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6" r:id="rId21"/>
    <p:sldId id="277" r:id="rId22"/>
  </p:sldIdLst>
  <p:sldSz cx="9753600" cy="13004800"/>
  <p:notesSz cx="9753600" cy="130048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2443" y="3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99305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31520" y="4031488"/>
            <a:ext cx="8290560" cy="273100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463040" y="7282688"/>
            <a:ext cx="6827519" cy="3251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03/16/2022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200" b="1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2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03/16/2022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200" b="1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87680" y="2991104"/>
            <a:ext cx="4242816" cy="858316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023103" y="2991104"/>
            <a:ext cx="4242816" cy="858316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03/16/2022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200" b="1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03/16/2022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03/16/2022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8774" y="873624"/>
            <a:ext cx="8476051" cy="9442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200" b="1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03300" y="2064984"/>
            <a:ext cx="7747000" cy="47396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316224" y="12094464"/>
            <a:ext cx="3121151" cy="6502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87680" y="12094464"/>
            <a:ext cx="2243328" cy="6502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03/16/2022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022592" y="12094464"/>
            <a:ext cx="2243328" cy="6502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jpg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753600" cy="34353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932837" y="941563"/>
            <a:ext cx="442595" cy="287655"/>
          </a:xfrm>
          <a:custGeom>
            <a:avLst/>
            <a:gdLst/>
            <a:ahLst/>
            <a:cxnLst/>
            <a:rect l="l" t="t" r="r" b="b"/>
            <a:pathLst>
              <a:path w="442594" h="287655">
                <a:moveTo>
                  <a:pt x="212728" y="0"/>
                </a:moveTo>
                <a:lnTo>
                  <a:pt x="172596" y="2259"/>
                </a:lnTo>
                <a:lnTo>
                  <a:pt x="124828" y="11305"/>
                </a:lnTo>
                <a:lnTo>
                  <a:pt x="85810" y="25170"/>
                </a:lnTo>
                <a:lnTo>
                  <a:pt x="45472" y="47149"/>
                </a:lnTo>
                <a:lnTo>
                  <a:pt x="4348" y="129600"/>
                </a:lnTo>
                <a:lnTo>
                  <a:pt x="572" y="178757"/>
                </a:lnTo>
                <a:lnTo>
                  <a:pt x="0" y="207221"/>
                </a:lnTo>
                <a:lnTo>
                  <a:pt x="125" y="222068"/>
                </a:lnTo>
                <a:lnTo>
                  <a:pt x="2218" y="268000"/>
                </a:lnTo>
                <a:lnTo>
                  <a:pt x="3840" y="287219"/>
                </a:lnTo>
                <a:lnTo>
                  <a:pt x="19377" y="274044"/>
                </a:lnTo>
                <a:lnTo>
                  <a:pt x="34862" y="262294"/>
                </a:lnTo>
                <a:lnTo>
                  <a:pt x="80325" y="234780"/>
                </a:lnTo>
                <a:lnTo>
                  <a:pt x="122854" y="217157"/>
                </a:lnTo>
                <a:lnTo>
                  <a:pt x="160593" y="207221"/>
                </a:lnTo>
                <a:lnTo>
                  <a:pt x="200258" y="202125"/>
                </a:lnTo>
                <a:lnTo>
                  <a:pt x="214286" y="201601"/>
                </a:lnTo>
                <a:lnTo>
                  <a:pt x="442120" y="201601"/>
                </a:lnTo>
                <a:lnTo>
                  <a:pt x="442339" y="191512"/>
                </a:lnTo>
                <a:lnTo>
                  <a:pt x="441000" y="153364"/>
                </a:lnTo>
                <a:lnTo>
                  <a:pt x="432249" y="72932"/>
                </a:lnTo>
                <a:lnTo>
                  <a:pt x="391732" y="42765"/>
                </a:lnTo>
                <a:lnTo>
                  <a:pt x="351474" y="22270"/>
                </a:lnTo>
                <a:lnTo>
                  <a:pt x="312755" y="9597"/>
                </a:lnTo>
                <a:lnTo>
                  <a:pt x="265741" y="1670"/>
                </a:lnTo>
                <a:lnTo>
                  <a:pt x="235599" y="55"/>
                </a:lnTo>
                <a:lnTo>
                  <a:pt x="212728" y="0"/>
                </a:lnTo>
                <a:close/>
              </a:path>
              <a:path w="442594" h="287655">
                <a:moveTo>
                  <a:pt x="442120" y="201601"/>
                </a:moveTo>
                <a:lnTo>
                  <a:pt x="214286" y="201601"/>
                </a:lnTo>
                <a:lnTo>
                  <a:pt x="230044" y="201673"/>
                </a:lnTo>
                <a:lnTo>
                  <a:pt x="237021" y="201936"/>
                </a:lnTo>
                <a:lnTo>
                  <a:pt x="274984" y="206202"/>
                </a:lnTo>
                <a:lnTo>
                  <a:pt x="325578" y="219424"/>
                </a:lnTo>
                <a:lnTo>
                  <a:pt x="369043" y="238273"/>
                </a:lnTo>
                <a:lnTo>
                  <a:pt x="415097" y="267172"/>
                </a:lnTo>
                <a:lnTo>
                  <a:pt x="430660" y="279387"/>
                </a:lnTo>
                <a:lnTo>
                  <a:pt x="433875" y="267158"/>
                </a:lnTo>
                <a:lnTo>
                  <a:pt x="441357" y="217157"/>
                </a:lnTo>
                <a:lnTo>
                  <a:pt x="442083" y="203266"/>
                </a:lnTo>
                <a:lnTo>
                  <a:pt x="442120" y="201601"/>
                </a:lnTo>
                <a:close/>
              </a:path>
            </a:pathLst>
          </a:custGeom>
          <a:solidFill>
            <a:srgbClr val="71C4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616048" y="1066553"/>
            <a:ext cx="917575" cy="1984375"/>
          </a:xfrm>
          <a:custGeom>
            <a:avLst/>
            <a:gdLst/>
            <a:ahLst/>
            <a:cxnLst/>
            <a:rect l="l" t="t" r="r" b="b"/>
            <a:pathLst>
              <a:path w="917575" h="1984375">
                <a:moveTo>
                  <a:pt x="796442" y="0"/>
                </a:moveTo>
                <a:lnTo>
                  <a:pt x="799766" y="38551"/>
                </a:lnTo>
                <a:lnTo>
                  <a:pt x="801025" y="77753"/>
                </a:lnTo>
                <a:lnTo>
                  <a:pt x="800299" y="117547"/>
                </a:lnTo>
                <a:lnTo>
                  <a:pt x="797668" y="157877"/>
                </a:lnTo>
                <a:lnTo>
                  <a:pt x="793212" y="198688"/>
                </a:lnTo>
                <a:lnTo>
                  <a:pt x="787011" y="239924"/>
                </a:lnTo>
                <a:lnTo>
                  <a:pt x="779064" y="281885"/>
                </a:lnTo>
                <a:lnTo>
                  <a:pt x="769694" y="323442"/>
                </a:lnTo>
                <a:lnTo>
                  <a:pt x="758739" y="365613"/>
                </a:lnTo>
                <a:lnTo>
                  <a:pt x="746359" y="407982"/>
                </a:lnTo>
                <a:lnTo>
                  <a:pt x="732635" y="450495"/>
                </a:lnTo>
                <a:lnTo>
                  <a:pt x="717646" y="493094"/>
                </a:lnTo>
                <a:lnTo>
                  <a:pt x="701473" y="535724"/>
                </a:lnTo>
                <a:lnTo>
                  <a:pt x="684195" y="578328"/>
                </a:lnTo>
                <a:lnTo>
                  <a:pt x="665893" y="620850"/>
                </a:lnTo>
                <a:lnTo>
                  <a:pt x="646647" y="663234"/>
                </a:lnTo>
                <a:lnTo>
                  <a:pt x="626537" y="705423"/>
                </a:lnTo>
                <a:lnTo>
                  <a:pt x="605643" y="747362"/>
                </a:lnTo>
                <a:lnTo>
                  <a:pt x="584044" y="788994"/>
                </a:lnTo>
                <a:lnTo>
                  <a:pt x="561822" y="830262"/>
                </a:lnTo>
                <a:lnTo>
                  <a:pt x="543310" y="863578"/>
                </a:lnTo>
                <a:lnTo>
                  <a:pt x="518976" y="905911"/>
                </a:lnTo>
                <a:lnTo>
                  <a:pt x="494857" y="946737"/>
                </a:lnTo>
                <a:lnTo>
                  <a:pt x="470924" y="986185"/>
                </a:lnTo>
                <a:lnTo>
                  <a:pt x="447146" y="1024383"/>
                </a:lnTo>
                <a:lnTo>
                  <a:pt x="423494" y="1061458"/>
                </a:lnTo>
                <a:lnTo>
                  <a:pt x="399940" y="1097539"/>
                </a:lnTo>
                <a:lnTo>
                  <a:pt x="376313" y="1132954"/>
                </a:lnTo>
                <a:lnTo>
                  <a:pt x="330762" y="1199319"/>
                </a:lnTo>
                <a:lnTo>
                  <a:pt x="303382" y="1238088"/>
                </a:lnTo>
                <a:lnTo>
                  <a:pt x="276425" y="1275506"/>
                </a:lnTo>
                <a:lnTo>
                  <a:pt x="250014" y="1311485"/>
                </a:lnTo>
                <a:lnTo>
                  <a:pt x="224267" y="1345942"/>
                </a:lnTo>
                <a:lnTo>
                  <a:pt x="199306" y="1378792"/>
                </a:lnTo>
                <a:lnTo>
                  <a:pt x="175252" y="1409949"/>
                </a:lnTo>
                <a:lnTo>
                  <a:pt x="130347" y="1466846"/>
                </a:lnTo>
                <a:lnTo>
                  <a:pt x="90517" y="1515954"/>
                </a:lnTo>
                <a:lnTo>
                  <a:pt x="56729" y="1556594"/>
                </a:lnTo>
                <a:lnTo>
                  <a:pt x="29950" y="1588086"/>
                </a:lnTo>
                <a:lnTo>
                  <a:pt x="0" y="1622336"/>
                </a:lnTo>
                <a:lnTo>
                  <a:pt x="4694" y="1648804"/>
                </a:lnTo>
                <a:lnTo>
                  <a:pt x="20572" y="1701585"/>
                </a:lnTo>
                <a:lnTo>
                  <a:pt x="43303" y="1753184"/>
                </a:lnTo>
                <a:lnTo>
                  <a:pt x="70731" y="1802428"/>
                </a:lnTo>
                <a:lnTo>
                  <a:pt x="100698" y="1848147"/>
                </a:lnTo>
                <a:lnTo>
                  <a:pt x="131048" y="1889167"/>
                </a:lnTo>
                <a:lnTo>
                  <a:pt x="159624" y="1924317"/>
                </a:lnTo>
                <a:lnTo>
                  <a:pt x="194443" y="1963472"/>
                </a:lnTo>
                <a:lnTo>
                  <a:pt x="214528" y="1984197"/>
                </a:lnTo>
                <a:lnTo>
                  <a:pt x="293221" y="1853664"/>
                </a:lnTo>
                <a:lnTo>
                  <a:pt x="323155" y="1803506"/>
                </a:lnTo>
                <a:lnTo>
                  <a:pt x="349406" y="1758881"/>
                </a:lnTo>
                <a:lnTo>
                  <a:pt x="373914" y="1716382"/>
                </a:lnTo>
                <a:lnTo>
                  <a:pt x="398625" y="1672604"/>
                </a:lnTo>
                <a:lnTo>
                  <a:pt x="425480" y="1624140"/>
                </a:lnTo>
                <a:lnTo>
                  <a:pt x="456422" y="1567586"/>
                </a:lnTo>
                <a:lnTo>
                  <a:pt x="546187" y="1402070"/>
                </a:lnTo>
                <a:lnTo>
                  <a:pt x="585449" y="1328728"/>
                </a:lnTo>
                <a:lnTo>
                  <a:pt x="616672" y="1269434"/>
                </a:lnTo>
                <a:lnTo>
                  <a:pt x="647479" y="1209952"/>
                </a:lnTo>
                <a:lnTo>
                  <a:pt x="670172" y="1165417"/>
                </a:lnTo>
                <a:lnTo>
                  <a:pt x="692404" y="1121105"/>
                </a:lnTo>
                <a:lnTo>
                  <a:pt x="721420" y="1062078"/>
                </a:lnTo>
                <a:lnTo>
                  <a:pt x="749187" y="1004053"/>
                </a:lnTo>
                <a:lnTo>
                  <a:pt x="775467" y="947374"/>
                </a:lnTo>
                <a:lnTo>
                  <a:pt x="800023" y="892384"/>
                </a:lnTo>
                <a:lnTo>
                  <a:pt x="822618" y="839427"/>
                </a:lnTo>
                <a:lnTo>
                  <a:pt x="843014" y="788846"/>
                </a:lnTo>
                <a:lnTo>
                  <a:pt x="860974" y="740984"/>
                </a:lnTo>
                <a:lnTo>
                  <a:pt x="876261" y="696187"/>
                </a:lnTo>
                <a:lnTo>
                  <a:pt x="888637" y="654796"/>
                </a:lnTo>
                <a:lnTo>
                  <a:pt x="897864" y="617156"/>
                </a:lnTo>
                <a:lnTo>
                  <a:pt x="907596" y="563433"/>
                </a:lnTo>
                <a:lnTo>
                  <a:pt x="913812" y="511474"/>
                </a:lnTo>
                <a:lnTo>
                  <a:pt x="916841" y="461386"/>
                </a:lnTo>
                <a:lnTo>
                  <a:pt x="917006" y="413276"/>
                </a:lnTo>
                <a:lnTo>
                  <a:pt x="914635" y="367251"/>
                </a:lnTo>
                <a:lnTo>
                  <a:pt x="910054" y="323418"/>
                </a:lnTo>
                <a:lnTo>
                  <a:pt x="903588" y="281885"/>
                </a:lnTo>
                <a:lnTo>
                  <a:pt x="895565" y="242759"/>
                </a:lnTo>
                <a:lnTo>
                  <a:pt x="876147" y="172156"/>
                </a:lnTo>
                <a:lnTo>
                  <a:pt x="854410" y="112467"/>
                </a:lnTo>
                <a:lnTo>
                  <a:pt x="832962" y="64549"/>
                </a:lnTo>
                <a:lnTo>
                  <a:pt x="814412" y="29260"/>
                </a:lnTo>
                <a:lnTo>
                  <a:pt x="797728" y="1882"/>
                </a:lnTo>
                <a:lnTo>
                  <a:pt x="796442" y="0"/>
                </a:lnTo>
                <a:close/>
              </a:path>
            </a:pathLst>
          </a:custGeom>
          <a:solidFill>
            <a:srgbClr val="71C4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745688" y="1066548"/>
            <a:ext cx="385445" cy="1078865"/>
          </a:xfrm>
          <a:custGeom>
            <a:avLst/>
            <a:gdLst/>
            <a:ahLst/>
            <a:cxnLst/>
            <a:rect l="l" t="t" r="r" b="b"/>
            <a:pathLst>
              <a:path w="385444" h="1078864">
                <a:moveTo>
                  <a:pt x="150590" y="0"/>
                </a:moveTo>
                <a:lnTo>
                  <a:pt x="125109" y="36183"/>
                </a:lnTo>
                <a:lnTo>
                  <a:pt x="102232" y="69029"/>
                </a:lnTo>
                <a:lnTo>
                  <a:pt x="63990" y="126558"/>
                </a:lnTo>
                <a:lnTo>
                  <a:pt x="35254" y="176291"/>
                </a:lnTo>
                <a:lnTo>
                  <a:pt x="15416" y="221929"/>
                </a:lnTo>
                <a:lnTo>
                  <a:pt x="3867" y="267177"/>
                </a:lnTo>
                <a:lnTo>
                  <a:pt x="0" y="315737"/>
                </a:lnTo>
                <a:lnTo>
                  <a:pt x="756" y="342416"/>
                </a:lnTo>
                <a:lnTo>
                  <a:pt x="7269" y="402887"/>
                </a:lnTo>
                <a:lnTo>
                  <a:pt x="19941" y="475928"/>
                </a:lnTo>
                <a:lnTo>
                  <a:pt x="28397" y="518319"/>
                </a:lnTo>
                <a:lnTo>
                  <a:pt x="38165" y="565240"/>
                </a:lnTo>
                <a:lnTo>
                  <a:pt x="49168" y="617156"/>
                </a:lnTo>
                <a:lnTo>
                  <a:pt x="60654" y="659332"/>
                </a:lnTo>
                <a:lnTo>
                  <a:pt x="78710" y="712126"/>
                </a:lnTo>
                <a:lnTo>
                  <a:pt x="101450" y="771886"/>
                </a:lnTo>
                <a:lnTo>
                  <a:pt x="126993" y="834959"/>
                </a:lnTo>
                <a:lnTo>
                  <a:pt x="153454" y="897696"/>
                </a:lnTo>
                <a:lnTo>
                  <a:pt x="178951" y="956443"/>
                </a:lnTo>
                <a:lnTo>
                  <a:pt x="201599" y="1007550"/>
                </a:lnTo>
                <a:lnTo>
                  <a:pt x="219516" y="1047364"/>
                </a:lnTo>
                <a:lnTo>
                  <a:pt x="233401" y="1077924"/>
                </a:lnTo>
                <a:lnTo>
                  <a:pt x="233623" y="1078509"/>
                </a:lnTo>
                <a:lnTo>
                  <a:pt x="256209" y="1044012"/>
                </a:lnTo>
                <a:lnTo>
                  <a:pt x="278230" y="1009664"/>
                </a:lnTo>
                <a:lnTo>
                  <a:pt x="299663" y="975500"/>
                </a:lnTo>
                <a:lnTo>
                  <a:pt x="320482" y="941558"/>
                </a:lnTo>
                <a:lnTo>
                  <a:pt x="340663" y="907875"/>
                </a:lnTo>
                <a:lnTo>
                  <a:pt x="360182" y="874487"/>
                </a:lnTo>
                <a:lnTo>
                  <a:pt x="385225" y="830262"/>
                </a:lnTo>
                <a:lnTo>
                  <a:pt x="363058" y="789106"/>
                </a:lnTo>
                <a:lnTo>
                  <a:pt x="341454" y="747471"/>
                </a:lnTo>
                <a:lnTo>
                  <a:pt x="320554" y="705529"/>
                </a:lnTo>
                <a:lnTo>
                  <a:pt x="300438" y="663335"/>
                </a:lnTo>
                <a:lnTo>
                  <a:pt x="281187" y="620947"/>
                </a:lnTo>
                <a:lnTo>
                  <a:pt x="262880" y="578419"/>
                </a:lnTo>
                <a:lnTo>
                  <a:pt x="245597" y="535810"/>
                </a:lnTo>
                <a:lnTo>
                  <a:pt x="229419" y="493174"/>
                </a:lnTo>
                <a:lnTo>
                  <a:pt x="214425" y="450568"/>
                </a:lnTo>
                <a:lnTo>
                  <a:pt x="200696" y="408049"/>
                </a:lnTo>
                <a:lnTo>
                  <a:pt x="188313" y="365672"/>
                </a:lnTo>
                <a:lnTo>
                  <a:pt x="177353" y="323495"/>
                </a:lnTo>
                <a:lnTo>
                  <a:pt x="167899" y="281573"/>
                </a:lnTo>
                <a:lnTo>
                  <a:pt x="160031" y="239963"/>
                </a:lnTo>
                <a:lnTo>
                  <a:pt x="153827" y="198721"/>
                </a:lnTo>
                <a:lnTo>
                  <a:pt x="149369" y="157903"/>
                </a:lnTo>
                <a:lnTo>
                  <a:pt x="146736" y="117565"/>
                </a:lnTo>
                <a:lnTo>
                  <a:pt x="146008" y="77765"/>
                </a:lnTo>
                <a:lnTo>
                  <a:pt x="147266" y="38557"/>
                </a:lnTo>
                <a:lnTo>
                  <a:pt x="150590" y="0"/>
                </a:lnTo>
                <a:close/>
              </a:path>
              <a:path w="385444" h="1078864">
                <a:moveTo>
                  <a:pt x="385225" y="830262"/>
                </a:moveTo>
                <a:close/>
              </a:path>
            </a:pathLst>
          </a:custGeom>
          <a:solidFill>
            <a:srgbClr val="71C4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184542" y="2229068"/>
            <a:ext cx="508634" cy="821690"/>
          </a:xfrm>
          <a:custGeom>
            <a:avLst/>
            <a:gdLst/>
            <a:ahLst/>
            <a:cxnLst/>
            <a:rect l="l" t="t" r="r" b="b"/>
            <a:pathLst>
              <a:path w="508635" h="821689">
                <a:moveTo>
                  <a:pt x="151955" y="0"/>
                </a:moveTo>
                <a:lnTo>
                  <a:pt x="0" y="309422"/>
                </a:lnTo>
                <a:lnTo>
                  <a:pt x="22959" y="351154"/>
                </a:lnTo>
                <a:lnTo>
                  <a:pt x="45613" y="392008"/>
                </a:lnTo>
                <a:lnTo>
                  <a:pt x="67867" y="431848"/>
                </a:lnTo>
                <a:lnTo>
                  <a:pt x="89628" y="470537"/>
                </a:lnTo>
                <a:lnTo>
                  <a:pt x="110799" y="507939"/>
                </a:lnTo>
                <a:lnTo>
                  <a:pt x="131289" y="543918"/>
                </a:lnTo>
                <a:lnTo>
                  <a:pt x="169842" y="611057"/>
                </a:lnTo>
                <a:lnTo>
                  <a:pt x="204533" y="670863"/>
                </a:lnTo>
                <a:lnTo>
                  <a:pt x="234608" y="722244"/>
                </a:lnTo>
                <a:lnTo>
                  <a:pt x="259313" y="764108"/>
                </a:lnTo>
                <a:lnTo>
                  <a:pt x="284650" y="806670"/>
                </a:lnTo>
                <a:lnTo>
                  <a:pt x="293662" y="821677"/>
                </a:lnTo>
                <a:lnTo>
                  <a:pt x="345537" y="771173"/>
                </a:lnTo>
                <a:lnTo>
                  <a:pt x="387220" y="729640"/>
                </a:lnTo>
                <a:lnTo>
                  <a:pt x="419997" y="694908"/>
                </a:lnTo>
                <a:lnTo>
                  <a:pt x="445155" y="664805"/>
                </a:lnTo>
                <a:lnTo>
                  <a:pt x="471422" y="623581"/>
                </a:lnTo>
                <a:lnTo>
                  <a:pt x="487788" y="580560"/>
                </a:lnTo>
                <a:lnTo>
                  <a:pt x="498596" y="528414"/>
                </a:lnTo>
                <a:lnTo>
                  <a:pt x="504859" y="484962"/>
                </a:lnTo>
                <a:lnTo>
                  <a:pt x="508190" y="459816"/>
                </a:lnTo>
                <a:lnTo>
                  <a:pt x="441282" y="385373"/>
                </a:lnTo>
                <a:lnTo>
                  <a:pt x="422886" y="364667"/>
                </a:lnTo>
                <a:lnTo>
                  <a:pt x="390350" y="327346"/>
                </a:lnTo>
                <a:lnTo>
                  <a:pt x="361709" y="293182"/>
                </a:lnTo>
                <a:lnTo>
                  <a:pt x="334825" y="259416"/>
                </a:lnTo>
                <a:lnTo>
                  <a:pt x="307561" y="223290"/>
                </a:lnTo>
                <a:lnTo>
                  <a:pt x="277780" y="182044"/>
                </a:lnTo>
                <a:lnTo>
                  <a:pt x="243343" y="132919"/>
                </a:lnTo>
                <a:lnTo>
                  <a:pt x="151955" y="0"/>
                </a:lnTo>
                <a:close/>
              </a:path>
            </a:pathLst>
          </a:custGeom>
          <a:solidFill>
            <a:srgbClr val="71C4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389436" y="1444646"/>
            <a:ext cx="4250055" cy="1041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64565" marR="5080" indent="-952500">
              <a:lnSpc>
                <a:spcPts val="4000"/>
              </a:lnSpc>
            </a:pPr>
            <a:r>
              <a:rPr sz="2600" spc="4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2600" spc="60" dirty="0">
                <a:solidFill>
                  <a:srgbClr val="FFFFFF"/>
                </a:solidFill>
                <a:latin typeface="Calibri"/>
                <a:cs typeface="Calibri"/>
              </a:rPr>
              <a:t>h</a:t>
            </a:r>
            <a:r>
              <a:rPr sz="2600" spc="-1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6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000" b="1" spc="-22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4000" b="1" spc="60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4000" b="1" spc="-3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4000" b="1" spc="5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4000" b="1" spc="25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4000" b="1" spc="105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4000" b="1" spc="4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4000" b="1" spc="85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4000" b="1" spc="-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000" b="1" spc="145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4000" b="1" spc="45" dirty="0">
                <a:solidFill>
                  <a:srgbClr val="FFFFFF"/>
                </a:solidFill>
                <a:latin typeface="Calibri"/>
                <a:cs typeface="Calibri"/>
              </a:rPr>
              <a:t>an</a:t>
            </a:r>
            <a:r>
              <a:rPr sz="4000" b="1" spc="-20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4000" b="1" spc="70" dirty="0">
                <a:solidFill>
                  <a:srgbClr val="FFFFFF"/>
                </a:solidFill>
                <a:latin typeface="Calibri"/>
                <a:cs typeface="Calibri"/>
              </a:rPr>
              <a:t>er</a:t>
            </a:r>
            <a:r>
              <a:rPr sz="4000" b="1" spc="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000" b="1" spc="245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4000" b="1" spc="5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4000" b="1" spc="85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4000" b="1" spc="25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4000" b="1" spc="-3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4000" b="1" spc="10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4000" b="1" spc="75" dirty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sz="4000" b="1" spc="-3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spc="55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600" spc="40" dirty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sz="2600" spc="35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2600" spc="660" dirty="0">
                <a:solidFill>
                  <a:srgbClr val="FFFFFF"/>
                </a:solidFill>
                <a:latin typeface="Calibri"/>
                <a:cs typeface="Calibri"/>
              </a:rPr>
              <a:t>…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0" y="5506472"/>
            <a:ext cx="2407285" cy="2362200"/>
          </a:xfrm>
          <a:custGeom>
            <a:avLst/>
            <a:gdLst/>
            <a:ahLst/>
            <a:cxnLst/>
            <a:rect l="l" t="t" r="r" b="b"/>
            <a:pathLst>
              <a:path w="2407285" h="2362200">
                <a:moveTo>
                  <a:pt x="0" y="0"/>
                </a:moveTo>
                <a:lnTo>
                  <a:pt x="2406903" y="0"/>
                </a:lnTo>
                <a:lnTo>
                  <a:pt x="2406903" y="2362200"/>
                </a:lnTo>
                <a:lnTo>
                  <a:pt x="0" y="2362200"/>
                </a:lnTo>
                <a:lnTo>
                  <a:pt x="0" y="0"/>
                </a:lnTo>
                <a:close/>
              </a:path>
            </a:pathLst>
          </a:custGeom>
          <a:solidFill>
            <a:srgbClr val="DAE8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0" y="5511800"/>
            <a:ext cx="2438400" cy="210920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406904" y="5506465"/>
            <a:ext cx="2433320" cy="2362200"/>
          </a:xfrm>
          <a:custGeom>
            <a:avLst/>
            <a:gdLst/>
            <a:ahLst/>
            <a:cxnLst/>
            <a:rect l="l" t="t" r="r" b="b"/>
            <a:pathLst>
              <a:path w="2433320" h="2362200">
                <a:moveTo>
                  <a:pt x="0" y="2362200"/>
                </a:moveTo>
                <a:lnTo>
                  <a:pt x="2432810" y="2362200"/>
                </a:lnTo>
                <a:lnTo>
                  <a:pt x="2432810" y="0"/>
                </a:lnTo>
                <a:lnTo>
                  <a:pt x="0" y="0"/>
                </a:lnTo>
                <a:lnTo>
                  <a:pt x="0" y="2362200"/>
                </a:lnTo>
                <a:close/>
              </a:path>
            </a:pathLst>
          </a:custGeom>
          <a:solidFill>
            <a:srgbClr val="DAE8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438400" y="5511800"/>
            <a:ext cx="2438412" cy="210920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839714" y="5506472"/>
            <a:ext cx="2444115" cy="2362200"/>
          </a:xfrm>
          <a:custGeom>
            <a:avLst/>
            <a:gdLst/>
            <a:ahLst/>
            <a:cxnLst/>
            <a:rect l="l" t="t" r="r" b="b"/>
            <a:pathLst>
              <a:path w="2444115" h="2362200">
                <a:moveTo>
                  <a:pt x="0" y="0"/>
                </a:moveTo>
                <a:lnTo>
                  <a:pt x="2443989" y="0"/>
                </a:lnTo>
                <a:lnTo>
                  <a:pt x="2443989" y="2362199"/>
                </a:lnTo>
                <a:lnTo>
                  <a:pt x="0" y="2362199"/>
                </a:lnTo>
                <a:lnTo>
                  <a:pt x="0" y="0"/>
                </a:lnTo>
                <a:close/>
              </a:path>
            </a:pathLst>
          </a:custGeom>
          <a:solidFill>
            <a:srgbClr val="DAE8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871211" y="5511800"/>
            <a:ext cx="2438399" cy="210920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283704" y="5506465"/>
            <a:ext cx="2470150" cy="2362200"/>
          </a:xfrm>
          <a:custGeom>
            <a:avLst/>
            <a:gdLst/>
            <a:ahLst/>
            <a:cxnLst/>
            <a:rect l="l" t="t" r="r" b="b"/>
            <a:pathLst>
              <a:path w="2470150" h="2362200">
                <a:moveTo>
                  <a:pt x="0" y="0"/>
                </a:moveTo>
                <a:lnTo>
                  <a:pt x="2469896" y="0"/>
                </a:lnTo>
                <a:lnTo>
                  <a:pt x="2469896" y="2362200"/>
                </a:lnTo>
                <a:lnTo>
                  <a:pt x="0" y="2362200"/>
                </a:lnTo>
                <a:lnTo>
                  <a:pt x="0" y="0"/>
                </a:lnTo>
                <a:close/>
              </a:path>
            </a:pathLst>
          </a:custGeom>
          <a:solidFill>
            <a:srgbClr val="DAE8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315200" y="5511800"/>
            <a:ext cx="2438400" cy="210920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361137" y="8335978"/>
            <a:ext cx="1864995" cy="15271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770"/>
              </a:lnSpc>
            </a:pPr>
            <a:r>
              <a:rPr sz="4200" b="1" spc="-210" dirty="0">
                <a:solidFill>
                  <a:srgbClr val="303C42"/>
                </a:solidFill>
                <a:latin typeface="Trebuchet MS"/>
                <a:cs typeface="Trebuchet MS"/>
              </a:rPr>
              <a:t>C</a:t>
            </a:r>
            <a:r>
              <a:rPr sz="4200" b="1" spc="-290" dirty="0">
                <a:solidFill>
                  <a:srgbClr val="303C42"/>
                </a:solidFill>
                <a:latin typeface="Trebuchet MS"/>
                <a:cs typeface="Trebuchet MS"/>
              </a:rPr>
              <a:t>A</a:t>
            </a:r>
            <a:r>
              <a:rPr sz="4200" b="1" spc="-160" dirty="0">
                <a:solidFill>
                  <a:srgbClr val="303C42"/>
                </a:solidFill>
                <a:latin typeface="Trebuchet MS"/>
                <a:cs typeface="Trebuchet MS"/>
              </a:rPr>
              <a:t>N</a:t>
            </a:r>
            <a:r>
              <a:rPr sz="4200" b="1" spc="-295" dirty="0">
                <a:solidFill>
                  <a:srgbClr val="303C42"/>
                </a:solidFill>
                <a:latin typeface="Trebuchet MS"/>
                <a:cs typeface="Trebuchet MS"/>
              </a:rPr>
              <a:t>C</a:t>
            </a:r>
            <a:r>
              <a:rPr sz="4200" b="1" spc="-240" dirty="0">
                <a:solidFill>
                  <a:srgbClr val="303C42"/>
                </a:solidFill>
                <a:latin typeface="Trebuchet MS"/>
                <a:cs typeface="Trebuchet MS"/>
              </a:rPr>
              <a:t>E</a:t>
            </a:r>
            <a:r>
              <a:rPr sz="4200" b="1" dirty="0">
                <a:solidFill>
                  <a:srgbClr val="303C42"/>
                </a:solidFill>
                <a:latin typeface="Trebuchet MS"/>
                <a:cs typeface="Trebuchet MS"/>
              </a:rPr>
              <a:t>R</a:t>
            </a:r>
            <a:endParaRPr sz="4200">
              <a:latin typeface="Trebuchet MS"/>
              <a:cs typeface="Trebuchet MS"/>
            </a:endParaRPr>
          </a:p>
          <a:p>
            <a:pPr marL="19050" marR="149225" indent="-3175">
              <a:lnSpc>
                <a:spcPts val="4000"/>
              </a:lnSpc>
              <a:spcBef>
                <a:spcPts val="130"/>
              </a:spcBef>
            </a:pPr>
            <a:r>
              <a:rPr sz="3600" dirty="0">
                <a:solidFill>
                  <a:srgbClr val="5A6368"/>
                </a:solidFill>
                <a:latin typeface="Calibri"/>
                <a:cs typeface="Calibri"/>
              </a:rPr>
              <a:t>p</a:t>
            </a:r>
            <a:r>
              <a:rPr sz="3600" spc="-25" dirty="0">
                <a:solidFill>
                  <a:srgbClr val="5A6368"/>
                </a:solidFill>
                <a:latin typeface="Calibri"/>
                <a:cs typeface="Calibri"/>
              </a:rPr>
              <a:t>l</a:t>
            </a:r>
            <a:r>
              <a:rPr sz="3600" spc="-45" dirty="0">
                <a:solidFill>
                  <a:srgbClr val="5A6368"/>
                </a:solidFill>
                <a:latin typeface="Calibri"/>
                <a:cs typeface="Calibri"/>
              </a:rPr>
              <a:t>a</a:t>
            </a:r>
            <a:r>
              <a:rPr sz="3600" spc="10" dirty="0">
                <a:solidFill>
                  <a:srgbClr val="5A6368"/>
                </a:solidFill>
                <a:latin typeface="Calibri"/>
                <a:cs typeface="Calibri"/>
              </a:rPr>
              <a:t>y</a:t>
            </a:r>
            <a:r>
              <a:rPr sz="3600" spc="95" dirty="0">
                <a:solidFill>
                  <a:srgbClr val="5A6368"/>
                </a:solidFill>
                <a:latin typeface="Calibri"/>
                <a:cs typeface="Calibri"/>
              </a:rPr>
              <a:t>s</a:t>
            </a:r>
            <a:r>
              <a:rPr sz="3600" spc="-160" dirty="0">
                <a:solidFill>
                  <a:srgbClr val="5A6368"/>
                </a:solidFill>
                <a:latin typeface="Calibri"/>
                <a:cs typeface="Calibri"/>
              </a:rPr>
              <a:t> </a:t>
            </a:r>
            <a:r>
              <a:rPr sz="3600" spc="-5" dirty="0">
                <a:solidFill>
                  <a:srgbClr val="5A6368"/>
                </a:solidFill>
                <a:latin typeface="Calibri"/>
                <a:cs typeface="Calibri"/>
              </a:rPr>
              <a:t>n</a:t>
            </a:r>
            <a:r>
              <a:rPr sz="3600" spc="35" dirty="0">
                <a:solidFill>
                  <a:srgbClr val="5A6368"/>
                </a:solidFill>
                <a:latin typeface="Calibri"/>
                <a:cs typeface="Calibri"/>
              </a:rPr>
              <a:t>o</a:t>
            </a:r>
            <a:r>
              <a:rPr sz="3600" spc="15" dirty="0">
                <a:solidFill>
                  <a:srgbClr val="5A6368"/>
                </a:solidFill>
                <a:latin typeface="Calibri"/>
                <a:cs typeface="Calibri"/>
              </a:rPr>
              <a:t> </a:t>
            </a:r>
            <a:r>
              <a:rPr sz="3600" spc="-120" dirty="0">
                <a:solidFill>
                  <a:srgbClr val="5A6368"/>
                </a:solidFill>
                <a:latin typeface="Calibri"/>
                <a:cs typeface="Calibri"/>
              </a:rPr>
              <a:t>f</a:t>
            </a:r>
            <a:r>
              <a:rPr sz="3600" spc="-45" dirty="0">
                <a:solidFill>
                  <a:srgbClr val="5A6368"/>
                </a:solidFill>
                <a:latin typeface="Calibri"/>
                <a:cs typeface="Calibri"/>
              </a:rPr>
              <a:t>a</a:t>
            </a:r>
            <a:r>
              <a:rPr sz="3600" spc="-35" dirty="0">
                <a:solidFill>
                  <a:srgbClr val="5A6368"/>
                </a:solidFill>
                <a:latin typeface="Calibri"/>
                <a:cs typeface="Calibri"/>
              </a:rPr>
              <a:t>v</a:t>
            </a:r>
            <a:r>
              <a:rPr sz="3600" spc="-50" dirty="0">
                <a:solidFill>
                  <a:srgbClr val="5A6368"/>
                </a:solidFill>
                <a:latin typeface="Calibri"/>
                <a:cs typeface="Calibri"/>
              </a:rPr>
              <a:t>o</a:t>
            </a:r>
            <a:r>
              <a:rPr sz="3600" spc="-60" dirty="0">
                <a:solidFill>
                  <a:srgbClr val="5A6368"/>
                </a:solidFill>
                <a:latin typeface="Calibri"/>
                <a:cs typeface="Calibri"/>
              </a:rPr>
              <a:t>r</a:t>
            </a:r>
            <a:r>
              <a:rPr sz="3600" spc="-40" dirty="0">
                <a:solidFill>
                  <a:srgbClr val="5A6368"/>
                </a:solidFill>
                <a:latin typeface="Calibri"/>
                <a:cs typeface="Calibri"/>
              </a:rPr>
              <a:t>i</a:t>
            </a:r>
            <a:r>
              <a:rPr sz="3600" spc="-120" dirty="0">
                <a:solidFill>
                  <a:srgbClr val="5A6368"/>
                </a:solidFill>
                <a:latin typeface="Calibri"/>
                <a:cs typeface="Calibri"/>
              </a:rPr>
              <a:t>t</a:t>
            </a:r>
            <a:r>
              <a:rPr sz="3600" spc="-75" dirty="0">
                <a:solidFill>
                  <a:srgbClr val="5A6368"/>
                </a:solidFill>
                <a:latin typeface="Calibri"/>
                <a:cs typeface="Calibri"/>
              </a:rPr>
              <a:t>e</a:t>
            </a:r>
            <a:r>
              <a:rPr sz="3600" spc="5" dirty="0">
                <a:solidFill>
                  <a:srgbClr val="5A6368"/>
                </a:solidFill>
                <a:latin typeface="Calibri"/>
                <a:cs typeface="Calibri"/>
              </a:rPr>
              <a:t>s</a:t>
            </a:r>
            <a:r>
              <a:rPr sz="3600" spc="-80" dirty="0">
                <a:solidFill>
                  <a:srgbClr val="5A6368"/>
                </a:solidFill>
                <a:latin typeface="Calibri"/>
                <a:cs typeface="Calibri"/>
              </a:rPr>
              <a:t>: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7690617" y="1587500"/>
            <a:ext cx="2063114" cy="3086100"/>
          </a:xfrm>
          <a:custGeom>
            <a:avLst/>
            <a:gdLst/>
            <a:ahLst/>
            <a:cxnLst/>
            <a:rect l="l" t="t" r="r" b="b"/>
            <a:pathLst>
              <a:path w="2063115" h="3086100">
                <a:moveTo>
                  <a:pt x="1543050" y="0"/>
                </a:moveTo>
                <a:lnTo>
                  <a:pt x="1416495" y="5115"/>
                </a:lnTo>
                <a:lnTo>
                  <a:pt x="1292758" y="20195"/>
                </a:lnTo>
                <a:lnTo>
                  <a:pt x="1172235" y="44844"/>
                </a:lnTo>
                <a:lnTo>
                  <a:pt x="1055324" y="78665"/>
                </a:lnTo>
                <a:lnTo>
                  <a:pt x="942423" y="121259"/>
                </a:lnTo>
                <a:lnTo>
                  <a:pt x="833927" y="172231"/>
                </a:lnTo>
                <a:lnTo>
                  <a:pt x="730234" y="231183"/>
                </a:lnTo>
                <a:lnTo>
                  <a:pt x="631742" y="297717"/>
                </a:lnTo>
                <a:lnTo>
                  <a:pt x="538847" y="371437"/>
                </a:lnTo>
                <a:lnTo>
                  <a:pt x="451946" y="451946"/>
                </a:lnTo>
                <a:lnTo>
                  <a:pt x="371437" y="538847"/>
                </a:lnTo>
                <a:lnTo>
                  <a:pt x="297717" y="631742"/>
                </a:lnTo>
                <a:lnTo>
                  <a:pt x="231183" y="730234"/>
                </a:lnTo>
                <a:lnTo>
                  <a:pt x="172231" y="833927"/>
                </a:lnTo>
                <a:lnTo>
                  <a:pt x="121259" y="942423"/>
                </a:lnTo>
                <a:lnTo>
                  <a:pt x="78665" y="1055324"/>
                </a:lnTo>
                <a:lnTo>
                  <a:pt x="44844" y="1172235"/>
                </a:lnTo>
                <a:lnTo>
                  <a:pt x="20195" y="1292758"/>
                </a:lnTo>
                <a:lnTo>
                  <a:pt x="5115" y="1416495"/>
                </a:lnTo>
                <a:lnTo>
                  <a:pt x="0" y="1543050"/>
                </a:lnTo>
                <a:lnTo>
                  <a:pt x="5115" y="1669604"/>
                </a:lnTo>
                <a:lnTo>
                  <a:pt x="20195" y="1793341"/>
                </a:lnTo>
                <a:lnTo>
                  <a:pt x="44844" y="1913864"/>
                </a:lnTo>
                <a:lnTo>
                  <a:pt x="78665" y="2030775"/>
                </a:lnTo>
                <a:lnTo>
                  <a:pt x="121259" y="2143676"/>
                </a:lnTo>
                <a:lnTo>
                  <a:pt x="172231" y="2252172"/>
                </a:lnTo>
                <a:lnTo>
                  <a:pt x="231183" y="2355865"/>
                </a:lnTo>
                <a:lnTo>
                  <a:pt x="297717" y="2454357"/>
                </a:lnTo>
                <a:lnTo>
                  <a:pt x="371437" y="2547252"/>
                </a:lnTo>
                <a:lnTo>
                  <a:pt x="451946" y="2634153"/>
                </a:lnTo>
                <a:lnTo>
                  <a:pt x="538847" y="2714662"/>
                </a:lnTo>
                <a:lnTo>
                  <a:pt x="631742" y="2788382"/>
                </a:lnTo>
                <a:lnTo>
                  <a:pt x="730234" y="2854916"/>
                </a:lnTo>
                <a:lnTo>
                  <a:pt x="833927" y="2913868"/>
                </a:lnTo>
                <a:lnTo>
                  <a:pt x="942423" y="2964840"/>
                </a:lnTo>
                <a:lnTo>
                  <a:pt x="1055324" y="3007434"/>
                </a:lnTo>
                <a:lnTo>
                  <a:pt x="1172235" y="3041255"/>
                </a:lnTo>
                <a:lnTo>
                  <a:pt x="1292758" y="3065904"/>
                </a:lnTo>
                <a:lnTo>
                  <a:pt x="1416495" y="3080984"/>
                </a:lnTo>
                <a:lnTo>
                  <a:pt x="1543050" y="3086100"/>
                </a:lnTo>
                <a:lnTo>
                  <a:pt x="1669604" y="3080984"/>
                </a:lnTo>
                <a:lnTo>
                  <a:pt x="1793341" y="3065904"/>
                </a:lnTo>
                <a:lnTo>
                  <a:pt x="1913864" y="3041255"/>
                </a:lnTo>
                <a:lnTo>
                  <a:pt x="2030775" y="3007434"/>
                </a:lnTo>
                <a:lnTo>
                  <a:pt x="2062982" y="2995283"/>
                </a:lnTo>
                <a:lnTo>
                  <a:pt x="2062982" y="90816"/>
                </a:lnTo>
                <a:lnTo>
                  <a:pt x="1913864" y="44844"/>
                </a:lnTo>
                <a:lnTo>
                  <a:pt x="1793341" y="20195"/>
                </a:lnTo>
                <a:lnTo>
                  <a:pt x="1669604" y="5115"/>
                </a:lnTo>
                <a:lnTo>
                  <a:pt x="1543050" y="0"/>
                </a:lnTo>
                <a:close/>
              </a:path>
            </a:pathLst>
          </a:custGeom>
          <a:solidFill>
            <a:srgbClr val="DDE5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600700" y="2880936"/>
            <a:ext cx="4152900" cy="1562100"/>
          </a:xfrm>
          <a:custGeom>
            <a:avLst/>
            <a:gdLst/>
            <a:ahLst/>
            <a:cxnLst/>
            <a:rect l="l" t="t" r="r" b="b"/>
            <a:pathLst>
              <a:path w="4152900" h="1562100">
                <a:moveTo>
                  <a:pt x="4152900" y="0"/>
                </a:moveTo>
                <a:lnTo>
                  <a:pt x="50800" y="0"/>
                </a:lnTo>
                <a:lnTo>
                  <a:pt x="28341" y="280"/>
                </a:lnTo>
                <a:lnTo>
                  <a:pt x="79" y="35079"/>
                </a:lnTo>
                <a:lnTo>
                  <a:pt x="0" y="1511300"/>
                </a:lnTo>
                <a:lnTo>
                  <a:pt x="280" y="1533758"/>
                </a:lnTo>
                <a:lnTo>
                  <a:pt x="35079" y="1562020"/>
                </a:lnTo>
                <a:lnTo>
                  <a:pt x="4152900" y="1562100"/>
                </a:lnTo>
                <a:lnTo>
                  <a:pt x="4152900" y="0"/>
                </a:lnTo>
                <a:close/>
              </a:path>
            </a:pathLst>
          </a:custGeom>
          <a:solidFill>
            <a:srgbClr val="303C4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5037049" y="2294444"/>
            <a:ext cx="4125595" cy="278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315"/>
              </a:lnSpc>
            </a:pPr>
            <a:r>
              <a:rPr sz="4200" b="1" spc="-160" dirty="0">
                <a:solidFill>
                  <a:srgbClr val="303C42"/>
                </a:solidFill>
                <a:latin typeface="Trebuchet MS"/>
                <a:cs typeface="Trebuchet MS"/>
              </a:rPr>
              <a:t>C</a:t>
            </a:r>
            <a:r>
              <a:rPr sz="4200" b="1" spc="-345" dirty="0">
                <a:solidFill>
                  <a:srgbClr val="303C42"/>
                </a:solidFill>
                <a:latin typeface="Trebuchet MS"/>
                <a:cs typeface="Trebuchet MS"/>
              </a:rPr>
              <a:t>A</a:t>
            </a:r>
            <a:r>
              <a:rPr sz="4200" b="1" spc="-160" dirty="0">
                <a:solidFill>
                  <a:srgbClr val="303C42"/>
                </a:solidFill>
                <a:latin typeface="Trebuchet MS"/>
                <a:cs typeface="Trebuchet MS"/>
              </a:rPr>
              <a:t>N</a:t>
            </a:r>
            <a:r>
              <a:rPr sz="4200" b="1" spc="-270" dirty="0">
                <a:solidFill>
                  <a:srgbClr val="303C42"/>
                </a:solidFill>
                <a:latin typeface="Trebuchet MS"/>
                <a:cs typeface="Trebuchet MS"/>
              </a:rPr>
              <a:t>C</a:t>
            </a:r>
            <a:r>
              <a:rPr sz="4200" b="1" spc="-240" dirty="0">
                <a:solidFill>
                  <a:srgbClr val="303C42"/>
                </a:solidFill>
                <a:latin typeface="Trebuchet MS"/>
                <a:cs typeface="Trebuchet MS"/>
              </a:rPr>
              <a:t>E</a:t>
            </a:r>
            <a:r>
              <a:rPr sz="4200" b="1" dirty="0">
                <a:solidFill>
                  <a:srgbClr val="303C42"/>
                </a:solidFill>
                <a:latin typeface="Trebuchet MS"/>
                <a:cs typeface="Trebuchet MS"/>
              </a:rPr>
              <a:t>R</a:t>
            </a:r>
            <a:r>
              <a:rPr sz="4200" b="1" spc="-660" dirty="0">
                <a:solidFill>
                  <a:srgbClr val="303C42"/>
                </a:solidFill>
                <a:latin typeface="Trebuchet MS"/>
                <a:cs typeface="Trebuchet MS"/>
              </a:rPr>
              <a:t> </a:t>
            </a:r>
            <a:r>
              <a:rPr sz="3600" spc="-90" dirty="0">
                <a:solidFill>
                  <a:srgbClr val="5A6368"/>
                </a:solidFill>
                <a:latin typeface="Calibri"/>
                <a:cs typeface="Calibri"/>
              </a:rPr>
              <a:t>w</a:t>
            </a:r>
            <a:r>
              <a:rPr sz="3600" spc="-45" dirty="0">
                <a:solidFill>
                  <a:srgbClr val="5A6368"/>
                </a:solidFill>
                <a:latin typeface="Calibri"/>
                <a:cs typeface="Calibri"/>
              </a:rPr>
              <a:t>il</a:t>
            </a:r>
            <a:r>
              <a:rPr sz="3600" spc="90" dirty="0">
                <a:solidFill>
                  <a:srgbClr val="5A6368"/>
                </a:solidFill>
                <a:latin typeface="Calibri"/>
                <a:cs typeface="Calibri"/>
              </a:rPr>
              <a:t>l</a:t>
            </a:r>
            <a:r>
              <a:rPr sz="3600" spc="-160" dirty="0">
                <a:solidFill>
                  <a:srgbClr val="5A6368"/>
                </a:solidFill>
                <a:latin typeface="Calibri"/>
                <a:cs typeface="Calibri"/>
              </a:rPr>
              <a:t> </a:t>
            </a:r>
            <a:r>
              <a:rPr sz="3600" spc="-30" dirty="0">
                <a:solidFill>
                  <a:srgbClr val="5A6368"/>
                </a:solidFill>
                <a:latin typeface="Calibri"/>
                <a:cs typeface="Calibri"/>
              </a:rPr>
              <a:t>o</a:t>
            </a:r>
            <a:r>
              <a:rPr sz="3600" spc="-15" dirty="0">
                <a:solidFill>
                  <a:srgbClr val="5A6368"/>
                </a:solidFill>
                <a:latin typeface="Calibri"/>
                <a:cs typeface="Calibri"/>
              </a:rPr>
              <a:t>c</a:t>
            </a:r>
            <a:r>
              <a:rPr sz="3600" spc="5" dirty="0">
                <a:solidFill>
                  <a:srgbClr val="5A6368"/>
                </a:solidFill>
                <a:latin typeface="Calibri"/>
                <a:cs typeface="Calibri"/>
              </a:rPr>
              <a:t>c</a:t>
            </a:r>
            <a:r>
              <a:rPr sz="3600" spc="-55" dirty="0">
                <a:solidFill>
                  <a:srgbClr val="5A6368"/>
                </a:solidFill>
                <a:latin typeface="Calibri"/>
                <a:cs typeface="Calibri"/>
              </a:rPr>
              <a:t>u</a:t>
            </a:r>
            <a:r>
              <a:rPr sz="3600" spc="-15" dirty="0">
                <a:solidFill>
                  <a:srgbClr val="5A6368"/>
                </a:solidFill>
                <a:latin typeface="Calibri"/>
                <a:cs typeface="Calibri"/>
              </a:rPr>
              <a:t>r</a:t>
            </a:r>
            <a:r>
              <a:rPr sz="3600" spc="-160" dirty="0">
                <a:solidFill>
                  <a:srgbClr val="5A6368"/>
                </a:solidFill>
                <a:latin typeface="Calibri"/>
                <a:cs typeface="Calibri"/>
              </a:rPr>
              <a:t> </a:t>
            </a:r>
            <a:r>
              <a:rPr sz="3600" spc="-50" dirty="0">
                <a:solidFill>
                  <a:srgbClr val="5A6368"/>
                </a:solidFill>
                <a:latin typeface="Calibri"/>
                <a:cs typeface="Calibri"/>
              </a:rPr>
              <a:t>in</a:t>
            </a:r>
            <a:endParaRPr sz="3600">
              <a:latin typeface="Calibri"/>
              <a:cs typeface="Calibri"/>
            </a:endParaRPr>
          </a:p>
          <a:p>
            <a:pPr marL="1029335">
              <a:lnSpc>
                <a:spcPts val="13235"/>
              </a:lnSpc>
            </a:pPr>
            <a:r>
              <a:rPr sz="19950" b="1" spc="-615" baseline="-13784" dirty="0">
                <a:solidFill>
                  <a:srgbClr val="FFFFFF"/>
                </a:solidFill>
                <a:latin typeface="Trebuchet MS"/>
                <a:cs typeface="Trebuchet MS"/>
              </a:rPr>
              <a:t>3</a:t>
            </a:r>
            <a:r>
              <a:rPr sz="2550" b="1" dirty="0">
                <a:solidFill>
                  <a:srgbClr val="FFFFFF"/>
                </a:solidFill>
                <a:latin typeface="Trebuchet MS"/>
                <a:cs typeface="Trebuchet MS"/>
              </a:rPr>
              <a:t>OU</a:t>
            </a:r>
            <a:r>
              <a:rPr sz="2550" b="1" spc="-65" dirty="0">
                <a:solidFill>
                  <a:srgbClr val="FFFFFF"/>
                </a:solidFill>
                <a:latin typeface="Trebuchet MS"/>
                <a:cs typeface="Trebuchet MS"/>
              </a:rPr>
              <a:t>T</a:t>
            </a:r>
            <a:r>
              <a:rPr sz="2550" b="1" spc="-8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550" b="1" spc="-35" dirty="0">
                <a:solidFill>
                  <a:srgbClr val="FFFFFF"/>
                </a:solidFill>
                <a:latin typeface="Trebuchet MS"/>
                <a:cs typeface="Trebuchet MS"/>
              </a:rPr>
              <a:t>O</a:t>
            </a:r>
            <a:r>
              <a:rPr sz="2550" b="1" spc="-90" dirty="0">
                <a:solidFill>
                  <a:srgbClr val="FFFFFF"/>
                </a:solidFill>
                <a:latin typeface="Trebuchet MS"/>
                <a:cs typeface="Trebuchet MS"/>
              </a:rPr>
              <a:t>F</a:t>
            </a:r>
            <a:r>
              <a:rPr sz="2550" b="1" spc="1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9950" b="1" spc="-1170" baseline="-13784" dirty="0">
                <a:solidFill>
                  <a:srgbClr val="FFFFFF"/>
                </a:solidFill>
                <a:latin typeface="Trebuchet MS"/>
                <a:cs typeface="Trebuchet MS"/>
              </a:rPr>
              <a:t>4</a:t>
            </a:r>
            <a:endParaRPr sz="19950" baseline="-13784">
              <a:latin typeface="Trebuchet MS"/>
              <a:cs typeface="Trebuchet MS"/>
            </a:endParaRPr>
          </a:p>
          <a:p>
            <a:pPr marL="2537460">
              <a:lnSpc>
                <a:spcPct val="100000"/>
              </a:lnSpc>
              <a:spcBef>
                <a:spcPts val="2840"/>
              </a:spcBef>
            </a:pPr>
            <a:r>
              <a:rPr sz="3600" spc="-120" dirty="0">
                <a:solidFill>
                  <a:srgbClr val="5A6368"/>
                </a:solidFill>
                <a:latin typeface="Calibri"/>
                <a:cs typeface="Calibri"/>
              </a:rPr>
              <a:t>f</a:t>
            </a:r>
            <a:r>
              <a:rPr sz="3600" spc="5" dirty="0">
                <a:solidFill>
                  <a:srgbClr val="5A6368"/>
                </a:solidFill>
                <a:latin typeface="Calibri"/>
                <a:cs typeface="Calibri"/>
              </a:rPr>
              <a:t>a</a:t>
            </a:r>
            <a:r>
              <a:rPr sz="3600" spc="-20" dirty="0">
                <a:solidFill>
                  <a:srgbClr val="5A6368"/>
                </a:solidFill>
                <a:latin typeface="Calibri"/>
                <a:cs typeface="Calibri"/>
              </a:rPr>
              <a:t>m</a:t>
            </a:r>
            <a:r>
              <a:rPr sz="3600" spc="-50" dirty="0">
                <a:solidFill>
                  <a:srgbClr val="5A6368"/>
                </a:solidFill>
                <a:latin typeface="Calibri"/>
                <a:cs typeface="Calibri"/>
              </a:rPr>
              <a:t>il</a:t>
            </a:r>
            <a:r>
              <a:rPr sz="3600" spc="-30" dirty="0">
                <a:solidFill>
                  <a:srgbClr val="5A6368"/>
                </a:solidFill>
                <a:latin typeface="Calibri"/>
                <a:cs typeface="Calibri"/>
              </a:rPr>
              <a:t>i</a:t>
            </a:r>
            <a:r>
              <a:rPr sz="3600" spc="-75" dirty="0">
                <a:solidFill>
                  <a:srgbClr val="5A6368"/>
                </a:solidFill>
                <a:latin typeface="Calibri"/>
                <a:cs typeface="Calibri"/>
              </a:rPr>
              <a:t>e</a:t>
            </a:r>
            <a:r>
              <a:rPr sz="3600" spc="50" dirty="0">
                <a:solidFill>
                  <a:srgbClr val="5A6368"/>
                </a:solidFill>
                <a:latin typeface="Calibri"/>
                <a:cs typeface="Calibri"/>
              </a:rPr>
              <a:t>s</a:t>
            </a:r>
            <a:r>
              <a:rPr sz="3600" spc="-20" dirty="0">
                <a:solidFill>
                  <a:srgbClr val="5A6368"/>
                </a:solidFill>
                <a:latin typeface="Calibri"/>
                <a:cs typeface="Calibri"/>
              </a:rPr>
              <a:t>.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2514128" y="8712200"/>
            <a:ext cx="2397760" cy="517525"/>
          </a:xfrm>
          <a:custGeom>
            <a:avLst/>
            <a:gdLst/>
            <a:ahLst/>
            <a:cxnLst/>
            <a:rect l="l" t="t" r="r" b="b"/>
            <a:pathLst>
              <a:path w="2397760" h="517525">
                <a:moveTo>
                  <a:pt x="2397747" y="0"/>
                </a:moveTo>
                <a:lnTo>
                  <a:pt x="50800" y="0"/>
                </a:lnTo>
                <a:lnTo>
                  <a:pt x="28341" y="280"/>
                </a:lnTo>
                <a:lnTo>
                  <a:pt x="79" y="35079"/>
                </a:lnTo>
                <a:lnTo>
                  <a:pt x="0" y="517334"/>
                </a:lnTo>
                <a:lnTo>
                  <a:pt x="2397747" y="517334"/>
                </a:lnTo>
                <a:lnTo>
                  <a:pt x="2397747" y="0"/>
                </a:lnTo>
                <a:close/>
              </a:path>
            </a:pathLst>
          </a:custGeom>
          <a:solidFill>
            <a:srgbClr val="129D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911877" y="8712200"/>
            <a:ext cx="2397760" cy="517525"/>
          </a:xfrm>
          <a:custGeom>
            <a:avLst/>
            <a:gdLst/>
            <a:ahLst/>
            <a:cxnLst/>
            <a:rect l="l" t="t" r="r" b="b"/>
            <a:pathLst>
              <a:path w="2397759" h="517525">
                <a:moveTo>
                  <a:pt x="0" y="517334"/>
                </a:moveTo>
                <a:lnTo>
                  <a:pt x="2397747" y="517334"/>
                </a:lnTo>
                <a:lnTo>
                  <a:pt x="2397747" y="0"/>
                </a:lnTo>
                <a:lnTo>
                  <a:pt x="0" y="0"/>
                </a:lnTo>
                <a:lnTo>
                  <a:pt x="0" y="517334"/>
                </a:lnTo>
                <a:close/>
              </a:path>
            </a:pathLst>
          </a:custGeom>
          <a:solidFill>
            <a:srgbClr val="59BA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309611" y="8712187"/>
            <a:ext cx="2444115" cy="517525"/>
          </a:xfrm>
          <a:custGeom>
            <a:avLst/>
            <a:gdLst/>
            <a:ahLst/>
            <a:cxnLst/>
            <a:rect l="l" t="t" r="r" b="b"/>
            <a:pathLst>
              <a:path w="2444115" h="517525">
                <a:moveTo>
                  <a:pt x="0" y="517334"/>
                </a:moveTo>
                <a:lnTo>
                  <a:pt x="2443988" y="517334"/>
                </a:lnTo>
                <a:lnTo>
                  <a:pt x="2443988" y="0"/>
                </a:lnTo>
                <a:lnTo>
                  <a:pt x="0" y="0"/>
                </a:lnTo>
                <a:lnTo>
                  <a:pt x="0" y="517334"/>
                </a:lnTo>
                <a:close/>
              </a:path>
            </a:pathLst>
          </a:custGeom>
          <a:solidFill>
            <a:srgbClr val="129D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514128" y="9229530"/>
            <a:ext cx="2397760" cy="2962910"/>
          </a:xfrm>
          <a:custGeom>
            <a:avLst/>
            <a:gdLst/>
            <a:ahLst/>
            <a:cxnLst/>
            <a:rect l="l" t="t" r="r" b="b"/>
            <a:pathLst>
              <a:path w="2397760" h="2962909">
                <a:moveTo>
                  <a:pt x="2397747" y="0"/>
                </a:moveTo>
                <a:lnTo>
                  <a:pt x="0" y="0"/>
                </a:lnTo>
                <a:lnTo>
                  <a:pt x="0" y="2911665"/>
                </a:lnTo>
                <a:lnTo>
                  <a:pt x="7577" y="2957202"/>
                </a:lnTo>
                <a:lnTo>
                  <a:pt x="2397747" y="2962465"/>
                </a:lnTo>
                <a:lnTo>
                  <a:pt x="2397747" y="0"/>
                </a:lnTo>
                <a:close/>
              </a:path>
            </a:pathLst>
          </a:custGeom>
          <a:solidFill>
            <a:srgbClr val="DDE5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2734591" y="8824158"/>
            <a:ext cx="1656714" cy="30556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00990">
              <a:lnSpc>
                <a:spcPct val="100000"/>
              </a:lnSpc>
            </a:pPr>
            <a:r>
              <a:rPr sz="2600" b="1" spc="-155" dirty="0">
                <a:solidFill>
                  <a:srgbClr val="303C42"/>
                </a:solidFill>
                <a:latin typeface="Trebuchet MS"/>
                <a:cs typeface="Trebuchet MS"/>
              </a:rPr>
              <a:t>1</a:t>
            </a:r>
            <a:r>
              <a:rPr sz="2600" b="1" spc="-360" dirty="0">
                <a:solidFill>
                  <a:srgbClr val="303C42"/>
                </a:solidFill>
                <a:latin typeface="Trebuchet MS"/>
                <a:cs typeface="Trebuchet MS"/>
              </a:rPr>
              <a:t> </a:t>
            </a:r>
            <a:r>
              <a:rPr sz="2100" spc="-15" dirty="0">
                <a:solidFill>
                  <a:srgbClr val="303C42"/>
                </a:solidFill>
                <a:latin typeface="Calibri"/>
                <a:cs typeface="Calibri"/>
              </a:rPr>
              <a:t>i</a:t>
            </a:r>
            <a:r>
              <a:rPr sz="2100" spc="55" dirty="0">
                <a:solidFill>
                  <a:srgbClr val="303C42"/>
                </a:solidFill>
                <a:latin typeface="Calibri"/>
                <a:cs typeface="Calibri"/>
              </a:rPr>
              <a:t>n</a:t>
            </a:r>
            <a:r>
              <a:rPr sz="2100" spc="-50" dirty="0">
                <a:solidFill>
                  <a:srgbClr val="303C42"/>
                </a:solidFill>
                <a:latin typeface="Calibri"/>
                <a:cs typeface="Calibri"/>
              </a:rPr>
              <a:t> </a:t>
            </a:r>
            <a:r>
              <a:rPr sz="2600" b="1" spc="-155" dirty="0">
                <a:solidFill>
                  <a:srgbClr val="303C42"/>
                </a:solidFill>
                <a:latin typeface="Trebuchet MS"/>
                <a:cs typeface="Trebuchet MS"/>
              </a:rPr>
              <a:t>3</a:t>
            </a:r>
            <a:r>
              <a:rPr sz="2600" b="1" spc="-245" dirty="0">
                <a:solidFill>
                  <a:srgbClr val="303C42"/>
                </a:solidFill>
                <a:latin typeface="Trebuchet MS"/>
                <a:cs typeface="Trebuchet MS"/>
              </a:rPr>
              <a:t> </a:t>
            </a:r>
            <a:r>
              <a:rPr sz="2600" b="1" spc="25" dirty="0">
                <a:solidFill>
                  <a:srgbClr val="303C42"/>
                </a:solidFill>
                <a:latin typeface="Trebuchet MS"/>
                <a:cs typeface="Trebuchet MS"/>
              </a:rPr>
              <a:t>M</a:t>
            </a:r>
            <a:r>
              <a:rPr sz="2600" b="1" spc="-125" dirty="0">
                <a:solidFill>
                  <a:srgbClr val="303C42"/>
                </a:solidFill>
                <a:latin typeface="Trebuchet MS"/>
                <a:cs typeface="Trebuchet MS"/>
              </a:rPr>
              <a:t>en</a:t>
            </a:r>
            <a:endParaRPr sz="2600">
              <a:latin typeface="Trebuchet MS"/>
              <a:cs typeface="Trebuchet MS"/>
            </a:endParaRPr>
          </a:p>
          <a:p>
            <a:pPr marL="233045" indent="-220345">
              <a:lnSpc>
                <a:spcPct val="100000"/>
              </a:lnSpc>
              <a:spcBef>
                <a:spcPts val="1605"/>
              </a:spcBef>
              <a:buClr>
                <a:srgbClr val="303C42"/>
              </a:buClr>
              <a:buFont typeface="Calibri"/>
              <a:buChar char="•"/>
              <a:tabLst>
                <a:tab pos="233679" algn="l"/>
              </a:tabLst>
            </a:pPr>
            <a:r>
              <a:rPr sz="2200" spc="70" dirty="0">
                <a:solidFill>
                  <a:srgbClr val="303C42"/>
                </a:solidFill>
                <a:latin typeface="Calibri"/>
                <a:cs typeface="Calibri"/>
              </a:rPr>
              <a:t>P</a:t>
            </a:r>
            <a:r>
              <a:rPr sz="2200" spc="-30" dirty="0">
                <a:solidFill>
                  <a:srgbClr val="303C42"/>
                </a:solidFill>
                <a:latin typeface="Calibri"/>
                <a:cs typeface="Calibri"/>
              </a:rPr>
              <a:t>r</a:t>
            </a:r>
            <a:r>
              <a:rPr sz="2200" spc="-5" dirty="0">
                <a:solidFill>
                  <a:srgbClr val="303C42"/>
                </a:solidFill>
                <a:latin typeface="Calibri"/>
                <a:cs typeface="Calibri"/>
              </a:rPr>
              <a:t>o</a:t>
            </a:r>
            <a:r>
              <a:rPr sz="2200" spc="70" dirty="0">
                <a:solidFill>
                  <a:srgbClr val="303C42"/>
                </a:solidFill>
                <a:latin typeface="Calibri"/>
                <a:cs typeface="Calibri"/>
              </a:rPr>
              <a:t>s</a:t>
            </a:r>
            <a:r>
              <a:rPr sz="2200" spc="-10" dirty="0">
                <a:solidFill>
                  <a:srgbClr val="303C42"/>
                </a:solidFill>
                <a:latin typeface="Calibri"/>
                <a:cs typeface="Calibri"/>
              </a:rPr>
              <a:t>t</a:t>
            </a:r>
            <a:r>
              <a:rPr sz="2200" spc="25" dirty="0">
                <a:solidFill>
                  <a:srgbClr val="303C42"/>
                </a:solidFill>
                <a:latin typeface="Calibri"/>
                <a:cs typeface="Calibri"/>
              </a:rPr>
              <a:t>a</a:t>
            </a:r>
            <a:r>
              <a:rPr sz="2200" spc="-40" dirty="0">
                <a:solidFill>
                  <a:srgbClr val="303C42"/>
                </a:solidFill>
                <a:latin typeface="Calibri"/>
                <a:cs typeface="Calibri"/>
              </a:rPr>
              <a:t>te</a:t>
            </a:r>
            <a:endParaRPr sz="2200">
              <a:latin typeface="Calibri"/>
              <a:cs typeface="Calibri"/>
            </a:endParaRPr>
          </a:p>
          <a:p>
            <a:pPr marL="233045" indent="-220345">
              <a:lnSpc>
                <a:spcPct val="100000"/>
              </a:lnSpc>
              <a:spcBef>
                <a:spcPts val="975"/>
              </a:spcBef>
              <a:buClr>
                <a:srgbClr val="303C42"/>
              </a:buClr>
              <a:buFont typeface="Calibri"/>
              <a:buChar char="•"/>
              <a:tabLst>
                <a:tab pos="233679" algn="l"/>
              </a:tabLst>
            </a:pPr>
            <a:r>
              <a:rPr sz="2200" spc="100" dirty="0">
                <a:solidFill>
                  <a:srgbClr val="303C42"/>
                </a:solidFill>
                <a:latin typeface="Calibri"/>
                <a:cs typeface="Calibri"/>
              </a:rPr>
              <a:t>L</a:t>
            </a:r>
            <a:r>
              <a:rPr sz="2200" spc="-5" dirty="0">
                <a:solidFill>
                  <a:srgbClr val="303C42"/>
                </a:solidFill>
                <a:latin typeface="Calibri"/>
                <a:cs typeface="Calibri"/>
              </a:rPr>
              <a:t>u</a:t>
            </a:r>
            <a:r>
              <a:rPr sz="2200" dirty="0">
                <a:solidFill>
                  <a:srgbClr val="303C42"/>
                </a:solidFill>
                <a:latin typeface="Calibri"/>
                <a:cs typeface="Calibri"/>
              </a:rPr>
              <a:t>n</a:t>
            </a:r>
            <a:r>
              <a:rPr sz="2200" spc="70" dirty="0">
                <a:solidFill>
                  <a:srgbClr val="303C42"/>
                </a:solidFill>
                <a:latin typeface="Calibri"/>
                <a:cs typeface="Calibri"/>
              </a:rPr>
              <a:t>g</a:t>
            </a:r>
            <a:endParaRPr sz="2200">
              <a:latin typeface="Calibri"/>
              <a:cs typeface="Calibri"/>
            </a:endParaRPr>
          </a:p>
          <a:p>
            <a:pPr marL="233045" indent="-220345">
              <a:lnSpc>
                <a:spcPct val="100000"/>
              </a:lnSpc>
              <a:spcBef>
                <a:spcPts val="975"/>
              </a:spcBef>
              <a:buClr>
                <a:srgbClr val="303C42"/>
              </a:buClr>
              <a:buFont typeface="Calibri"/>
              <a:buChar char="•"/>
              <a:tabLst>
                <a:tab pos="233679" algn="l"/>
              </a:tabLst>
            </a:pPr>
            <a:r>
              <a:rPr sz="2200" spc="15" dirty="0">
                <a:solidFill>
                  <a:srgbClr val="303C42"/>
                </a:solidFill>
                <a:latin typeface="Calibri"/>
                <a:cs typeface="Calibri"/>
              </a:rPr>
              <a:t>C</a:t>
            </a:r>
            <a:r>
              <a:rPr sz="2200" spc="20" dirty="0">
                <a:solidFill>
                  <a:srgbClr val="303C42"/>
                </a:solidFill>
                <a:latin typeface="Calibri"/>
                <a:cs typeface="Calibri"/>
              </a:rPr>
              <a:t>o</a:t>
            </a:r>
            <a:r>
              <a:rPr sz="2200" spc="15" dirty="0">
                <a:solidFill>
                  <a:srgbClr val="303C42"/>
                </a:solidFill>
                <a:latin typeface="Calibri"/>
                <a:cs typeface="Calibri"/>
              </a:rPr>
              <a:t>l</a:t>
            </a:r>
            <a:r>
              <a:rPr sz="2200" dirty="0">
                <a:solidFill>
                  <a:srgbClr val="303C42"/>
                </a:solidFill>
                <a:latin typeface="Calibri"/>
                <a:cs typeface="Calibri"/>
              </a:rPr>
              <a:t>o</a:t>
            </a:r>
            <a:r>
              <a:rPr sz="2200" spc="-30" dirty="0">
                <a:solidFill>
                  <a:srgbClr val="303C42"/>
                </a:solidFill>
                <a:latin typeface="Calibri"/>
                <a:cs typeface="Calibri"/>
              </a:rPr>
              <a:t>r</a:t>
            </a:r>
            <a:r>
              <a:rPr sz="2200" spc="-15" dirty="0">
                <a:solidFill>
                  <a:srgbClr val="303C42"/>
                </a:solidFill>
                <a:latin typeface="Calibri"/>
                <a:cs typeface="Calibri"/>
              </a:rPr>
              <a:t>e</a:t>
            </a:r>
            <a:r>
              <a:rPr sz="2200" spc="95" dirty="0">
                <a:solidFill>
                  <a:srgbClr val="303C42"/>
                </a:solidFill>
                <a:latin typeface="Calibri"/>
                <a:cs typeface="Calibri"/>
              </a:rPr>
              <a:t>c</a:t>
            </a:r>
            <a:r>
              <a:rPr sz="2200" spc="-10" dirty="0">
                <a:solidFill>
                  <a:srgbClr val="303C42"/>
                </a:solidFill>
                <a:latin typeface="Calibri"/>
                <a:cs typeface="Calibri"/>
              </a:rPr>
              <a:t>t</a:t>
            </a:r>
            <a:r>
              <a:rPr sz="2200" spc="30" dirty="0">
                <a:solidFill>
                  <a:srgbClr val="303C42"/>
                </a:solidFill>
                <a:latin typeface="Calibri"/>
                <a:cs typeface="Calibri"/>
              </a:rPr>
              <a:t>al</a:t>
            </a:r>
            <a:endParaRPr sz="2200">
              <a:latin typeface="Calibri"/>
              <a:cs typeface="Calibri"/>
            </a:endParaRPr>
          </a:p>
          <a:p>
            <a:pPr marL="233045" indent="-220345">
              <a:lnSpc>
                <a:spcPct val="100000"/>
              </a:lnSpc>
              <a:spcBef>
                <a:spcPts val="975"/>
              </a:spcBef>
              <a:buClr>
                <a:srgbClr val="303C42"/>
              </a:buClr>
              <a:buFont typeface="Calibri"/>
              <a:buChar char="•"/>
              <a:tabLst>
                <a:tab pos="233679" algn="l"/>
              </a:tabLst>
            </a:pPr>
            <a:r>
              <a:rPr sz="2200" spc="85" dirty="0">
                <a:solidFill>
                  <a:srgbClr val="303C42"/>
                </a:solidFill>
                <a:latin typeface="Calibri"/>
                <a:cs typeface="Calibri"/>
              </a:rPr>
              <a:t>B</a:t>
            </a:r>
            <a:r>
              <a:rPr sz="2200" dirty="0">
                <a:solidFill>
                  <a:srgbClr val="303C42"/>
                </a:solidFill>
                <a:latin typeface="Calibri"/>
                <a:cs typeface="Calibri"/>
              </a:rPr>
              <a:t>l</a:t>
            </a:r>
            <a:r>
              <a:rPr sz="2200" spc="45" dirty="0">
                <a:solidFill>
                  <a:srgbClr val="303C42"/>
                </a:solidFill>
                <a:latin typeface="Calibri"/>
                <a:cs typeface="Calibri"/>
              </a:rPr>
              <a:t>a</a:t>
            </a:r>
            <a:r>
              <a:rPr sz="2200" spc="35" dirty="0">
                <a:solidFill>
                  <a:srgbClr val="303C42"/>
                </a:solidFill>
                <a:latin typeface="Calibri"/>
                <a:cs typeface="Calibri"/>
              </a:rPr>
              <a:t>dd</a:t>
            </a:r>
            <a:r>
              <a:rPr sz="2200" spc="-20" dirty="0">
                <a:solidFill>
                  <a:srgbClr val="303C42"/>
                </a:solidFill>
                <a:latin typeface="Calibri"/>
                <a:cs typeface="Calibri"/>
              </a:rPr>
              <a:t>er</a:t>
            </a:r>
            <a:endParaRPr sz="2200">
              <a:latin typeface="Calibri"/>
              <a:cs typeface="Calibri"/>
            </a:endParaRPr>
          </a:p>
          <a:p>
            <a:pPr marL="233045" marR="196215" indent="-220345">
              <a:lnSpc>
                <a:spcPct val="100000"/>
              </a:lnSpc>
              <a:spcBef>
                <a:spcPts val="975"/>
              </a:spcBef>
              <a:buClr>
                <a:srgbClr val="303C42"/>
              </a:buClr>
              <a:buFont typeface="Calibri"/>
              <a:buChar char="•"/>
              <a:tabLst>
                <a:tab pos="233679" algn="l"/>
              </a:tabLst>
            </a:pPr>
            <a:r>
              <a:rPr sz="2200" spc="-325" dirty="0">
                <a:solidFill>
                  <a:srgbClr val="303C42"/>
                </a:solidFill>
                <a:latin typeface="Calibri"/>
                <a:cs typeface="Calibri"/>
              </a:rPr>
              <a:t>M</a:t>
            </a:r>
            <a:r>
              <a:rPr sz="2200" spc="-30" dirty="0">
                <a:solidFill>
                  <a:srgbClr val="303C42"/>
                </a:solidFill>
                <a:latin typeface="Calibri"/>
                <a:cs typeface="Calibri"/>
              </a:rPr>
              <a:t>e</a:t>
            </a:r>
            <a:r>
              <a:rPr sz="2200" dirty="0">
                <a:solidFill>
                  <a:srgbClr val="303C42"/>
                </a:solidFill>
                <a:latin typeface="Calibri"/>
                <a:cs typeface="Calibri"/>
              </a:rPr>
              <a:t>l</a:t>
            </a:r>
            <a:r>
              <a:rPr sz="2200" spc="50" dirty="0">
                <a:solidFill>
                  <a:srgbClr val="303C42"/>
                </a:solidFill>
                <a:latin typeface="Calibri"/>
                <a:cs typeface="Calibri"/>
              </a:rPr>
              <a:t>a</a:t>
            </a:r>
            <a:r>
              <a:rPr sz="2200" spc="30" dirty="0">
                <a:solidFill>
                  <a:srgbClr val="303C42"/>
                </a:solidFill>
                <a:latin typeface="Calibri"/>
                <a:cs typeface="Calibri"/>
              </a:rPr>
              <a:t>n</a:t>
            </a:r>
            <a:r>
              <a:rPr sz="2200" dirty="0">
                <a:solidFill>
                  <a:srgbClr val="303C42"/>
                </a:solidFill>
                <a:latin typeface="Calibri"/>
                <a:cs typeface="Calibri"/>
              </a:rPr>
              <a:t>o</a:t>
            </a:r>
            <a:r>
              <a:rPr sz="2200" spc="15" dirty="0">
                <a:solidFill>
                  <a:srgbClr val="303C42"/>
                </a:solidFill>
                <a:latin typeface="Calibri"/>
                <a:cs typeface="Calibri"/>
              </a:rPr>
              <a:t>ma</a:t>
            </a:r>
            <a:r>
              <a:rPr sz="2200" spc="-25" dirty="0">
                <a:solidFill>
                  <a:srgbClr val="303C42"/>
                </a:solidFill>
                <a:latin typeface="Calibri"/>
                <a:cs typeface="Calibri"/>
              </a:rPr>
              <a:t> </a:t>
            </a:r>
            <a:r>
              <a:rPr sz="2200" spc="-40" dirty="0">
                <a:solidFill>
                  <a:srgbClr val="303C42"/>
                </a:solidFill>
                <a:latin typeface="Calibri"/>
                <a:cs typeface="Calibri"/>
              </a:rPr>
              <a:t>o</a:t>
            </a:r>
            <a:r>
              <a:rPr sz="2200" dirty="0">
                <a:solidFill>
                  <a:srgbClr val="303C42"/>
                </a:solidFill>
                <a:latin typeface="Calibri"/>
                <a:cs typeface="Calibri"/>
              </a:rPr>
              <a:t>f</a:t>
            </a:r>
            <a:r>
              <a:rPr sz="2200" spc="-55" dirty="0">
                <a:solidFill>
                  <a:srgbClr val="303C42"/>
                </a:solidFill>
                <a:latin typeface="Calibri"/>
                <a:cs typeface="Calibri"/>
              </a:rPr>
              <a:t> </a:t>
            </a:r>
            <a:r>
              <a:rPr sz="2200" spc="-15" dirty="0">
                <a:solidFill>
                  <a:srgbClr val="303C42"/>
                </a:solidFill>
                <a:latin typeface="Calibri"/>
                <a:cs typeface="Calibri"/>
              </a:rPr>
              <a:t>t</a:t>
            </a:r>
            <a:r>
              <a:rPr sz="2200" spc="15" dirty="0">
                <a:solidFill>
                  <a:srgbClr val="303C42"/>
                </a:solidFill>
                <a:latin typeface="Calibri"/>
                <a:cs typeface="Calibri"/>
              </a:rPr>
              <a:t>h</a:t>
            </a:r>
            <a:r>
              <a:rPr sz="2200" spc="-15" dirty="0">
                <a:solidFill>
                  <a:srgbClr val="303C42"/>
                </a:solidFill>
                <a:latin typeface="Calibri"/>
                <a:cs typeface="Calibri"/>
              </a:rPr>
              <a:t>e</a:t>
            </a:r>
            <a:r>
              <a:rPr sz="2200" spc="-55" dirty="0">
                <a:solidFill>
                  <a:srgbClr val="303C42"/>
                </a:solidFill>
                <a:latin typeface="Calibri"/>
                <a:cs typeface="Calibri"/>
              </a:rPr>
              <a:t> </a:t>
            </a:r>
            <a:r>
              <a:rPr sz="2200" spc="130" dirty="0">
                <a:solidFill>
                  <a:srgbClr val="303C42"/>
                </a:solidFill>
                <a:latin typeface="Calibri"/>
                <a:cs typeface="Calibri"/>
              </a:rPr>
              <a:t>S</a:t>
            </a:r>
            <a:r>
              <a:rPr sz="2200" spc="70" dirty="0">
                <a:solidFill>
                  <a:srgbClr val="303C42"/>
                </a:solidFill>
                <a:latin typeface="Calibri"/>
                <a:cs typeface="Calibri"/>
              </a:rPr>
              <a:t>k</a:t>
            </a:r>
            <a:r>
              <a:rPr sz="2200" dirty="0">
                <a:solidFill>
                  <a:srgbClr val="303C42"/>
                </a:solidFill>
                <a:latin typeface="Calibri"/>
                <a:cs typeface="Calibri"/>
              </a:rPr>
              <a:t>in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5186197" y="8824158"/>
            <a:ext cx="1849120" cy="3568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600" b="1" spc="-155" dirty="0">
                <a:solidFill>
                  <a:srgbClr val="303C42"/>
                </a:solidFill>
                <a:latin typeface="Trebuchet MS"/>
                <a:cs typeface="Trebuchet MS"/>
              </a:rPr>
              <a:t>1</a:t>
            </a:r>
            <a:r>
              <a:rPr sz="2600" b="1" spc="-360" dirty="0">
                <a:solidFill>
                  <a:srgbClr val="303C42"/>
                </a:solidFill>
                <a:latin typeface="Trebuchet MS"/>
                <a:cs typeface="Trebuchet MS"/>
              </a:rPr>
              <a:t> </a:t>
            </a:r>
            <a:r>
              <a:rPr sz="2100" spc="-15" dirty="0">
                <a:solidFill>
                  <a:srgbClr val="303C42"/>
                </a:solidFill>
                <a:latin typeface="Calibri"/>
                <a:cs typeface="Calibri"/>
              </a:rPr>
              <a:t>i</a:t>
            </a:r>
            <a:r>
              <a:rPr sz="2100" spc="55" dirty="0">
                <a:solidFill>
                  <a:srgbClr val="303C42"/>
                </a:solidFill>
                <a:latin typeface="Calibri"/>
                <a:cs typeface="Calibri"/>
              </a:rPr>
              <a:t>n</a:t>
            </a:r>
            <a:r>
              <a:rPr sz="2100" spc="-50" dirty="0">
                <a:solidFill>
                  <a:srgbClr val="303C42"/>
                </a:solidFill>
                <a:latin typeface="Calibri"/>
                <a:cs typeface="Calibri"/>
              </a:rPr>
              <a:t> </a:t>
            </a:r>
            <a:r>
              <a:rPr sz="2600" b="1" spc="-155" dirty="0">
                <a:solidFill>
                  <a:srgbClr val="303C42"/>
                </a:solidFill>
                <a:latin typeface="Trebuchet MS"/>
                <a:cs typeface="Trebuchet MS"/>
              </a:rPr>
              <a:t>3</a:t>
            </a:r>
            <a:r>
              <a:rPr sz="2600" b="1" spc="-245" dirty="0">
                <a:solidFill>
                  <a:srgbClr val="303C42"/>
                </a:solidFill>
                <a:latin typeface="Trebuchet MS"/>
                <a:cs typeface="Trebuchet MS"/>
              </a:rPr>
              <a:t> </a:t>
            </a:r>
            <a:r>
              <a:rPr sz="2600" b="1" spc="-170" dirty="0">
                <a:solidFill>
                  <a:srgbClr val="303C42"/>
                </a:solidFill>
                <a:latin typeface="Trebuchet MS"/>
                <a:cs typeface="Trebuchet MS"/>
              </a:rPr>
              <a:t>W</a:t>
            </a:r>
            <a:r>
              <a:rPr sz="2600" b="1" spc="-105" dirty="0">
                <a:solidFill>
                  <a:srgbClr val="303C42"/>
                </a:solidFill>
                <a:latin typeface="Trebuchet MS"/>
                <a:cs typeface="Trebuchet MS"/>
              </a:rPr>
              <a:t>o</a:t>
            </a:r>
            <a:r>
              <a:rPr sz="2600" b="1" spc="-10" dirty="0">
                <a:solidFill>
                  <a:srgbClr val="303C42"/>
                </a:solidFill>
                <a:latin typeface="Trebuchet MS"/>
                <a:cs typeface="Trebuchet MS"/>
              </a:rPr>
              <a:t>m</a:t>
            </a:r>
            <a:r>
              <a:rPr sz="2600" b="1" spc="-160" dirty="0">
                <a:solidFill>
                  <a:srgbClr val="303C42"/>
                </a:solidFill>
                <a:latin typeface="Trebuchet MS"/>
                <a:cs typeface="Trebuchet MS"/>
              </a:rPr>
              <a:t>e</a:t>
            </a:r>
            <a:r>
              <a:rPr sz="2600" b="1" spc="-50" dirty="0">
                <a:solidFill>
                  <a:srgbClr val="303C42"/>
                </a:solidFill>
                <a:latin typeface="Trebuchet MS"/>
                <a:cs typeface="Trebuchet MS"/>
              </a:rPr>
              <a:t>n</a:t>
            </a:r>
            <a:endParaRPr sz="2600">
              <a:latin typeface="Trebuchet MS"/>
              <a:cs typeface="Trebuchet MS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7901482" y="8824158"/>
            <a:ext cx="1260475" cy="3568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600" b="1" spc="-100" dirty="0">
                <a:solidFill>
                  <a:srgbClr val="303C42"/>
                </a:solidFill>
                <a:latin typeface="Trebuchet MS"/>
                <a:cs typeface="Trebuchet MS"/>
              </a:rPr>
              <a:t>Ch</a:t>
            </a:r>
            <a:r>
              <a:rPr sz="2600" b="1" spc="-90" dirty="0">
                <a:solidFill>
                  <a:srgbClr val="303C42"/>
                </a:solidFill>
                <a:latin typeface="Trebuchet MS"/>
                <a:cs typeface="Trebuchet MS"/>
              </a:rPr>
              <a:t>i</a:t>
            </a:r>
            <a:r>
              <a:rPr sz="2600" b="1" spc="-40" dirty="0">
                <a:solidFill>
                  <a:srgbClr val="303C42"/>
                </a:solidFill>
                <a:latin typeface="Trebuchet MS"/>
                <a:cs typeface="Trebuchet MS"/>
              </a:rPr>
              <a:t>l</a:t>
            </a:r>
            <a:r>
              <a:rPr sz="2600" b="1" spc="-75" dirty="0">
                <a:solidFill>
                  <a:srgbClr val="303C42"/>
                </a:solidFill>
                <a:latin typeface="Trebuchet MS"/>
                <a:cs typeface="Trebuchet MS"/>
              </a:rPr>
              <a:t>dr</a:t>
            </a:r>
            <a:r>
              <a:rPr sz="2600" b="1" spc="-160" dirty="0">
                <a:solidFill>
                  <a:srgbClr val="303C42"/>
                </a:solidFill>
                <a:latin typeface="Trebuchet MS"/>
                <a:cs typeface="Trebuchet MS"/>
              </a:rPr>
              <a:t>e</a:t>
            </a:r>
            <a:r>
              <a:rPr sz="2600" b="1" spc="-50" dirty="0">
                <a:solidFill>
                  <a:srgbClr val="303C42"/>
                </a:solidFill>
                <a:latin typeface="Trebuchet MS"/>
                <a:cs typeface="Trebuchet MS"/>
              </a:rPr>
              <a:t>n</a:t>
            </a:r>
            <a:endParaRPr sz="2600">
              <a:latin typeface="Trebuchet MS"/>
              <a:cs typeface="Trebuchet MS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4911877" y="9229534"/>
            <a:ext cx="2397760" cy="2962910"/>
          </a:xfrm>
          <a:custGeom>
            <a:avLst/>
            <a:gdLst/>
            <a:ahLst/>
            <a:cxnLst/>
            <a:rect l="l" t="t" r="r" b="b"/>
            <a:pathLst>
              <a:path w="2397759" h="2962909">
                <a:moveTo>
                  <a:pt x="0" y="2962465"/>
                </a:moveTo>
                <a:lnTo>
                  <a:pt x="2397747" y="2962465"/>
                </a:lnTo>
                <a:lnTo>
                  <a:pt x="2397747" y="0"/>
                </a:lnTo>
                <a:lnTo>
                  <a:pt x="0" y="0"/>
                </a:lnTo>
                <a:lnTo>
                  <a:pt x="0" y="2962465"/>
                </a:lnTo>
                <a:close/>
              </a:path>
            </a:pathLst>
          </a:custGeom>
          <a:solidFill>
            <a:srgbClr val="F5F7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5132336" y="9402348"/>
            <a:ext cx="1465580" cy="24777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33045" indent="-220345">
              <a:lnSpc>
                <a:spcPct val="100000"/>
              </a:lnSpc>
              <a:buClr>
                <a:srgbClr val="303C42"/>
              </a:buClr>
              <a:buFont typeface="Calibri"/>
              <a:buChar char="•"/>
              <a:tabLst>
                <a:tab pos="233679" algn="l"/>
              </a:tabLst>
            </a:pPr>
            <a:r>
              <a:rPr sz="2200" spc="70" dirty="0">
                <a:solidFill>
                  <a:srgbClr val="303C42"/>
                </a:solidFill>
                <a:latin typeface="Calibri"/>
                <a:cs typeface="Calibri"/>
              </a:rPr>
              <a:t>B</a:t>
            </a:r>
            <a:r>
              <a:rPr sz="2200" spc="-30" dirty="0">
                <a:solidFill>
                  <a:srgbClr val="303C42"/>
                </a:solidFill>
                <a:latin typeface="Calibri"/>
                <a:cs typeface="Calibri"/>
              </a:rPr>
              <a:t>r</a:t>
            </a:r>
            <a:r>
              <a:rPr sz="2200" spc="-10" dirty="0">
                <a:solidFill>
                  <a:srgbClr val="303C42"/>
                </a:solidFill>
                <a:latin typeface="Calibri"/>
                <a:cs typeface="Calibri"/>
              </a:rPr>
              <a:t>e</a:t>
            </a:r>
            <a:r>
              <a:rPr sz="2200" spc="10" dirty="0">
                <a:solidFill>
                  <a:srgbClr val="303C42"/>
                </a:solidFill>
                <a:latin typeface="Calibri"/>
                <a:cs typeface="Calibri"/>
              </a:rPr>
              <a:t>a</a:t>
            </a:r>
            <a:r>
              <a:rPr sz="2200" spc="70" dirty="0">
                <a:solidFill>
                  <a:srgbClr val="303C42"/>
                </a:solidFill>
                <a:latin typeface="Calibri"/>
                <a:cs typeface="Calibri"/>
              </a:rPr>
              <a:t>s</a:t>
            </a:r>
            <a:r>
              <a:rPr sz="2200" dirty="0">
                <a:solidFill>
                  <a:srgbClr val="303C42"/>
                </a:solidFill>
                <a:latin typeface="Calibri"/>
                <a:cs typeface="Calibri"/>
              </a:rPr>
              <a:t>t</a:t>
            </a:r>
            <a:endParaRPr sz="2200">
              <a:latin typeface="Calibri"/>
              <a:cs typeface="Calibri"/>
            </a:endParaRPr>
          </a:p>
          <a:p>
            <a:pPr marL="233045" indent="-220345">
              <a:lnSpc>
                <a:spcPct val="100000"/>
              </a:lnSpc>
              <a:spcBef>
                <a:spcPts val="975"/>
              </a:spcBef>
              <a:buClr>
                <a:srgbClr val="303C42"/>
              </a:buClr>
              <a:buFont typeface="Calibri"/>
              <a:buChar char="•"/>
              <a:tabLst>
                <a:tab pos="233679" algn="l"/>
              </a:tabLst>
            </a:pPr>
            <a:r>
              <a:rPr sz="2200" spc="100" dirty="0">
                <a:solidFill>
                  <a:srgbClr val="303C42"/>
                </a:solidFill>
                <a:latin typeface="Calibri"/>
                <a:cs typeface="Calibri"/>
              </a:rPr>
              <a:t>L</a:t>
            </a:r>
            <a:r>
              <a:rPr sz="2200" spc="-5" dirty="0">
                <a:solidFill>
                  <a:srgbClr val="303C42"/>
                </a:solidFill>
                <a:latin typeface="Calibri"/>
                <a:cs typeface="Calibri"/>
              </a:rPr>
              <a:t>u</a:t>
            </a:r>
            <a:r>
              <a:rPr sz="2200" dirty="0">
                <a:solidFill>
                  <a:srgbClr val="303C42"/>
                </a:solidFill>
                <a:latin typeface="Calibri"/>
                <a:cs typeface="Calibri"/>
              </a:rPr>
              <a:t>n</a:t>
            </a:r>
            <a:r>
              <a:rPr sz="2200" spc="70" dirty="0">
                <a:solidFill>
                  <a:srgbClr val="303C42"/>
                </a:solidFill>
                <a:latin typeface="Calibri"/>
                <a:cs typeface="Calibri"/>
              </a:rPr>
              <a:t>g</a:t>
            </a:r>
            <a:endParaRPr sz="2200">
              <a:latin typeface="Calibri"/>
              <a:cs typeface="Calibri"/>
            </a:endParaRPr>
          </a:p>
          <a:p>
            <a:pPr marL="233045" indent="-220345">
              <a:lnSpc>
                <a:spcPct val="100000"/>
              </a:lnSpc>
              <a:spcBef>
                <a:spcPts val="975"/>
              </a:spcBef>
              <a:buClr>
                <a:srgbClr val="303C42"/>
              </a:buClr>
              <a:buFont typeface="Calibri"/>
              <a:buChar char="•"/>
              <a:tabLst>
                <a:tab pos="233679" algn="l"/>
              </a:tabLst>
            </a:pPr>
            <a:r>
              <a:rPr sz="2200" spc="15" dirty="0">
                <a:solidFill>
                  <a:srgbClr val="303C42"/>
                </a:solidFill>
                <a:latin typeface="Calibri"/>
                <a:cs typeface="Calibri"/>
              </a:rPr>
              <a:t>C</a:t>
            </a:r>
            <a:r>
              <a:rPr sz="2200" spc="20" dirty="0">
                <a:solidFill>
                  <a:srgbClr val="303C42"/>
                </a:solidFill>
                <a:latin typeface="Calibri"/>
                <a:cs typeface="Calibri"/>
              </a:rPr>
              <a:t>o</a:t>
            </a:r>
            <a:r>
              <a:rPr sz="2200" spc="15" dirty="0">
                <a:solidFill>
                  <a:srgbClr val="303C42"/>
                </a:solidFill>
                <a:latin typeface="Calibri"/>
                <a:cs typeface="Calibri"/>
              </a:rPr>
              <a:t>l</a:t>
            </a:r>
            <a:r>
              <a:rPr sz="2200" dirty="0">
                <a:solidFill>
                  <a:srgbClr val="303C42"/>
                </a:solidFill>
                <a:latin typeface="Calibri"/>
                <a:cs typeface="Calibri"/>
              </a:rPr>
              <a:t>o</a:t>
            </a:r>
            <a:r>
              <a:rPr sz="2200" spc="-30" dirty="0">
                <a:solidFill>
                  <a:srgbClr val="303C42"/>
                </a:solidFill>
                <a:latin typeface="Calibri"/>
                <a:cs typeface="Calibri"/>
              </a:rPr>
              <a:t>r</a:t>
            </a:r>
            <a:r>
              <a:rPr sz="2200" spc="-15" dirty="0">
                <a:solidFill>
                  <a:srgbClr val="303C42"/>
                </a:solidFill>
                <a:latin typeface="Calibri"/>
                <a:cs typeface="Calibri"/>
              </a:rPr>
              <a:t>e</a:t>
            </a:r>
            <a:r>
              <a:rPr sz="2200" spc="95" dirty="0">
                <a:solidFill>
                  <a:srgbClr val="303C42"/>
                </a:solidFill>
                <a:latin typeface="Calibri"/>
                <a:cs typeface="Calibri"/>
              </a:rPr>
              <a:t>c</a:t>
            </a:r>
            <a:r>
              <a:rPr sz="2200" spc="-10" dirty="0">
                <a:solidFill>
                  <a:srgbClr val="303C42"/>
                </a:solidFill>
                <a:latin typeface="Calibri"/>
                <a:cs typeface="Calibri"/>
              </a:rPr>
              <a:t>t</a:t>
            </a:r>
            <a:r>
              <a:rPr sz="2200" spc="30" dirty="0">
                <a:solidFill>
                  <a:srgbClr val="303C42"/>
                </a:solidFill>
                <a:latin typeface="Calibri"/>
                <a:cs typeface="Calibri"/>
              </a:rPr>
              <a:t>al</a:t>
            </a:r>
            <a:endParaRPr sz="2200">
              <a:latin typeface="Calibri"/>
              <a:cs typeface="Calibri"/>
            </a:endParaRPr>
          </a:p>
          <a:p>
            <a:pPr marL="233045" indent="-220345">
              <a:lnSpc>
                <a:spcPct val="100000"/>
              </a:lnSpc>
              <a:spcBef>
                <a:spcPts val="975"/>
              </a:spcBef>
              <a:buClr>
                <a:srgbClr val="303C42"/>
              </a:buClr>
              <a:buFont typeface="Calibri"/>
              <a:buChar char="•"/>
              <a:tabLst>
                <a:tab pos="233679" algn="l"/>
              </a:tabLst>
            </a:pPr>
            <a:r>
              <a:rPr sz="2200" spc="-40" dirty="0">
                <a:solidFill>
                  <a:srgbClr val="303C42"/>
                </a:solidFill>
                <a:latin typeface="Calibri"/>
                <a:cs typeface="Calibri"/>
              </a:rPr>
              <a:t>Ut</a:t>
            </a:r>
            <a:r>
              <a:rPr sz="2200" spc="-10" dirty="0">
                <a:solidFill>
                  <a:srgbClr val="303C42"/>
                </a:solidFill>
                <a:latin typeface="Calibri"/>
                <a:cs typeface="Calibri"/>
              </a:rPr>
              <a:t>e</a:t>
            </a:r>
            <a:r>
              <a:rPr sz="2200" spc="-5" dirty="0">
                <a:solidFill>
                  <a:srgbClr val="303C42"/>
                </a:solidFill>
                <a:latin typeface="Calibri"/>
                <a:cs typeface="Calibri"/>
              </a:rPr>
              <a:t>ri</a:t>
            </a:r>
            <a:r>
              <a:rPr sz="2200" spc="30" dirty="0">
                <a:solidFill>
                  <a:srgbClr val="303C42"/>
                </a:solidFill>
                <a:latin typeface="Calibri"/>
                <a:cs typeface="Calibri"/>
              </a:rPr>
              <a:t>n</a:t>
            </a:r>
            <a:r>
              <a:rPr sz="2200" spc="-15" dirty="0">
                <a:solidFill>
                  <a:srgbClr val="303C42"/>
                </a:solidFill>
                <a:latin typeface="Calibri"/>
                <a:cs typeface="Calibri"/>
              </a:rPr>
              <a:t>e</a:t>
            </a:r>
            <a:endParaRPr sz="2200">
              <a:latin typeface="Calibri"/>
              <a:cs typeface="Calibri"/>
            </a:endParaRPr>
          </a:p>
          <a:p>
            <a:pPr marL="233045" marR="5080" indent="-220345">
              <a:lnSpc>
                <a:spcPct val="100000"/>
              </a:lnSpc>
              <a:spcBef>
                <a:spcPts val="975"/>
              </a:spcBef>
              <a:buClr>
                <a:srgbClr val="303C42"/>
              </a:buClr>
              <a:buFont typeface="Calibri"/>
              <a:buChar char="•"/>
              <a:tabLst>
                <a:tab pos="233679" algn="l"/>
              </a:tabLst>
            </a:pPr>
            <a:r>
              <a:rPr sz="2200" spc="-325" dirty="0">
                <a:solidFill>
                  <a:srgbClr val="303C42"/>
                </a:solidFill>
                <a:latin typeface="Calibri"/>
                <a:cs typeface="Calibri"/>
              </a:rPr>
              <a:t>M</a:t>
            </a:r>
            <a:r>
              <a:rPr sz="2200" spc="-30" dirty="0">
                <a:solidFill>
                  <a:srgbClr val="303C42"/>
                </a:solidFill>
                <a:latin typeface="Calibri"/>
                <a:cs typeface="Calibri"/>
              </a:rPr>
              <a:t>e</a:t>
            </a:r>
            <a:r>
              <a:rPr sz="2200" dirty="0">
                <a:solidFill>
                  <a:srgbClr val="303C42"/>
                </a:solidFill>
                <a:latin typeface="Calibri"/>
                <a:cs typeface="Calibri"/>
              </a:rPr>
              <a:t>l</a:t>
            </a:r>
            <a:r>
              <a:rPr sz="2200" spc="50" dirty="0">
                <a:solidFill>
                  <a:srgbClr val="303C42"/>
                </a:solidFill>
                <a:latin typeface="Calibri"/>
                <a:cs typeface="Calibri"/>
              </a:rPr>
              <a:t>a</a:t>
            </a:r>
            <a:r>
              <a:rPr sz="2200" spc="30" dirty="0">
                <a:solidFill>
                  <a:srgbClr val="303C42"/>
                </a:solidFill>
                <a:latin typeface="Calibri"/>
                <a:cs typeface="Calibri"/>
              </a:rPr>
              <a:t>n</a:t>
            </a:r>
            <a:r>
              <a:rPr sz="2200" dirty="0">
                <a:solidFill>
                  <a:srgbClr val="303C42"/>
                </a:solidFill>
                <a:latin typeface="Calibri"/>
                <a:cs typeface="Calibri"/>
              </a:rPr>
              <a:t>o</a:t>
            </a:r>
            <a:r>
              <a:rPr sz="2200" spc="15" dirty="0">
                <a:solidFill>
                  <a:srgbClr val="303C42"/>
                </a:solidFill>
                <a:latin typeface="Calibri"/>
                <a:cs typeface="Calibri"/>
              </a:rPr>
              <a:t>ma</a:t>
            </a:r>
            <a:r>
              <a:rPr sz="2200" spc="-25" dirty="0">
                <a:solidFill>
                  <a:srgbClr val="303C42"/>
                </a:solidFill>
                <a:latin typeface="Calibri"/>
                <a:cs typeface="Calibri"/>
              </a:rPr>
              <a:t> </a:t>
            </a:r>
            <a:r>
              <a:rPr sz="2200" spc="-40" dirty="0">
                <a:solidFill>
                  <a:srgbClr val="303C42"/>
                </a:solidFill>
                <a:latin typeface="Calibri"/>
                <a:cs typeface="Calibri"/>
              </a:rPr>
              <a:t>o</a:t>
            </a:r>
            <a:r>
              <a:rPr sz="2200" dirty="0">
                <a:solidFill>
                  <a:srgbClr val="303C42"/>
                </a:solidFill>
                <a:latin typeface="Calibri"/>
                <a:cs typeface="Calibri"/>
              </a:rPr>
              <a:t>f</a:t>
            </a:r>
            <a:r>
              <a:rPr sz="2200" spc="-55" dirty="0">
                <a:solidFill>
                  <a:srgbClr val="303C42"/>
                </a:solidFill>
                <a:latin typeface="Calibri"/>
                <a:cs typeface="Calibri"/>
              </a:rPr>
              <a:t> </a:t>
            </a:r>
            <a:r>
              <a:rPr sz="2200" spc="-15" dirty="0">
                <a:solidFill>
                  <a:srgbClr val="303C42"/>
                </a:solidFill>
                <a:latin typeface="Calibri"/>
                <a:cs typeface="Calibri"/>
              </a:rPr>
              <a:t>t</a:t>
            </a:r>
            <a:r>
              <a:rPr sz="2200" spc="15" dirty="0">
                <a:solidFill>
                  <a:srgbClr val="303C42"/>
                </a:solidFill>
                <a:latin typeface="Calibri"/>
                <a:cs typeface="Calibri"/>
              </a:rPr>
              <a:t>h</a:t>
            </a:r>
            <a:r>
              <a:rPr sz="2200" spc="-15" dirty="0">
                <a:solidFill>
                  <a:srgbClr val="303C42"/>
                </a:solidFill>
                <a:latin typeface="Calibri"/>
                <a:cs typeface="Calibri"/>
              </a:rPr>
              <a:t>e</a:t>
            </a:r>
            <a:r>
              <a:rPr sz="2200" spc="-55" dirty="0">
                <a:solidFill>
                  <a:srgbClr val="303C42"/>
                </a:solidFill>
                <a:latin typeface="Calibri"/>
                <a:cs typeface="Calibri"/>
              </a:rPr>
              <a:t> </a:t>
            </a:r>
            <a:r>
              <a:rPr sz="2200" spc="130" dirty="0">
                <a:solidFill>
                  <a:srgbClr val="303C42"/>
                </a:solidFill>
                <a:latin typeface="Calibri"/>
                <a:cs typeface="Calibri"/>
              </a:rPr>
              <a:t>S</a:t>
            </a:r>
            <a:r>
              <a:rPr sz="2200" spc="70" dirty="0">
                <a:solidFill>
                  <a:srgbClr val="303C42"/>
                </a:solidFill>
                <a:latin typeface="Calibri"/>
                <a:cs typeface="Calibri"/>
              </a:rPr>
              <a:t>k</a:t>
            </a:r>
            <a:r>
              <a:rPr sz="2200" dirty="0">
                <a:solidFill>
                  <a:srgbClr val="303C42"/>
                </a:solidFill>
                <a:latin typeface="Calibri"/>
                <a:cs typeface="Calibri"/>
              </a:rPr>
              <a:t>in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7309624" y="9229521"/>
            <a:ext cx="2444115" cy="2962910"/>
          </a:xfrm>
          <a:custGeom>
            <a:avLst/>
            <a:gdLst/>
            <a:ahLst/>
            <a:cxnLst/>
            <a:rect l="l" t="t" r="r" b="b"/>
            <a:pathLst>
              <a:path w="2444115" h="2962909">
                <a:moveTo>
                  <a:pt x="0" y="2962478"/>
                </a:moveTo>
                <a:lnTo>
                  <a:pt x="2443975" y="2962478"/>
                </a:lnTo>
                <a:lnTo>
                  <a:pt x="2443975" y="0"/>
                </a:lnTo>
                <a:lnTo>
                  <a:pt x="0" y="0"/>
                </a:lnTo>
                <a:lnTo>
                  <a:pt x="0" y="2962478"/>
                </a:lnTo>
                <a:close/>
              </a:path>
            </a:pathLst>
          </a:custGeom>
          <a:solidFill>
            <a:srgbClr val="DDE5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7530079" y="9402348"/>
            <a:ext cx="1956435" cy="21424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33045" indent="-220345">
              <a:lnSpc>
                <a:spcPct val="100000"/>
              </a:lnSpc>
              <a:buClr>
                <a:srgbClr val="303C42"/>
              </a:buClr>
              <a:buFont typeface="Calibri"/>
              <a:buChar char="•"/>
              <a:tabLst>
                <a:tab pos="233679" algn="l"/>
              </a:tabLst>
            </a:pPr>
            <a:r>
              <a:rPr sz="2200" spc="95" dirty="0">
                <a:solidFill>
                  <a:srgbClr val="303C42"/>
                </a:solidFill>
                <a:latin typeface="Calibri"/>
                <a:cs typeface="Calibri"/>
              </a:rPr>
              <a:t>L</a:t>
            </a:r>
            <a:r>
              <a:rPr sz="2200" spc="-25" dirty="0">
                <a:solidFill>
                  <a:srgbClr val="303C42"/>
                </a:solidFill>
                <a:latin typeface="Calibri"/>
                <a:cs typeface="Calibri"/>
              </a:rPr>
              <a:t>e</a:t>
            </a:r>
            <a:r>
              <a:rPr sz="2200" spc="-5" dirty="0">
                <a:solidFill>
                  <a:srgbClr val="303C42"/>
                </a:solidFill>
                <a:latin typeface="Calibri"/>
                <a:cs typeface="Calibri"/>
              </a:rPr>
              <a:t>u</a:t>
            </a:r>
            <a:r>
              <a:rPr sz="2200" spc="-20" dirty="0">
                <a:solidFill>
                  <a:srgbClr val="303C42"/>
                </a:solidFill>
                <a:latin typeface="Calibri"/>
                <a:cs typeface="Calibri"/>
              </a:rPr>
              <a:t>k</a:t>
            </a:r>
            <a:r>
              <a:rPr sz="2200" spc="20" dirty="0">
                <a:solidFill>
                  <a:srgbClr val="303C42"/>
                </a:solidFill>
                <a:latin typeface="Calibri"/>
                <a:cs typeface="Calibri"/>
              </a:rPr>
              <a:t>em</a:t>
            </a:r>
            <a:r>
              <a:rPr sz="2200" dirty="0">
                <a:solidFill>
                  <a:srgbClr val="303C42"/>
                </a:solidFill>
                <a:latin typeface="Calibri"/>
                <a:cs typeface="Calibri"/>
              </a:rPr>
              <a:t>ia</a:t>
            </a:r>
            <a:endParaRPr sz="2200">
              <a:latin typeface="Calibri"/>
              <a:cs typeface="Calibri"/>
            </a:endParaRPr>
          </a:p>
          <a:p>
            <a:pPr marL="233045" indent="-220345">
              <a:lnSpc>
                <a:spcPct val="100000"/>
              </a:lnSpc>
              <a:spcBef>
                <a:spcPts val="975"/>
              </a:spcBef>
              <a:buClr>
                <a:srgbClr val="303C42"/>
              </a:buClr>
              <a:buFont typeface="Calibri"/>
              <a:buChar char="•"/>
              <a:tabLst>
                <a:tab pos="233679" algn="l"/>
              </a:tabLst>
            </a:pPr>
            <a:r>
              <a:rPr sz="2200" spc="70" dirty="0">
                <a:solidFill>
                  <a:srgbClr val="303C42"/>
                </a:solidFill>
                <a:latin typeface="Calibri"/>
                <a:cs typeface="Calibri"/>
              </a:rPr>
              <a:t>B</a:t>
            </a:r>
            <a:r>
              <a:rPr sz="2200" spc="20" dirty="0">
                <a:solidFill>
                  <a:srgbClr val="303C42"/>
                </a:solidFill>
                <a:latin typeface="Calibri"/>
                <a:cs typeface="Calibri"/>
              </a:rPr>
              <a:t>r</a:t>
            </a:r>
            <a:r>
              <a:rPr sz="2200" dirty="0">
                <a:solidFill>
                  <a:srgbClr val="303C42"/>
                </a:solidFill>
                <a:latin typeface="Calibri"/>
                <a:cs typeface="Calibri"/>
              </a:rPr>
              <a:t>a</a:t>
            </a:r>
            <a:r>
              <a:rPr sz="2200" spc="-5" dirty="0">
                <a:solidFill>
                  <a:srgbClr val="303C42"/>
                </a:solidFill>
                <a:latin typeface="Calibri"/>
                <a:cs typeface="Calibri"/>
              </a:rPr>
              <a:t>i</a:t>
            </a:r>
            <a:r>
              <a:rPr sz="2200" spc="45" dirty="0">
                <a:solidFill>
                  <a:srgbClr val="303C42"/>
                </a:solidFill>
                <a:latin typeface="Calibri"/>
                <a:cs typeface="Calibri"/>
              </a:rPr>
              <a:t>n</a:t>
            </a:r>
            <a:r>
              <a:rPr sz="2200" spc="-55" dirty="0">
                <a:solidFill>
                  <a:srgbClr val="303C42"/>
                </a:solidFill>
                <a:latin typeface="Calibri"/>
                <a:cs typeface="Calibri"/>
              </a:rPr>
              <a:t> </a:t>
            </a:r>
            <a:r>
              <a:rPr sz="2200" spc="-90" dirty="0">
                <a:solidFill>
                  <a:srgbClr val="303C42"/>
                </a:solidFill>
                <a:latin typeface="Calibri"/>
                <a:cs typeface="Calibri"/>
              </a:rPr>
              <a:t>T</a:t>
            </a:r>
            <a:r>
              <a:rPr sz="2200" spc="-5" dirty="0">
                <a:solidFill>
                  <a:srgbClr val="303C42"/>
                </a:solidFill>
                <a:latin typeface="Calibri"/>
                <a:cs typeface="Calibri"/>
              </a:rPr>
              <a:t>u</a:t>
            </a:r>
            <a:r>
              <a:rPr sz="2200" spc="35" dirty="0">
                <a:solidFill>
                  <a:srgbClr val="303C42"/>
                </a:solidFill>
                <a:latin typeface="Calibri"/>
                <a:cs typeface="Calibri"/>
              </a:rPr>
              <a:t>m</a:t>
            </a:r>
            <a:r>
              <a:rPr sz="2200" dirty="0">
                <a:solidFill>
                  <a:srgbClr val="303C42"/>
                </a:solidFill>
                <a:latin typeface="Calibri"/>
                <a:cs typeface="Calibri"/>
              </a:rPr>
              <a:t>o</a:t>
            </a:r>
            <a:r>
              <a:rPr sz="2200" spc="0" dirty="0">
                <a:solidFill>
                  <a:srgbClr val="303C42"/>
                </a:solidFill>
                <a:latin typeface="Calibri"/>
                <a:cs typeface="Calibri"/>
              </a:rPr>
              <a:t>r</a:t>
            </a:r>
            <a:r>
              <a:rPr sz="2200" spc="60" dirty="0">
                <a:solidFill>
                  <a:srgbClr val="303C42"/>
                </a:solidFill>
                <a:latin typeface="Calibri"/>
                <a:cs typeface="Calibri"/>
              </a:rPr>
              <a:t>s</a:t>
            </a:r>
            <a:endParaRPr sz="2200">
              <a:latin typeface="Calibri"/>
              <a:cs typeface="Calibri"/>
            </a:endParaRPr>
          </a:p>
          <a:p>
            <a:pPr marL="233045" indent="-220345">
              <a:lnSpc>
                <a:spcPct val="100000"/>
              </a:lnSpc>
              <a:spcBef>
                <a:spcPts val="975"/>
              </a:spcBef>
              <a:buClr>
                <a:srgbClr val="303C42"/>
              </a:buClr>
              <a:buFont typeface="Calibri"/>
              <a:buChar char="•"/>
              <a:tabLst>
                <a:tab pos="233679" algn="l"/>
              </a:tabLst>
            </a:pPr>
            <a:r>
              <a:rPr sz="2200" spc="-90" dirty="0">
                <a:solidFill>
                  <a:srgbClr val="303C42"/>
                </a:solidFill>
                <a:latin typeface="Calibri"/>
                <a:cs typeface="Calibri"/>
              </a:rPr>
              <a:t>N</a:t>
            </a:r>
            <a:r>
              <a:rPr sz="2200" spc="-80" dirty="0">
                <a:solidFill>
                  <a:srgbClr val="303C42"/>
                </a:solidFill>
                <a:latin typeface="Calibri"/>
                <a:cs typeface="Calibri"/>
              </a:rPr>
              <a:t>e</a:t>
            </a:r>
            <a:r>
              <a:rPr sz="2200" spc="-60" dirty="0">
                <a:solidFill>
                  <a:srgbClr val="303C42"/>
                </a:solidFill>
                <a:latin typeface="Calibri"/>
                <a:cs typeface="Calibri"/>
              </a:rPr>
              <a:t>u</a:t>
            </a:r>
            <a:r>
              <a:rPr sz="2200" spc="-35" dirty="0">
                <a:solidFill>
                  <a:srgbClr val="303C42"/>
                </a:solidFill>
                <a:latin typeface="Calibri"/>
                <a:cs typeface="Calibri"/>
              </a:rPr>
              <a:t>rob</a:t>
            </a:r>
            <a:r>
              <a:rPr sz="2200" spc="-75" dirty="0">
                <a:solidFill>
                  <a:srgbClr val="303C42"/>
                </a:solidFill>
                <a:latin typeface="Calibri"/>
                <a:cs typeface="Calibri"/>
              </a:rPr>
              <a:t>l</a:t>
            </a:r>
            <a:r>
              <a:rPr sz="2200" spc="-5" dirty="0">
                <a:solidFill>
                  <a:srgbClr val="303C42"/>
                </a:solidFill>
                <a:latin typeface="Calibri"/>
                <a:cs typeface="Calibri"/>
              </a:rPr>
              <a:t>a</a:t>
            </a:r>
            <a:r>
              <a:rPr sz="2200" spc="15" dirty="0">
                <a:solidFill>
                  <a:srgbClr val="303C42"/>
                </a:solidFill>
                <a:latin typeface="Calibri"/>
                <a:cs typeface="Calibri"/>
              </a:rPr>
              <a:t>s</a:t>
            </a:r>
            <a:r>
              <a:rPr sz="2200" spc="-100" dirty="0">
                <a:solidFill>
                  <a:srgbClr val="303C42"/>
                </a:solidFill>
                <a:latin typeface="Calibri"/>
                <a:cs typeface="Calibri"/>
              </a:rPr>
              <a:t>t</a:t>
            </a:r>
            <a:r>
              <a:rPr sz="2200" spc="-45" dirty="0">
                <a:solidFill>
                  <a:srgbClr val="303C42"/>
                </a:solidFill>
                <a:latin typeface="Calibri"/>
                <a:cs typeface="Calibri"/>
              </a:rPr>
              <a:t>om</a:t>
            </a:r>
            <a:r>
              <a:rPr sz="2200" spc="60" dirty="0">
                <a:solidFill>
                  <a:srgbClr val="303C42"/>
                </a:solidFill>
                <a:latin typeface="Calibri"/>
                <a:cs typeface="Calibri"/>
              </a:rPr>
              <a:t>a</a:t>
            </a:r>
            <a:endParaRPr sz="2200">
              <a:latin typeface="Calibri"/>
              <a:cs typeface="Calibri"/>
            </a:endParaRPr>
          </a:p>
          <a:p>
            <a:pPr marL="233045" indent="-220345">
              <a:lnSpc>
                <a:spcPct val="100000"/>
              </a:lnSpc>
              <a:spcBef>
                <a:spcPts val="975"/>
              </a:spcBef>
              <a:buClr>
                <a:srgbClr val="303C42"/>
              </a:buClr>
              <a:buFont typeface="Calibri"/>
              <a:buChar char="•"/>
              <a:tabLst>
                <a:tab pos="233679" algn="l"/>
              </a:tabLst>
            </a:pPr>
            <a:r>
              <a:rPr sz="2200" spc="-254" dirty="0">
                <a:solidFill>
                  <a:srgbClr val="303C42"/>
                </a:solidFill>
                <a:latin typeface="Calibri"/>
                <a:cs typeface="Calibri"/>
              </a:rPr>
              <a:t>W</a:t>
            </a:r>
            <a:r>
              <a:rPr sz="2200" spc="-5" dirty="0">
                <a:solidFill>
                  <a:srgbClr val="303C42"/>
                </a:solidFill>
                <a:latin typeface="Calibri"/>
                <a:cs typeface="Calibri"/>
              </a:rPr>
              <a:t>i</a:t>
            </a:r>
            <a:r>
              <a:rPr sz="2200" spc="-10" dirty="0">
                <a:solidFill>
                  <a:srgbClr val="303C42"/>
                </a:solidFill>
                <a:latin typeface="Calibri"/>
                <a:cs typeface="Calibri"/>
              </a:rPr>
              <a:t>l</a:t>
            </a:r>
            <a:r>
              <a:rPr sz="2200" spc="65" dirty="0">
                <a:solidFill>
                  <a:srgbClr val="303C42"/>
                </a:solidFill>
                <a:latin typeface="Calibri"/>
                <a:cs typeface="Calibri"/>
              </a:rPr>
              <a:t>m</a:t>
            </a:r>
            <a:r>
              <a:rPr sz="2200" spc="60" dirty="0">
                <a:solidFill>
                  <a:srgbClr val="303C42"/>
                </a:solidFill>
                <a:latin typeface="Calibri"/>
                <a:cs typeface="Calibri"/>
              </a:rPr>
              <a:t>s</a:t>
            </a:r>
            <a:r>
              <a:rPr sz="2200" spc="-55" dirty="0">
                <a:solidFill>
                  <a:srgbClr val="303C42"/>
                </a:solidFill>
                <a:latin typeface="Calibri"/>
                <a:cs typeface="Calibri"/>
              </a:rPr>
              <a:t> </a:t>
            </a:r>
            <a:r>
              <a:rPr sz="2200" spc="-90" dirty="0">
                <a:solidFill>
                  <a:srgbClr val="303C42"/>
                </a:solidFill>
                <a:latin typeface="Calibri"/>
                <a:cs typeface="Calibri"/>
              </a:rPr>
              <a:t>T</a:t>
            </a:r>
            <a:r>
              <a:rPr sz="2200" spc="-5" dirty="0">
                <a:solidFill>
                  <a:srgbClr val="303C42"/>
                </a:solidFill>
                <a:latin typeface="Calibri"/>
                <a:cs typeface="Calibri"/>
              </a:rPr>
              <a:t>u</a:t>
            </a:r>
            <a:r>
              <a:rPr sz="2200" spc="35" dirty="0">
                <a:solidFill>
                  <a:srgbClr val="303C42"/>
                </a:solidFill>
                <a:latin typeface="Calibri"/>
                <a:cs typeface="Calibri"/>
              </a:rPr>
              <a:t>m</a:t>
            </a:r>
            <a:r>
              <a:rPr sz="2200" dirty="0">
                <a:solidFill>
                  <a:srgbClr val="303C42"/>
                </a:solidFill>
                <a:latin typeface="Calibri"/>
                <a:cs typeface="Calibri"/>
              </a:rPr>
              <a:t>o</a:t>
            </a:r>
            <a:r>
              <a:rPr sz="2200" spc="-10" dirty="0">
                <a:solidFill>
                  <a:srgbClr val="303C42"/>
                </a:solidFill>
                <a:latin typeface="Calibri"/>
                <a:cs typeface="Calibri"/>
              </a:rPr>
              <a:t>r</a:t>
            </a:r>
            <a:endParaRPr sz="2200">
              <a:latin typeface="Calibri"/>
              <a:cs typeface="Calibri"/>
            </a:endParaRPr>
          </a:p>
          <a:p>
            <a:pPr marL="233045" indent="-220345">
              <a:lnSpc>
                <a:spcPct val="100000"/>
              </a:lnSpc>
              <a:spcBef>
                <a:spcPts val="975"/>
              </a:spcBef>
              <a:buClr>
                <a:srgbClr val="303C42"/>
              </a:buClr>
              <a:buFont typeface="Calibri"/>
              <a:buChar char="•"/>
              <a:tabLst>
                <a:tab pos="233679" algn="l"/>
              </a:tabLst>
            </a:pPr>
            <a:r>
              <a:rPr sz="2200" dirty="0">
                <a:solidFill>
                  <a:srgbClr val="303C42"/>
                </a:solidFill>
                <a:latin typeface="Calibri"/>
                <a:cs typeface="Calibri"/>
              </a:rPr>
              <a:t>L</a:t>
            </a:r>
            <a:r>
              <a:rPr sz="2200" spc="15" dirty="0">
                <a:solidFill>
                  <a:srgbClr val="303C42"/>
                </a:solidFill>
                <a:latin typeface="Calibri"/>
                <a:cs typeface="Calibri"/>
              </a:rPr>
              <a:t>y</a:t>
            </a:r>
            <a:r>
              <a:rPr sz="2200" spc="20" dirty="0">
                <a:solidFill>
                  <a:srgbClr val="303C42"/>
                </a:solidFill>
                <a:latin typeface="Calibri"/>
                <a:cs typeface="Calibri"/>
              </a:rPr>
              <a:t>m</a:t>
            </a:r>
            <a:r>
              <a:rPr sz="2200" spc="25" dirty="0">
                <a:solidFill>
                  <a:srgbClr val="303C42"/>
                </a:solidFill>
                <a:latin typeface="Calibri"/>
                <a:cs typeface="Calibri"/>
              </a:rPr>
              <a:t>p</a:t>
            </a:r>
            <a:r>
              <a:rPr sz="2200" spc="30" dirty="0">
                <a:solidFill>
                  <a:srgbClr val="303C42"/>
                </a:solidFill>
                <a:latin typeface="Calibri"/>
                <a:cs typeface="Calibri"/>
              </a:rPr>
              <a:t>h</a:t>
            </a:r>
            <a:r>
              <a:rPr sz="2200" spc="10" dirty="0">
                <a:solidFill>
                  <a:srgbClr val="303C42"/>
                </a:solidFill>
                <a:latin typeface="Calibri"/>
                <a:cs typeface="Calibri"/>
              </a:rPr>
              <a:t>om</a:t>
            </a:r>
            <a:r>
              <a:rPr sz="2200" spc="60" dirty="0">
                <a:solidFill>
                  <a:srgbClr val="303C42"/>
                </a:solidFill>
                <a:latin typeface="Calibri"/>
                <a:cs typeface="Calibri"/>
              </a:rPr>
              <a:t>a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2114080" y="10364775"/>
            <a:ext cx="400050" cy="1191260"/>
          </a:xfrm>
          <a:custGeom>
            <a:avLst/>
            <a:gdLst/>
            <a:ahLst/>
            <a:cxnLst/>
            <a:rect l="l" t="t" r="r" b="b"/>
            <a:pathLst>
              <a:path w="400050" h="1191259">
                <a:moveTo>
                  <a:pt x="0" y="1190663"/>
                </a:moveTo>
                <a:lnTo>
                  <a:pt x="400050" y="1190663"/>
                </a:lnTo>
                <a:lnTo>
                  <a:pt x="400050" y="0"/>
                </a:lnTo>
                <a:lnTo>
                  <a:pt x="0" y="0"/>
                </a:lnTo>
                <a:lnTo>
                  <a:pt x="0" y="1190663"/>
                </a:lnTo>
                <a:close/>
              </a:path>
            </a:pathLst>
          </a:custGeom>
          <a:solidFill>
            <a:srgbClr val="303C4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2195020" y="10603636"/>
            <a:ext cx="304800" cy="71310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200" spc="-5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2200" dirty="0">
                <a:solidFill>
                  <a:srgbClr val="FFFFFF"/>
                </a:solidFill>
                <a:latin typeface="Calibri"/>
                <a:cs typeface="Calibri"/>
              </a:rPr>
              <a:t>OP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FFFFFF"/>
                </a:solidFill>
                <a:latin typeface="Calibri"/>
                <a:cs typeface="Calibri"/>
              </a:rPr>
              <a:t>5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6319913" y="12371281"/>
            <a:ext cx="3307079" cy="165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-45" dirty="0">
                <a:solidFill>
                  <a:srgbClr val="979EA0"/>
                </a:solidFill>
                <a:latin typeface="Calibri"/>
                <a:cs typeface="Calibri"/>
              </a:rPr>
              <a:t>A</a:t>
            </a:r>
            <a:r>
              <a:rPr sz="1100" spc="25" dirty="0">
                <a:solidFill>
                  <a:srgbClr val="979EA0"/>
                </a:solidFill>
                <a:latin typeface="Calibri"/>
                <a:cs typeface="Calibri"/>
              </a:rPr>
              <a:t>m</a:t>
            </a:r>
            <a:r>
              <a:rPr sz="1100" spc="-10" dirty="0">
                <a:solidFill>
                  <a:srgbClr val="979EA0"/>
                </a:solidFill>
                <a:latin typeface="Calibri"/>
                <a:cs typeface="Calibri"/>
              </a:rPr>
              <a:t>e</a:t>
            </a:r>
            <a:r>
              <a:rPr sz="1100" spc="0" dirty="0">
                <a:solidFill>
                  <a:srgbClr val="979EA0"/>
                </a:solidFill>
                <a:latin typeface="Calibri"/>
                <a:cs typeface="Calibri"/>
              </a:rPr>
              <a:t>r</a:t>
            </a:r>
            <a:r>
              <a:rPr sz="1100" spc="10" dirty="0">
                <a:solidFill>
                  <a:srgbClr val="979EA0"/>
                </a:solidFill>
                <a:latin typeface="Calibri"/>
                <a:cs typeface="Calibri"/>
              </a:rPr>
              <a:t>i</a:t>
            </a:r>
            <a:r>
              <a:rPr sz="1100" spc="30" dirty="0">
                <a:solidFill>
                  <a:srgbClr val="979EA0"/>
                </a:solidFill>
                <a:latin typeface="Calibri"/>
                <a:cs typeface="Calibri"/>
              </a:rPr>
              <a:t>c</a:t>
            </a:r>
            <a:r>
              <a:rPr sz="1100" spc="25" dirty="0">
                <a:solidFill>
                  <a:srgbClr val="979EA0"/>
                </a:solidFill>
                <a:latin typeface="Calibri"/>
                <a:cs typeface="Calibri"/>
              </a:rPr>
              <a:t>a</a:t>
            </a:r>
            <a:r>
              <a:rPr sz="1100" spc="20" dirty="0">
                <a:solidFill>
                  <a:srgbClr val="979EA0"/>
                </a:solidFill>
                <a:latin typeface="Calibri"/>
                <a:cs typeface="Calibri"/>
              </a:rPr>
              <a:t>n</a:t>
            </a:r>
            <a:r>
              <a:rPr sz="1100" spc="-30" dirty="0">
                <a:solidFill>
                  <a:srgbClr val="979EA0"/>
                </a:solidFill>
                <a:latin typeface="Calibri"/>
                <a:cs typeface="Calibri"/>
              </a:rPr>
              <a:t> </a:t>
            </a:r>
            <a:r>
              <a:rPr sz="1100" spc="40" dirty="0">
                <a:solidFill>
                  <a:srgbClr val="979EA0"/>
                </a:solidFill>
                <a:latin typeface="Calibri"/>
                <a:cs typeface="Calibri"/>
              </a:rPr>
              <a:t>C</a:t>
            </a:r>
            <a:r>
              <a:rPr sz="1100" spc="25" dirty="0">
                <a:solidFill>
                  <a:srgbClr val="979EA0"/>
                </a:solidFill>
                <a:latin typeface="Calibri"/>
                <a:cs typeface="Calibri"/>
              </a:rPr>
              <a:t>an</a:t>
            </a:r>
            <a:r>
              <a:rPr sz="1100" spc="5" dirty="0">
                <a:solidFill>
                  <a:srgbClr val="979EA0"/>
                </a:solidFill>
                <a:latin typeface="Calibri"/>
                <a:cs typeface="Calibri"/>
              </a:rPr>
              <a:t>c</a:t>
            </a:r>
            <a:r>
              <a:rPr sz="1100" spc="-5" dirty="0">
                <a:solidFill>
                  <a:srgbClr val="979EA0"/>
                </a:solidFill>
                <a:latin typeface="Calibri"/>
                <a:cs typeface="Calibri"/>
              </a:rPr>
              <a:t>er</a:t>
            </a:r>
            <a:r>
              <a:rPr sz="1100" spc="-30" dirty="0">
                <a:solidFill>
                  <a:srgbClr val="979EA0"/>
                </a:solidFill>
                <a:latin typeface="Calibri"/>
                <a:cs typeface="Calibri"/>
              </a:rPr>
              <a:t> </a:t>
            </a:r>
            <a:r>
              <a:rPr sz="1100" spc="85" dirty="0">
                <a:solidFill>
                  <a:srgbClr val="979EA0"/>
                </a:solidFill>
                <a:latin typeface="Calibri"/>
                <a:cs typeface="Calibri"/>
              </a:rPr>
              <a:t>S</a:t>
            </a:r>
            <a:r>
              <a:rPr sz="1100" spc="10" dirty="0">
                <a:solidFill>
                  <a:srgbClr val="979EA0"/>
                </a:solidFill>
                <a:latin typeface="Calibri"/>
                <a:cs typeface="Calibri"/>
              </a:rPr>
              <a:t>o</a:t>
            </a:r>
            <a:r>
              <a:rPr sz="1100" spc="20" dirty="0">
                <a:solidFill>
                  <a:srgbClr val="979EA0"/>
                </a:solidFill>
                <a:latin typeface="Calibri"/>
                <a:cs typeface="Calibri"/>
              </a:rPr>
              <a:t>ci</a:t>
            </a:r>
            <a:r>
              <a:rPr sz="1100" spc="-10" dirty="0">
                <a:solidFill>
                  <a:srgbClr val="979EA0"/>
                </a:solidFill>
                <a:latin typeface="Calibri"/>
                <a:cs typeface="Calibri"/>
              </a:rPr>
              <a:t>e</a:t>
            </a:r>
            <a:r>
              <a:rPr sz="1100" spc="30" dirty="0">
                <a:solidFill>
                  <a:srgbClr val="979EA0"/>
                </a:solidFill>
                <a:latin typeface="Calibri"/>
                <a:cs typeface="Calibri"/>
              </a:rPr>
              <a:t>t</a:t>
            </a:r>
            <a:r>
              <a:rPr sz="1100" spc="-35" dirty="0">
                <a:solidFill>
                  <a:srgbClr val="979EA0"/>
                </a:solidFill>
                <a:latin typeface="Calibri"/>
                <a:cs typeface="Calibri"/>
              </a:rPr>
              <a:t>y</a:t>
            </a:r>
            <a:r>
              <a:rPr sz="1100" spc="-5" dirty="0">
                <a:solidFill>
                  <a:srgbClr val="979EA0"/>
                </a:solidFill>
                <a:latin typeface="Calibri"/>
                <a:cs typeface="Calibri"/>
              </a:rPr>
              <a:t>,</a:t>
            </a:r>
            <a:r>
              <a:rPr sz="1100" spc="-30" dirty="0">
                <a:solidFill>
                  <a:srgbClr val="979EA0"/>
                </a:solidFill>
                <a:latin typeface="Calibri"/>
                <a:cs typeface="Calibri"/>
              </a:rPr>
              <a:t> </a:t>
            </a:r>
            <a:r>
              <a:rPr sz="1100" spc="-25" dirty="0">
                <a:solidFill>
                  <a:srgbClr val="979EA0"/>
                </a:solidFill>
                <a:latin typeface="Calibri"/>
                <a:cs typeface="Calibri"/>
              </a:rPr>
              <a:t>“</a:t>
            </a:r>
            <a:r>
              <a:rPr sz="1100" spc="40" dirty="0">
                <a:solidFill>
                  <a:srgbClr val="979EA0"/>
                </a:solidFill>
                <a:latin typeface="Calibri"/>
                <a:cs typeface="Calibri"/>
              </a:rPr>
              <a:t>C</a:t>
            </a:r>
            <a:r>
              <a:rPr sz="1100" spc="25" dirty="0">
                <a:solidFill>
                  <a:srgbClr val="979EA0"/>
                </a:solidFill>
                <a:latin typeface="Calibri"/>
                <a:cs typeface="Calibri"/>
              </a:rPr>
              <a:t>an</a:t>
            </a:r>
            <a:r>
              <a:rPr sz="1100" spc="5" dirty="0">
                <a:solidFill>
                  <a:srgbClr val="979EA0"/>
                </a:solidFill>
                <a:latin typeface="Calibri"/>
                <a:cs typeface="Calibri"/>
              </a:rPr>
              <a:t>c</a:t>
            </a:r>
            <a:r>
              <a:rPr sz="1100" spc="-5" dirty="0">
                <a:solidFill>
                  <a:srgbClr val="979EA0"/>
                </a:solidFill>
                <a:latin typeface="Calibri"/>
                <a:cs typeface="Calibri"/>
              </a:rPr>
              <a:t>er</a:t>
            </a:r>
            <a:r>
              <a:rPr sz="1100" spc="-30" dirty="0">
                <a:solidFill>
                  <a:srgbClr val="979EA0"/>
                </a:solidFill>
                <a:latin typeface="Calibri"/>
                <a:cs typeface="Calibri"/>
              </a:rPr>
              <a:t> </a:t>
            </a:r>
            <a:r>
              <a:rPr sz="1100" spc="-20" dirty="0">
                <a:solidFill>
                  <a:srgbClr val="979EA0"/>
                </a:solidFill>
                <a:latin typeface="Calibri"/>
                <a:cs typeface="Calibri"/>
              </a:rPr>
              <a:t>f</a:t>
            </a:r>
            <a:r>
              <a:rPr sz="1100" spc="35" dirty="0">
                <a:solidFill>
                  <a:srgbClr val="979EA0"/>
                </a:solidFill>
                <a:latin typeface="Calibri"/>
                <a:cs typeface="Calibri"/>
              </a:rPr>
              <a:t>a</a:t>
            </a:r>
            <a:r>
              <a:rPr sz="1100" spc="50" dirty="0">
                <a:solidFill>
                  <a:srgbClr val="979EA0"/>
                </a:solidFill>
                <a:latin typeface="Calibri"/>
                <a:cs typeface="Calibri"/>
              </a:rPr>
              <a:t>c</a:t>
            </a:r>
            <a:r>
              <a:rPr sz="1100" spc="25" dirty="0">
                <a:solidFill>
                  <a:srgbClr val="979EA0"/>
                </a:solidFill>
                <a:latin typeface="Calibri"/>
                <a:cs typeface="Calibri"/>
              </a:rPr>
              <a:t>t</a:t>
            </a:r>
            <a:r>
              <a:rPr sz="1100" spc="30" dirty="0">
                <a:solidFill>
                  <a:srgbClr val="979EA0"/>
                </a:solidFill>
                <a:latin typeface="Calibri"/>
                <a:cs typeface="Calibri"/>
              </a:rPr>
              <a:t>s</a:t>
            </a:r>
            <a:r>
              <a:rPr sz="1100" spc="-30" dirty="0">
                <a:solidFill>
                  <a:srgbClr val="979EA0"/>
                </a:solidFill>
                <a:latin typeface="Calibri"/>
                <a:cs typeface="Calibri"/>
              </a:rPr>
              <a:t> </a:t>
            </a:r>
            <a:r>
              <a:rPr sz="1100" spc="-85" dirty="0">
                <a:solidFill>
                  <a:srgbClr val="979EA0"/>
                </a:solidFill>
                <a:latin typeface="Calibri"/>
                <a:cs typeface="Calibri"/>
              </a:rPr>
              <a:t>&amp;</a:t>
            </a:r>
            <a:r>
              <a:rPr sz="1100" spc="-30" dirty="0">
                <a:solidFill>
                  <a:srgbClr val="979EA0"/>
                </a:solidFill>
                <a:latin typeface="Calibri"/>
                <a:cs typeface="Calibri"/>
              </a:rPr>
              <a:t> </a:t>
            </a:r>
            <a:r>
              <a:rPr sz="1100" spc="35" dirty="0">
                <a:solidFill>
                  <a:srgbClr val="979EA0"/>
                </a:solidFill>
                <a:latin typeface="Calibri"/>
                <a:cs typeface="Calibri"/>
              </a:rPr>
              <a:t>F</a:t>
            </a:r>
            <a:r>
              <a:rPr sz="1100" spc="5" dirty="0">
                <a:solidFill>
                  <a:srgbClr val="979EA0"/>
                </a:solidFill>
                <a:latin typeface="Calibri"/>
                <a:cs typeface="Calibri"/>
              </a:rPr>
              <a:t>i</a:t>
            </a:r>
            <a:r>
              <a:rPr sz="1100" spc="35" dirty="0">
                <a:solidFill>
                  <a:srgbClr val="979EA0"/>
                </a:solidFill>
                <a:latin typeface="Calibri"/>
                <a:cs typeface="Calibri"/>
              </a:rPr>
              <a:t>g</a:t>
            </a:r>
            <a:r>
              <a:rPr sz="1100" spc="5" dirty="0">
                <a:solidFill>
                  <a:srgbClr val="979EA0"/>
                </a:solidFill>
                <a:latin typeface="Calibri"/>
                <a:cs typeface="Calibri"/>
              </a:rPr>
              <a:t>u</a:t>
            </a:r>
            <a:r>
              <a:rPr sz="1100" spc="-10" dirty="0">
                <a:solidFill>
                  <a:srgbClr val="979EA0"/>
                </a:solidFill>
                <a:latin typeface="Calibri"/>
                <a:cs typeface="Calibri"/>
              </a:rPr>
              <a:t>r</a:t>
            </a:r>
            <a:r>
              <a:rPr sz="1100" spc="-5" dirty="0">
                <a:solidFill>
                  <a:srgbClr val="979EA0"/>
                </a:solidFill>
                <a:latin typeface="Calibri"/>
                <a:cs typeface="Calibri"/>
              </a:rPr>
              <a:t>e</a:t>
            </a:r>
            <a:r>
              <a:rPr sz="1100" spc="35" dirty="0">
                <a:solidFill>
                  <a:srgbClr val="979EA0"/>
                </a:solidFill>
                <a:latin typeface="Calibri"/>
                <a:cs typeface="Calibri"/>
              </a:rPr>
              <a:t>s</a:t>
            </a:r>
            <a:r>
              <a:rPr sz="1100" spc="-65" dirty="0">
                <a:solidFill>
                  <a:srgbClr val="979EA0"/>
                </a:solidFill>
                <a:latin typeface="Calibri"/>
                <a:cs typeface="Calibri"/>
              </a:rPr>
              <a:t>,</a:t>
            </a:r>
            <a:r>
              <a:rPr sz="1100" dirty="0">
                <a:solidFill>
                  <a:srgbClr val="979EA0"/>
                </a:solidFill>
                <a:latin typeface="Calibri"/>
                <a:cs typeface="Calibri"/>
              </a:rPr>
              <a:t>”</a:t>
            </a:r>
            <a:r>
              <a:rPr sz="1100" spc="-30" dirty="0">
                <a:solidFill>
                  <a:srgbClr val="979EA0"/>
                </a:solidFill>
                <a:latin typeface="Calibri"/>
                <a:cs typeface="Calibri"/>
              </a:rPr>
              <a:t> 2</a:t>
            </a:r>
            <a:r>
              <a:rPr sz="1100" spc="-55" dirty="0">
                <a:solidFill>
                  <a:srgbClr val="979EA0"/>
                </a:solidFill>
                <a:latin typeface="Calibri"/>
                <a:cs typeface="Calibri"/>
              </a:rPr>
              <a:t>0</a:t>
            </a:r>
            <a:r>
              <a:rPr sz="1100" spc="-20" dirty="0">
                <a:solidFill>
                  <a:srgbClr val="979EA0"/>
                </a:solidFill>
                <a:latin typeface="Calibri"/>
                <a:cs typeface="Calibri"/>
              </a:rPr>
              <a:t>1</a:t>
            </a:r>
            <a:r>
              <a:rPr sz="1100" spc="-40" dirty="0">
                <a:solidFill>
                  <a:srgbClr val="979EA0"/>
                </a:solidFill>
                <a:latin typeface="Calibri"/>
                <a:cs typeface="Calibri"/>
              </a:rPr>
              <a:t>9</a:t>
            </a:r>
            <a:r>
              <a:rPr sz="1100" spc="-10" dirty="0">
                <a:solidFill>
                  <a:srgbClr val="979EA0"/>
                </a:solidFill>
                <a:latin typeface="Calibri"/>
                <a:cs typeface="Calibri"/>
              </a:rPr>
              <a:t>.</a:t>
            </a:r>
            <a:endParaRPr sz="1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2617243" y="1091098"/>
            <a:ext cx="400050" cy="524510"/>
          </a:xfrm>
          <a:custGeom>
            <a:avLst/>
            <a:gdLst/>
            <a:ahLst/>
            <a:cxnLst/>
            <a:rect l="l" t="t" r="r" b="b"/>
            <a:pathLst>
              <a:path w="400050" h="524510">
                <a:moveTo>
                  <a:pt x="363181" y="403997"/>
                </a:moveTo>
                <a:lnTo>
                  <a:pt x="325794" y="434080"/>
                </a:lnTo>
                <a:lnTo>
                  <a:pt x="280688" y="456626"/>
                </a:lnTo>
                <a:lnTo>
                  <a:pt x="239624" y="465151"/>
                </a:lnTo>
                <a:lnTo>
                  <a:pt x="224258" y="465920"/>
                </a:lnTo>
                <a:lnTo>
                  <a:pt x="210311" y="465415"/>
                </a:lnTo>
                <a:lnTo>
                  <a:pt x="171801" y="457791"/>
                </a:lnTo>
                <a:lnTo>
                  <a:pt x="128919" y="433275"/>
                </a:lnTo>
                <a:lnTo>
                  <a:pt x="103760" y="404032"/>
                </a:lnTo>
                <a:lnTo>
                  <a:pt x="85166" y="365405"/>
                </a:lnTo>
                <a:lnTo>
                  <a:pt x="73639" y="317322"/>
                </a:lnTo>
                <a:lnTo>
                  <a:pt x="69684" y="259712"/>
                </a:lnTo>
                <a:lnTo>
                  <a:pt x="70101" y="241615"/>
                </a:lnTo>
                <a:lnTo>
                  <a:pt x="76282" y="191525"/>
                </a:lnTo>
                <a:lnTo>
                  <a:pt x="89660" y="148338"/>
                </a:lnTo>
                <a:lnTo>
                  <a:pt x="109983" y="112831"/>
                </a:lnTo>
                <a:lnTo>
                  <a:pt x="136997" y="85777"/>
                </a:lnTo>
                <a:lnTo>
                  <a:pt x="182988" y="64195"/>
                </a:lnTo>
                <a:lnTo>
                  <a:pt x="210088" y="60130"/>
                </a:lnTo>
                <a:lnTo>
                  <a:pt x="230437" y="60903"/>
                </a:lnTo>
                <a:lnTo>
                  <a:pt x="279090" y="72504"/>
                </a:lnTo>
                <a:lnTo>
                  <a:pt x="311093" y="95786"/>
                </a:lnTo>
                <a:lnTo>
                  <a:pt x="332189" y="140021"/>
                </a:lnTo>
                <a:lnTo>
                  <a:pt x="334228" y="152724"/>
                </a:lnTo>
                <a:lnTo>
                  <a:pt x="399783" y="162583"/>
                </a:lnTo>
                <a:lnTo>
                  <a:pt x="393281" y="115213"/>
                </a:lnTo>
                <a:lnTo>
                  <a:pt x="377588" y="76052"/>
                </a:lnTo>
                <a:lnTo>
                  <a:pt x="353445" y="45049"/>
                </a:lnTo>
                <a:lnTo>
                  <a:pt x="321592" y="22156"/>
                </a:lnTo>
                <a:lnTo>
                  <a:pt x="282769" y="7323"/>
                </a:lnTo>
                <a:lnTo>
                  <a:pt x="237716" y="502"/>
                </a:lnTo>
                <a:lnTo>
                  <a:pt x="221441" y="0"/>
                </a:lnTo>
                <a:lnTo>
                  <a:pt x="199768" y="864"/>
                </a:lnTo>
                <a:lnTo>
                  <a:pt x="159793" y="7584"/>
                </a:lnTo>
                <a:lnTo>
                  <a:pt x="108237" y="29131"/>
                </a:lnTo>
                <a:lnTo>
                  <a:pt x="66736" y="62832"/>
                </a:lnTo>
                <a:lnTo>
                  <a:pt x="35254" y="106875"/>
                </a:lnTo>
                <a:lnTo>
                  <a:pt x="13754" y="159451"/>
                </a:lnTo>
                <a:lnTo>
                  <a:pt x="4947" y="198348"/>
                </a:lnTo>
                <a:lnTo>
                  <a:pt x="549" y="239696"/>
                </a:lnTo>
                <a:lnTo>
                  <a:pt x="0" y="261122"/>
                </a:lnTo>
                <a:lnTo>
                  <a:pt x="503" y="283230"/>
                </a:lnTo>
                <a:lnTo>
                  <a:pt x="4570" y="325626"/>
                </a:lnTo>
                <a:lnTo>
                  <a:pt x="12801" y="365201"/>
                </a:lnTo>
                <a:lnTo>
                  <a:pt x="25297" y="401482"/>
                </a:lnTo>
                <a:lnTo>
                  <a:pt x="52260" y="448693"/>
                </a:lnTo>
                <a:lnTo>
                  <a:pt x="89390" y="485832"/>
                </a:lnTo>
                <a:lnTo>
                  <a:pt x="137029" y="511303"/>
                </a:lnTo>
                <a:lnTo>
                  <a:pt x="174796" y="521013"/>
                </a:lnTo>
                <a:lnTo>
                  <a:pt x="217487" y="524355"/>
                </a:lnTo>
                <a:lnTo>
                  <a:pt x="231633" y="524011"/>
                </a:lnTo>
                <a:lnTo>
                  <a:pt x="271943" y="518949"/>
                </a:lnTo>
                <a:lnTo>
                  <a:pt x="309181" y="508097"/>
                </a:lnTo>
                <a:lnTo>
                  <a:pt x="354313" y="485190"/>
                </a:lnTo>
                <a:lnTo>
                  <a:pt x="384968" y="462109"/>
                </a:lnTo>
                <a:lnTo>
                  <a:pt x="363181" y="403997"/>
                </a:lnTo>
                <a:close/>
              </a:path>
            </a:pathLst>
          </a:custGeom>
          <a:ln w="16510">
            <a:solidFill>
              <a:srgbClr val="129D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067768" y="1100245"/>
            <a:ext cx="434975" cy="507365"/>
          </a:xfrm>
          <a:custGeom>
            <a:avLst/>
            <a:gdLst/>
            <a:ahLst/>
            <a:cxnLst/>
            <a:rect l="l" t="t" r="r" b="b"/>
            <a:pathLst>
              <a:path w="434975" h="507365">
                <a:moveTo>
                  <a:pt x="181584" y="0"/>
                </a:moveTo>
                <a:lnTo>
                  <a:pt x="0" y="506755"/>
                </a:lnTo>
                <a:lnTo>
                  <a:pt x="69672" y="506755"/>
                </a:lnTo>
                <a:lnTo>
                  <a:pt x="118237" y="370916"/>
                </a:lnTo>
                <a:lnTo>
                  <a:pt x="316014" y="370916"/>
                </a:lnTo>
                <a:lnTo>
                  <a:pt x="365290" y="506755"/>
                </a:lnTo>
                <a:lnTo>
                  <a:pt x="434962" y="506755"/>
                </a:lnTo>
                <a:lnTo>
                  <a:pt x="251269" y="0"/>
                </a:lnTo>
                <a:lnTo>
                  <a:pt x="181584" y="0"/>
                </a:lnTo>
                <a:close/>
              </a:path>
            </a:pathLst>
          </a:custGeom>
          <a:ln w="16509">
            <a:solidFill>
              <a:srgbClr val="129D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204306" y="1176254"/>
            <a:ext cx="161290" cy="235585"/>
          </a:xfrm>
          <a:custGeom>
            <a:avLst/>
            <a:gdLst/>
            <a:ahLst/>
            <a:cxnLst/>
            <a:rect l="l" t="t" r="r" b="b"/>
            <a:pathLst>
              <a:path w="161289" h="235584">
                <a:moveTo>
                  <a:pt x="0" y="235089"/>
                </a:moveTo>
                <a:lnTo>
                  <a:pt x="80238" y="0"/>
                </a:lnTo>
                <a:lnTo>
                  <a:pt x="161175" y="235089"/>
                </a:lnTo>
                <a:lnTo>
                  <a:pt x="0" y="235089"/>
                </a:lnTo>
                <a:close/>
              </a:path>
            </a:pathLst>
          </a:custGeom>
          <a:ln w="16510">
            <a:solidFill>
              <a:srgbClr val="129D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571001" y="1100250"/>
            <a:ext cx="384810" cy="507365"/>
          </a:xfrm>
          <a:custGeom>
            <a:avLst/>
            <a:gdLst/>
            <a:ahLst/>
            <a:cxnLst/>
            <a:rect l="l" t="t" r="r" b="b"/>
            <a:pathLst>
              <a:path w="384810" h="507365">
                <a:moveTo>
                  <a:pt x="0" y="506755"/>
                </a:moveTo>
                <a:lnTo>
                  <a:pt x="64046" y="506755"/>
                </a:lnTo>
                <a:lnTo>
                  <a:pt x="64046" y="119646"/>
                </a:lnTo>
                <a:lnTo>
                  <a:pt x="325869" y="506755"/>
                </a:lnTo>
                <a:lnTo>
                  <a:pt x="384289" y="506755"/>
                </a:lnTo>
                <a:lnTo>
                  <a:pt x="384289" y="0"/>
                </a:lnTo>
                <a:lnTo>
                  <a:pt x="319544" y="0"/>
                </a:lnTo>
                <a:lnTo>
                  <a:pt x="319544" y="386397"/>
                </a:lnTo>
                <a:lnTo>
                  <a:pt x="59118" y="0"/>
                </a:lnTo>
                <a:lnTo>
                  <a:pt x="0" y="0"/>
                </a:lnTo>
                <a:lnTo>
                  <a:pt x="0" y="506755"/>
                </a:lnTo>
                <a:close/>
              </a:path>
            </a:pathLst>
          </a:custGeom>
          <a:ln w="16509">
            <a:solidFill>
              <a:srgbClr val="129D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055019" y="1091098"/>
            <a:ext cx="400050" cy="524510"/>
          </a:xfrm>
          <a:custGeom>
            <a:avLst/>
            <a:gdLst/>
            <a:ahLst/>
            <a:cxnLst/>
            <a:rect l="l" t="t" r="r" b="b"/>
            <a:pathLst>
              <a:path w="400050" h="524510">
                <a:moveTo>
                  <a:pt x="363181" y="403997"/>
                </a:moveTo>
                <a:lnTo>
                  <a:pt x="325794" y="434080"/>
                </a:lnTo>
                <a:lnTo>
                  <a:pt x="280688" y="456626"/>
                </a:lnTo>
                <a:lnTo>
                  <a:pt x="239624" y="465151"/>
                </a:lnTo>
                <a:lnTo>
                  <a:pt x="224258" y="465920"/>
                </a:lnTo>
                <a:lnTo>
                  <a:pt x="210311" y="465415"/>
                </a:lnTo>
                <a:lnTo>
                  <a:pt x="171801" y="457791"/>
                </a:lnTo>
                <a:lnTo>
                  <a:pt x="128919" y="433275"/>
                </a:lnTo>
                <a:lnTo>
                  <a:pt x="103760" y="404032"/>
                </a:lnTo>
                <a:lnTo>
                  <a:pt x="85166" y="365405"/>
                </a:lnTo>
                <a:lnTo>
                  <a:pt x="73639" y="317322"/>
                </a:lnTo>
                <a:lnTo>
                  <a:pt x="69684" y="259712"/>
                </a:lnTo>
                <a:lnTo>
                  <a:pt x="70101" y="241615"/>
                </a:lnTo>
                <a:lnTo>
                  <a:pt x="76282" y="191525"/>
                </a:lnTo>
                <a:lnTo>
                  <a:pt x="89660" y="148338"/>
                </a:lnTo>
                <a:lnTo>
                  <a:pt x="109983" y="112831"/>
                </a:lnTo>
                <a:lnTo>
                  <a:pt x="136997" y="85777"/>
                </a:lnTo>
                <a:lnTo>
                  <a:pt x="182988" y="64195"/>
                </a:lnTo>
                <a:lnTo>
                  <a:pt x="210088" y="60130"/>
                </a:lnTo>
                <a:lnTo>
                  <a:pt x="230437" y="60903"/>
                </a:lnTo>
                <a:lnTo>
                  <a:pt x="279090" y="72504"/>
                </a:lnTo>
                <a:lnTo>
                  <a:pt x="311093" y="95786"/>
                </a:lnTo>
                <a:lnTo>
                  <a:pt x="332189" y="140021"/>
                </a:lnTo>
                <a:lnTo>
                  <a:pt x="334228" y="152724"/>
                </a:lnTo>
                <a:lnTo>
                  <a:pt x="399783" y="162583"/>
                </a:lnTo>
                <a:lnTo>
                  <a:pt x="393281" y="115213"/>
                </a:lnTo>
                <a:lnTo>
                  <a:pt x="377588" y="76052"/>
                </a:lnTo>
                <a:lnTo>
                  <a:pt x="353445" y="45049"/>
                </a:lnTo>
                <a:lnTo>
                  <a:pt x="321592" y="22156"/>
                </a:lnTo>
                <a:lnTo>
                  <a:pt x="282769" y="7323"/>
                </a:lnTo>
                <a:lnTo>
                  <a:pt x="237716" y="502"/>
                </a:lnTo>
                <a:lnTo>
                  <a:pt x="221441" y="0"/>
                </a:lnTo>
                <a:lnTo>
                  <a:pt x="199768" y="864"/>
                </a:lnTo>
                <a:lnTo>
                  <a:pt x="159793" y="7584"/>
                </a:lnTo>
                <a:lnTo>
                  <a:pt x="108237" y="29131"/>
                </a:lnTo>
                <a:lnTo>
                  <a:pt x="66736" y="62832"/>
                </a:lnTo>
                <a:lnTo>
                  <a:pt x="35254" y="106875"/>
                </a:lnTo>
                <a:lnTo>
                  <a:pt x="13754" y="159451"/>
                </a:lnTo>
                <a:lnTo>
                  <a:pt x="4947" y="198348"/>
                </a:lnTo>
                <a:lnTo>
                  <a:pt x="549" y="239696"/>
                </a:lnTo>
                <a:lnTo>
                  <a:pt x="0" y="261122"/>
                </a:lnTo>
                <a:lnTo>
                  <a:pt x="503" y="283230"/>
                </a:lnTo>
                <a:lnTo>
                  <a:pt x="4570" y="325626"/>
                </a:lnTo>
                <a:lnTo>
                  <a:pt x="12801" y="365201"/>
                </a:lnTo>
                <a:lnTo>
                  <a:pt x="25297" y="401482"/>
                </a:lnTo>
                <a:lnTo>
                  <a:pt x="52260" y="448693"/>
                </a:lnTo>
                <a:lnTo>
                  <a:pt x="89390" y="485832"/>
                </a:lnTo>
                <a:lnTo>
                  <a:pt x="137029" y="511303"/>
                </a:lnTo>
                <a:lnTo>
                  <a:pt x="174796" y="521013"/>
                </a:lnTo>
                <a:lnTo>
                  <a:pt x="217487" y="524355"/>
                </a:lnTo>
                <a:lnTo>
                  <a:pt x="231633" y="524011"/>
                </a:lnTo>
                <a:lnTo>
                  <a:pt x="271943" y="518949"/>
                </a:lnTo>
                <a:lnTo>
                  <a:pt x="309181" y="508097"/>
                </a:lnTo>
                <a:lnTo>
                  <a:pt x="354313" y="485190"/>
                </a:lnTo>
                <a:lnTo>
                  <a:pt x="384968" y="462109"/>
                </a:lnTo>
                <a:lnTo>
                  <a:pt x="363181" y="403997"/>
                </a:lnTo>
                <a:close/>
              </a:path>
            </a:pathLst>
          </a:custGeom>
          <a:ln w="16510">
            <a:solidFill>
              <a:srgbClr val="129D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548755" y="1100250"/>
            <a:ext cx="327660" cy="507365"/>
          </a:xfrm>
          <a:custGeom>
            <a:avLst/>
            <a:gdLst/>
            <a:ahLst/>
            <a:cxnLst/>
            <a:rect l="l" t="t" r="r" b="b"/>
            <a:pathLst>
              <a:path w="327660" h="507365">
                <a:moveTo>
                  <a:pt x="0" y="506755"/>
                </a:moveTo>
                <a:lnTo>
                  <a:pt x="327279" y="506755"/>
                </a:lnTo>
                <a:lnTo>
                  <a:pt x="327279" y="448335"/>
                </a:lnTo>
                <a:lnTo>
                  <a:pt x="65455" y="448335"/>
                </a:lnTo>
                <a:lnTo>
                  <a:pt x="65455" y="278714"/>
                </a:lnTo>
                <a:lnTo>
                  <a:pt x="299135" y="278714"/>
                </a:lnTo>
                <a:lnTo>
                  <a:pt x="299135" y="219595"/>
                </a:lnTo>
                <a:lnTo>
                  <a:pt x="65455" y="219595"/>
                </a:lnTo>
                <a:lnTo>
                  <a:pt x="65455" y="59118"/>
                </a:lnTo>
                <a:lnTo>
                  <a:pt x="321652" y="59118"/>
                </a:lnTo>
                <a:lnTo>
                  <a:pt x="321652" y="0"/>
                </a:lnTo>
                <a:lnTo>
                  <a:pt x="0" y="0"/>
                </a:lnTo>
                <a:lnTo>
                  <a:pt x="0" y="506755"/>
                </a:lnTo>
                <a:close/>
              </a:path>
            </a:pathLst>
          </a:custGeom>
          <a:ln w="16510">
            <a:solidFill>
              <a:srgbClr val="129D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971961" y="1100245"/>
            <a:ext cx="369570" cy="507365"/>
          </a:xfrm>
          <a:custGeom>
            <a:avLst/>
            <a:gdLst/>
            <a:ahLst/>
            <a:cxnLst/>
            <a:rect l="l" t="t" r="r" b="b"/>
            <a:pathLst>
              <a:path w="369570" h="507365">
                <a:moveTo>
                  <a:pt x="0" y="0"/>
                </a:moveTo>
                <a:lnTo>
                  <a:pt x="0" y="506755"/>
                </a:lnTo>
                <a:lnTo>
                  <a:pt x="65455" y="506755"/>
                </a:lnTo>
                <a:lnTo>
                  <a:pt x="65455" y="309689"/>
                </a:lnTo>
                <a:lnTo>
                  <a:pt x="142176" y="309689"/>
                </a:lnTo>
                <a:lnTo>
                  <a:pt x="155973" y="309439"/>
                </a:lnTo>
                <a:lnTo>
                  <a:pt x="168823" y="308690"/>
                </a:lnTo>
                <a:lnTo>
                  <a:pt x="181033" y="307441"/>
                </a:lnTo>
                <a:lnTo>
                  <a:pt x="192907" y="305692"/>
                </a:lnTo>
                <a:lnTo>
                  <a:pt x="297726" y="506755"/>
                </a:lnTo>
                <a:lnTo>
                  <a:pt x="369519" y="506755"/>
                </a:lnTo>
                <a:lnTo>
                  <a:pt x="256895" y="289280"/>
                </a:lnTo>
                <a:lnTo>
                  <a:pt x="269935" y="282294"/>
                </a:lnTo>
                <a:lnTo>
                  <a:pt x="302158" y="257298"/>
                </a:lnTo>
                <a:lnTo>
                  <a:pt x="324381" y="226331"/>
                </a:lnTo>
                <a:lnTo>
                  <a:pt x="337050" y="189505"/>
                </a:lnTo>
                <a:lnTo>
                  <a:pt x="340408" y="161753"/>
                </a:lnTo>
                <a:lnTo>
                  <a:pt x="339973" y="145877"/>
                </a:lnTo>
                <a:lnTo>
                  <a:pt x="332921" y="102678"/>
                </a:lnTo>
                <a:lnTo>
                  <a:pt x="317079" y="66462"/>
                </a:lnTo>
                <a:lnTo>
                  <a:pt x="281910" y="29776"/>
                </a:lnTo>
                <a:lnTo>
                  <a:pt x="244718" y="11523"/>
                </a:lnTo>
                <a:lnTo>
                  <a:pt x="198016" y="1685"/>
                </a:lnTo>
                <a:lnTo>
                  <a:pt x="180298" y="350"/>
                </a:lnTo>
                <a:lnTo>
                  <a:pt x="0" y="0"/>
                </a:lnTo>
                <a:close/>
              </a:path>
            </a:pathLst>
          </a:custGeom>
          <a:ln w="16510">
            <a:solidFill>
              <a:srgbClr val="129D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037416" y="1157255"/>
            <a:ext cx="208915" cy="198120"/>
          </a:xfrm>
          <a:custGeom>
            <a:avLst/>
            <a:gdLst/>
            <a:ahLst/>
            <a:cxnLst/>
            <a:rect l="l" t="t" r="r" b="b"/>
            <a:pathLst>
              <a:path w="208914" h="198119">
                <a:moveTo>
                  <a:pt x="97129" y="0"/>
                </a:moveTo>
                <a:lnTo>
                  <a:pt x="148745" y="6476"/>
                </a:lnTo>
                <a:lnTo>
                  <a:pt x="183997" y="25808"/>
                </a:lnTo>
                <a:lnTo>
                  <a:pt x="207060" y="71332"/>
                </a:lnTo>
                <a:lnTo>
                  <a:pt x="208767" y="86203"/>
                </a:lnTo>
                <a:lnTo>
                  <a:pt x="208123" y="103436"/>
                </a:lnTo>
                <a:lnTo>
                  <a:pt x="197619" y="146166"/>
                </a:lnTo>
                <a:lnTo>
                  <a:pt x="163342" y="182867"/>
                </a:lnTo>
                <a:lnTo>
                  <a:pt x="122175" y="195799"/>
                </a:lnTo>
                <a:lnTo>
                  <a:pt x="0" y="197777"/>
                </a:lnTo>
                <a:lnTo>
                  <a:pt x="0" y="0"/>
                </a:lnTo>
                <a:lnTo>
                  <a:pt x="97129" y="0"/>
                </a:lnTo>
                <a:close/>
              </a:path>
            </a:pathLst>
          </a:custGeom>
          <a:ln w="16510">
            <a:solidFill>
              <a:srgbClr val="129D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409100" y="1091098"/>
            <a:ext cx="400050" cy="524510"/>
          </a:xfrm>
          <a:custGeom>
            <a:avLst/>
            <a:gdLst/>
            <a:ahLst/>
            <a:cxnLst/>
            <a:rect l="l" t="t" r="r" b="b"/>
            <a:pathLst>
              <a:path w="400050" h="524510">
                <a:moveTo>
                  <a:pt x="363181" y="403997"/>
                </a:moveTo>
                <a:lnTo>
                  <a:pt x="325794" y="434080"/>
                </a:lnTo>
                <a:lnTo>
                  <a:pt x="280688" y="456626"/>
                </a:lnTo>
                <a:lnTo>
                  <a:pt x="239624" y="465151"/>
                </a:lnTo>
                <a:lnTo>
                  <a:pt x="224258" y="465920"/>
                </a:lnTo>
                <a:lnTo>
                  <a:pt x="210311" y="465415"/>
                </a:lnTo>
                <a:lnTo>
                  <a:pt x="171801" y="457791"/>
                </a:lnTo>
                <a:lnTo>
                  <a:pt x="128919" y="433275"/>
                </a:lnTo>
                <a:lnTo>
                  <a:pt x="103760" y="404032"/>
                </a:lnTo>
                <a:lnTo>
                  <a:pt x="85166" y="365405"/>
                </a:lnTo>
                <a:lnTo>
                  <a:pt x="73639" y="317322"/>
                </a:lnTo>
                <a:lnTo>
                  <a:pt x="69684" y="259712"/>
                </a:lnTo>
                <a:lnTo>
                  <a:pt x="70101" y="241615"/>
                </a:lnTo>
                <a:lnTo>
                  <a:pt x="76282" y="191525"/>
                </a:lnTo>
                <a:lnTo>
                  <a:pt x="89660" y="148338"/>
                </a:lnTo>
                <a:lnTo>
                  <a:pt x="109983" y="112831"/>
                </a:lnTo>
                <a:lnTo>
                  <a:pt x="136997" y="85777"/>
                </a:lnTo>
                <a:lnTo>
                  <a:pt x="182988" y="64195"/>
                </a:lnTo>
                <a:lnTo>
                  <a:pt x="210088" y="60130"/>
                </a:lnTo>
                <a:lnTo>
                  <a:pt x="230437" y="60903"/>
                </a:lnTo>
                <a:lnTo>
                  <a:pt x="279090" y="72504"/>
                </a:lnTo>
                <a:lnTo>
                  <a:pt x="311093" y="95786"/>
                </a:lnTo>
                <a:lnTo>
                  <a:pt x="332189" y="140021"/>
                </a:lnTo>
                <a:lnTo>
                  <a:pt x="334228" y="152724"/>
                </a:lnTo>
                <a:lnTo>
                  <a:pt x="399783" y="162583"/>
                </a:lnTo>
                <a:lnTo>
                  <a:pt x="393281" y="115213"/>
                </a:lnTo>
                <a:lnTo>
                  <a:pt x="377588" y="76052"/>
                </a:lnTo>
                <a:lnTo>
                  <a:pt x="353445" y="45049"/>
                </a:lnTo>
                <a:lnTo>
                  <a:pt x="321592" y="22156"/>
                </a:lnTo>
                <a:lnTo>
                  <a:pt x="282769" y="7323"/>
                </a:lnTo>
                <a:lnTo>
                  <a:pt x="237716" y="502"/>
                </a:lnTo>
                <a:lnTo>
                  <a:pt x="221441" y="0"/>
                </a:lnTo>
                <a:lnTo>
                  <a:pt x="199768" y="864"/>
                </a:lnTo>
                <a:lnTo>
                  <a:pt x="159793" y="7584"/>
                </a:lnTo>
                <a:lnTo>
                  <a:pt x="108237" y="29131"/>
                </a:lnTo>
                <a:lnTo>
                  <a:pt x="66736" y="62832"/>
                </a:lnTo>
                <a:lnTo>
                  <a:pt x="35254" y="106875"/>
                </a:lnTo>
                <a:lnTo>
                  <a:pt x="13754" y="159451"/>
                </a:lnTo>
                <a:lnTo>
                  <a:pt x="4947" y="198348"/>
                </a:lnTo>
                <a:lnTo>
                  <a:pt x="549" y="239696"/>
                </a:lnTo>
                <a:lnTo>
                  <a:pt x="0" y="261122"/>
                </a:lnTo>
                <a:lnTo>
                  <a:pt x="503" y="283230"/>
                </a:lnTo>
                <a:lnTo>
                  <a:pt x="4570" y="325626"/>
                </a:lnTo>
                <a:lnTo>
                  <a:pt x="12801" y="365201"/>
                </a:lnTo>
                <a:lnTo>
                  <a:pt x="25297" y="401482"/>
                </a:lnTo>
                <a:lnTo>
                  <a:pt x="52260" y="448693"/>
                </a:lnTo>
                <a:lnTo>
                  <a:pt x="89390" y="485832"/>
                </a:lnTo>
                <a:lnTo>
                  <a:pt x="137029" y="511303"/>
                </a:lnTo>
                <a:lnTo>
                  <a:pt x="174796" y="521013"/>
                </a:lnTo>
                <a:lnTo>
                  <a:pt x="217487" y="524355"/>
                </a:lnTo>
                <a:lnTo>
                  <a:pt x="231633" y="524011"/>
                </a:lnTo>
                <a:lnTo>
                  <a:pt x="271943" y="518949"/>
                </a:lnTo>
                <a:lnTo>
                  <a:pt x="309181" y="508097"/>
                </a:lnTo>
                <a:lnTo>
                  <a:pt x="354313" y="485190"/>
                </a:lnTo>
                <a:lnTo>
                  <a:pt x="384968" y="462109"/>
                </a:lnTo>
                <a:lnTo>
                  <a:pt x="363181" y="403997"/>
                </a:lnTo>
                <a:close/>
              </a:path>
            </a:pathLst>
          </a:custGeom>
          <a:ln w="16510">
            <a:solidFill>
              <a:srgbClr val="2F3B4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859626" y="1100245"/>
            <a:ext cx="434975" cy="507365"/>
          </a:xfrm>
          <a:custGeom>
            <a:avLst/>
            <a:gdLst/>
            <a:ahLst/>
            <a:cxnLst/>
            <a:rect l="l" t="t" r="r" b="b"/>
            <a:pathLst>
              <a:path w="434975" h="507365">
                <a:moveTo>
                  <a:pt x="181584" y="0"/>
                </a:moveTo>
                <a:lnTo>
                  <a:pt x="0" y="506755"/>
                </a:lnTo>
                <a:lnTo>
                  <a:pt x="69672" y="506755"/>
                </a:lnTo>
                <a:lnTo>
                  <a:pt x="118237" y="370916"/>
                </a:lnTo>
                <a:lnTo>
                  <a:pt x="316014" y="370916"/>
                </a:lnTo>
                <a:lnTo>
                  <a:pt x="365290" y="506755"/>
                </a:lnTo>
                <a:lnTo>
                  <a:pt x="434962" y="506755"/>
                </a:lnTo>
                <a:lnTo>
                  <a:pt x="251269" y="0"/>
                </a:lnTo>
                <a:lnTo>
                  <a:pt x="181584" y="0"/>
                </a:lnTo>
                <a:close/>
              </a:path>
            </a:pathLst>
          </a:custGeom>
          <a:ln w="16509">
            <a:solidFill>
              <a:srgbClr val="2F3B4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996163" y="1176254"/>
            <a:ext cx="161290" cy="235585"/>
          </a:xfrm>
          <a:custGeom>
            <a:avLst/>
            <a:gdLst/>
            <a:ahLst/>
            <a:cxnLst/>
            <a:rect l="l" t="t" r="r" b="b"/>
            <a:pathLst>
              <a:path w="161289" h="235584">
                <a:moveTo>
                  <a:pt x="0" y="235089"/>
                </a:moveTo>
                <a:lnTo>
                  <a:pt x="80238" y="0"/>
                </a:lnTo>
                <a:lnTo>
                  <a:pt x="161175" y="235089"/>
                </a:lnTo>
                <a:lnTo>
                  <a:pt x="0" y="235089"/>
                </a:lnTo>
                <a:close/>
              </a:path>
            </a:pathLst>
          </a:custGeom>
          <a:ln w="16510">
            <a:solidFill>
              <a:srgbClr val="2F3B4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362857" y="1100245"/>
            <a:ext cx="369570" cy="507365"/>
          </a:xfrm>
          <a:custGeom>
            <a:avLst/>
            <a:gdLst/>
            <a:ahLst/>
            <a:cxnLst/>
            <a:rect l="l" t="t" r="r" b="b"/>
            <a:pathLst>
              <a:path w="369570" h="507365">
                <a:moveTo>
                  <a:pt x="0" y="0"/>
                </a:moveTo>
                <a:lnTo>
                  <a:pt x="0" y="506755"/>
                </a:lnTo>
                <a:lnTo>
                  <a:pt x="65455" y="506755"/>
                </a:lnTo>
                <a:lnTo>
                  <a:pt x="65455" y="309689"/>
                </a:lnTo>
                <a:lnTo>
                  <a:pt x="142176" y="309689"/>
                </a:lnTo>
                <a:lnTo>
                  <a:pt x="155973" y="309439"/>
                </a:lnTo>
                <a:lnTo>
                  <a:pt x="168823" y="308690"/>
                </a:lnTo>
                <a:lnTo>
                  <a:pt x="181033" y="307441"/>
                </a:lnTo>
                <a:lnTo>
                  <a:pt x="192907" y="305692"/>
                </a:lnTo>
                <a:lnTo>
                  <a:pt x="297726" y="506755"/>
                </a:lnTo>
                <a:lnTo>
                  <a:pt x="369506" y="506755"/>
                </a:lnTo>
                <a:lnTo>
                  <a:pt x="256895" y="289280"/>
                </a:lnTo>
                <a:lnTo>
                  <a:pt x="269935" y="282294"/>
                </a:lnTo>
                <a:lnTo>
                  <a:pt x="302158" y="257298"/>
                </a:lnTo>
                <a:lnTo>
                  <a:pt x="324381" y="226331"/>
                </a:lnTo>
                <a:lnTo>
                  <a:pt x="337050" y="189505"/>
                </a:lnTo>
                <a:lnTo>
                  <a:pt x="340408" y="161753"/>
                </a:lnTo>
                <a:lnTo>
                  <a:pt x="339973" y="145877"/>
                </a:lnTo>
                <a:lnTo>
                  <a:pt x="332921" y="102678"/>
                </a:lnTo>
                <a:lnTo>
                  <a:pt x="317079" y="66462"/>
                </a:lnTo>
                <a:lnTo>
                  <a:pt x="281910" y="29776"/>
                </a:lnTo>
                <a:lnTo>
                  <a:pt x="244718" y="11523"/>
                </a:lnTo>
                <a:lnTo>
                  <a:pt x="198016" y="1685"/>
                </a:lnTo>
                <a:lnTo>
                  <a:pt x="180298" y="350"/>
                </a:lnTo>
                <a:lnTo>
                  <a:pt x="0" y="0"/>
                </a:lnTo>
                <a:close/>
              </a:path>
            </a:pathLst>
          </a:custGeom>
          <a:ln w="16510">
            <a:solidFill>
              <a:srgbClr val="2F3B4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428313" y="1157255"/>
            <a:ext cx="208915" cy="198120"/>
          </a:xfrm>
          <a:custGeom>
            <a:avLst/>
            <a:gdLst/>
            <a:ahLst/>
            <a:cxnLst/>
            <a:rect l="l" t="t" r="r" b="b"/>
            <a:pathLst>
              <a:path w="208915" h="198119">
                <a:moveTo>
                  <a:pt x="97129" y="0"/>
                </a:moveTo>
                <a:lnTo>
                  <a:pt x="148745" y="6476"/>
                </a:lnTo>
                <a:lnTo>
                  <a:pt x="183997" y="25808"/>
                </a:lnTo>
                <a:lnTo>
                  <a:pt x="207060" y="71332"/>
                </a:lnTo>
                <a:lnTo>
                  <a:pt x="208767" y="86203"/>
                </a:lnTo>
                <a:lnTo>
                  <a:pt x="208123" y="103436"/>
                </a:lnTo>
                <a:lnTo>
                  <a:pt x="197619" y="146166"/>
                </a:lnTo>
                <a:lnTo>
                  <a:pt x="163342" y="182867"/>
                </a:lnTo>
                <a:lnTo>
                  <a:pt x="122175" y="195799"/>
                </a:lnTo>
                <a:lnTo>
                  <a:pt x="0" y="197777"/>
                </a:lnTo>
                <a:lnTo>
                  <a:pt x="0" y="0"/>
                </a:lnTo>
                <a:lnTo>
                  <a:pt x="97129" y="0"/>
                </a:lnTo>
                <a:close/>
              </a:path>
            </a:pathLst>
          </a:custGeom>
          <a:ln w="16510">
            <a:solidFill>
              <a:srgbClr val="2F3B4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811894" y="1100250"/>
            <a:ext cx="327660" cy="507365"/>
          </a:xfrm>
          <a:custGeom>
            <a:avLst/>
            <a:gdLst/>
            <a:ahLst/>
            <a:cxnLst/>
            <a:rect l="l" t="t" r="r" b="b"/>
            <a:pathLst>
              <a:path w="327659" h="507365">
                <a:moveTo>
                  <a:pt x="0" y="506755"/>
                </a:moveTo>
                <a:lnTo>
                  <a:pt x="327279" y="506755"/>
                </a:lnTo>
                <a:lnTo>
                  <a:pt x="327279" y="448335"/>
                </a:lnTo>
                <a:lnTo>
                  <a:pt x="65455" y="448335"/>
                </a:lnTo>
                <a:lnTo>
                  <a:pt x="65455" y="278714"/>
                </a:lnTo>
                <a:lnTo>
                  <a:pt x="299123" y="278714"/>
                </a:lnTo>
                <a:lnTo>
                  <a:pt x="299123" y="219595"/>
                </a:lnTo>
                <a:lnTo>
                  <a:pt x="65455" y="219595"/>
                </a:lnTo>
                <a:lnTo>
                  <a:pt x="65455" y="59118"/>
                </a:lnTo>
                <a:lnTo>
                  <a:pt x="321652" y="59118"/>
                </a:lnTo>
                <a:lnTo>
                  <a:pt x="321652" y="0"/>
                </a:lnTo>
                <a:lnTo>
                  <a:pt x="0" y="0"/>
                </a:lnTo>
                <a:lnTo>
                  <a:pt x="0" y="506755"/>
                </a:lnTo>
                <a:close/>
              </a:path>
            </a:pathLst>
          </a:custGeom>
          <a:ln w="16510">
            <a:solidFill>
              <a:srgbClr val="2F3B4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xfrm>
            <a:off x="667949" y="757556"/>
            <a:ext cx="8476051" cy="944244"/>
          </a:xfrm>
          <a:prstGeom prst="rect">
            <a:avLst/>
          </a:prstGeom>
        </p:spPr>
        <p:txBody>
          <a:bodyPr vert="horz" wrap="square" lIns="0" tIns="178873" rIns="0" bIns="0" rtlCol="0">
            <a:spAutoFit/>
          </a:bodyPr>
          <a:lstStyle/>
          <a:p>
            <a:pPr marL="1940560">
              <a:lnSpc>
                <a:spcPct val="100000"/>
              </a:lnSpc>
            </a:pPr>
            <a:r>
              <a:rPr sz="5550" b="0" spc="760" dirty="0">
                <a:solidFill>
                  <a:srgbClr val="129DC0"/>
                </a:solidFill>
                <a:latin typeface="Calibri"/>
                <a:cs typeface="Calibri"/>
              </a:rPr>
              <a:t>C</a:t>
            </a:r>
            <a:r>
              <a:rPr sz="5550" b="0" spc="390" dirty="0">
                <a:solidFill>
                  <a:srgbClr val="129DC0"/>
                </a:solidFill>
                <a:latin typeface="Calibri"/>
                <a:cs typeface="Calibri"/>
              </a:rPr>
              <a:t>A</a:t>
            </a:r>
            <a:r>
              <a:rPr sz="5550" b="0" spc="335" dirty="0">
                <a:solidFill>
                  <a:srgbClr val="129DC0"/>
                </a:solidFill>
                <a:latin typeface="Calibri"/>
                <a:cs typeface="Calibri"/>
              </a:rPr>
              <a:t>N</a:t>
            </a:r>
            <a:r>
              <a:rPr sz="5550" b="0" spc="755" dirty="0">
                <a:solidFill>
                  <a:srgbClr val="129DC0"/>
                </a:solidFill>
                <a:latin typeface="Calibri"/>
                <a:cs typeface="Calibri"/>
              </a:rPr>
              <a:t>C</a:t>
            </a:r>
            <a:r>
              <a:rPr sz="5550" b="0" spc="605" dirty="0">
                <a:solidFill>
                  <a:srgbClr val="129DC0"/>
                </a:solidFill>
                <a:latin typeface="Calibri"/>
                <a:cs typeface="Calibri"/>
              </a:rPr>
              <a:t>E</a:t>
            </a:r>
            <a:r>
              <a:rPr sz="5550" b="0" spc="550" dirty="0">
                <a:solidFill>
                  <a:srgbClr val="129DC0"/>
                </a:solidFill>
                <a:latin typeface="Calibri"/>
                <a:cs typeface="Calibri"/>
              </a:rPr>
              <a:t>R</a:t>
            </a:r>
            <a:r>
              <a:rPr sz="5550" b="0" spc="760" dirty="0">
                <a:solidFill>
                  <a:srgbClr val="2F3B42"/>
                </a:solidFill>
                <a:latin typeface="Calibri"/>
                <a:cs typeface="Calibri"/>
              </a:rPr>
              <a:t>C</a:t>
            </a:r>
            <a:r>
              <a:rPr sz="5550" b="0" spc="450" dirty="0">
                <a:solidFill>
                  <a:srgbClr val="2F3B42"/>
                </a:solidFill>
                <a:latin typeface="Calibri"/>
                <a:cs typeface="Calibri"/>
              </a:rPr>
              <a:t>A</a:t>
            </a:r>
            <a:r>
              <a:rPr sz="5550" b="0" spc="434" dirty="0">
                <a:solidFill>
                  <a:srgbClr val="2F3B42"/>
                </a:solidFill>
                <a:latin typeface="Calibri"/>
                <a:cs typeface="Calibri"/>
              </a:rPr>
              <a:t>R</a:t>
            </a:r>
            <a:r>
              <a:rPr sz="5550" b="0" spc="565" dirty="0">
                <a:solidFill>
                  <a:srgbClr val="2F3B42"/>
                </a:solidFill>
                <a:latin typeface="Calibri"/>
                <a:cs typeface="Calibri"/>
              </a:rPr>
              <a:t>E</a:t>
            </a:r>
            <a:endParaRPr sz="5550" dirty="0">
              <a:latin typeface="Calibri"/>
              <a:cs typeface="Calibri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7284466" y="12111059"/>
            <a:ext cx="1254872" cy="44146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733434" y="11646965"/>
            <a:ext cx="562965" cy="91264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508000" y="9322307"/>
            <a:ext cx="578866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5" dirty="0">
                <a:solidFill>
                  <a:srgbClr val="262626"/>
                </a:solidFill>
                <a:latin typeface="Calibri"/>
                <a:cs typeface="Calibri"/>
              </a:rPr>
              <a:t>Unde</a:t>
            </a:r>
            <a:r>
              <a:rPr sz="1200" spc="15" dirty="0">
                <a:solidFill>
                  <a:srgbClr val="262626"/>
                </a:solidFill>
                <a:latin typeface="Calibri"/>
                <a:cs typeface="Calibri"/>
              </a:rPr>
              <a:t>r</a:t>
            </a:r>
            <a:r>
              <a:rPr sz="1200" dirty="0">
                <a:solidFill>
                  <a:srgbClr val="262626"/>
                </a:solidFill>
                <a:latin typeface="Calibri"/>
                <a:cs typeface="Calibri"/>
              </a:rPr>
              <a:t>writ</a:t>
            </a:r>
            <a:r>
              <a:rPr sz="1200" spc="-15" dirty="0">
                <a:solidFill>
                  <a:srgbClr val="262626"/>
                </a:solidFill>
                <a:latin typeface="Calibri"/>
                <a:cs typeface="Calibri"/>
              </a:rPr>
              <a:t>t</a:t>
            </a:r>
            <a:r>
              <a:rPr sz="1200" spc="5" dirty="0">
                <a:solidFill>
                  <a:srgbClr val="262626"/>
                </a:solidFill>
                <a:latin typeface="Calibri"/>
                <a:cs typeface="Calibri"/>
              </a:rPr>
              <a:t>en</a:t>
            </a:r>
            <a:r>
              <a:rPr sz="1200" spc="-30" dirty="0">
                <a:solidFill>
                  <a:srgbClr val="262626"/>
                </a:solidFill>
                <a:latin typeface="Calibri"/>
                <a:cs typeface="Calibri"/>
              </a:rPr>
              <a:t> </a:t>
            </a:r>
            <a:r>
              <a:rPr sz="1200" spc="25" dirty="0">
                <a:solidFill>
                  <a:srgbClr val="262626"/>
                </a:solidFill>
                <a:latin typeface="Calibri"/>
                <a:cs typeface="Calibri"/>
              </a:rPr>
              <a:t>b</a:t>
            </a:r>
            <a:r>
              <a:rPr sz="1200" spc="15" dirty="0">
                <a:solidFill>
                  <a:srgbClr val="262626"/>
                </a:solidFill>
                <a:latin typeface="Calibri"/>
                <a:cs typeface="Calibri"/>
              </a:rPr>
              <a:t>y</a:t>
            </a:r>
            <a:r>
              <a:rPr sz="1200" spc="-30" dirty="0">
                <a:solidFill>
                  <a:srgbClr val="262626"/>
                </a:solidFill>
                <a:latin typeface="Calibri"/>
                <a:cs typeface="Calibri"/>
              </a:rPr>
              <a:t> </a:t>
            </a:r>
            <a:r>
              <a:rPr sz="1200" spc="-15" dirty="0">
                <a:solidFill>
                  <a:srgbClr val="262626"/>
                </a:solidFill>
                <a:latin typeface="Calibri"/>
                <a:cs typeface="Calibri"/>
              </a:rPr>
              <a:t>F</a:t>
            </a:r>
            <a:r>
              <a:rPr sz="1200" spc="25" dirty="0">
                <a:solidFill>
                  <a:srgbClr val="262626"/>
                </a:solidFill>
                <a:latin typeface="Calibri"/>
                <a:cs typeface="Calibri"/>
              </a:rPr>
              <a:t>amily</a:t>
            </a:r>
            <a:r>
              <a:rPr sz="1200" spc="-30" dirty="0">
                <a:solidFill>
                  <a:srgbClr val="262626"/>
                </a:solidFill>
                <a:latin typeface="Calibri"/>
                <a:cs typeface="Calibri"/>
              </a:rPr>
              <a:t> </a:t>
            </a:r>
            <a:r>
              <a:rPr sz="1200" spc="5" dirty="0">
                <a:solidFill>
                  <a:srgbClr val="262626"/>
                </a:solidFill>
                <a:latin typeface="Calibri"/>
                <a:cs typeface="Calibri"/>
              </a:rPr>
              <a:t>Heri</a:t>
            </a:r>
            <a:r>
              <a:rPr sz="1200" spc="-25" dirty="0">
                <a:solidFill>
                  <a:srgbClr val="262626"/>
                </a:solidFill>
                <a:latin typeface="Calibri"/>
                <a:cs typeface="Calibri"/>
              </a:rPr>
              <a:t>t</a:t>
            </a:r>
            <a:r>
              <a:rPr sz="1200" spc="30" dirty="0">
                <a:solidFill>
                  <a:srgbClr val="262626"/>
                </a:solidFill>
                <a:latin typeface="Calibri"/>
                <a:cs typeface="Calibri"/>
              </a:rPr>
              <a:t>a</a:t>
            </a:r>
            <a:r>
              <a:rPr sz="1200" spc="10" dirty="0">
                <a:solidFill>
                  <a:srgbClr val="262626"/>
                </a:solidFill>
                <a:latin typeface="Calibri"/>
                <a:cs typeface="Calibri"/>
              </a:rPr>
              <a:t>g</a:t>
            </a:r>
            <a:r>
              <a:rPr sz="1200" spc="-10" dirty="0">
                <a:solidFill>
                  <a:srgbClr val="262626"/>
                </a:solidFill>
                <a:latin typeface="Calibri"/>
                <a:cs typeface="Calibri"/>
              </a:rPr>
              <a:t>e</a:t>
            </a:r>
            <a:r>
              <a:rPr sz="1200" spc="-30" dirty="0">
                <a:solidFill>
                  <a:srgbClr val="262626"/>
                </a:solidFill>
                <a:latin typeface="Calibri"/>
                <a:cs typeface="Calibri"/>
              </a:rPr>
              <a:t> </a:t>
            </a:r>
            <a:r>
              <a:rPr sz="1200" spc="20" dirty="0">
                <a:solidFill>
                  <a:srgbClr val="262626"/>
                </a:solidFill>
                <a:latin typeface="Calibri"/>
                <a:cs typeface="Calibri"/>
              </a:rPr>
              <a:t>Li</a:t>
            </a:r>
            <a:r>
              <a:rPr sz="1200" spc="5" dirty="0">
                <a:solidFill>
                  <a:srgbClr val="262626"/>
                </a:solidFill>
                <a:latin typeface="Calibri"/>
                <a:cs typeface="Calibri"/>
              </a:rPr>
              <a:t>f</a:t>
            </a:r>
            <a:r>
              <a:rPr sz="1200" spc="-10" dirty="0">
                <a:solidFill>
                  <a:srgbClr val="262626"/>
                </a:solidFill>
                <a:latin typeface="Calibri"/>
                <a:cs typeface="Calibri"/>
              </a:rPr>
              <a:t>e</a:t>
            </a:r>
            <a:r>
              <a:rPr sz="1200" spc="-30" dirty="0">
                <a:solidFill>
                  <a:srgbClr val="262626"/>
                </a:solidFill>
                <a:latin typeface="Calibri"/>
                <a:cs typeface="Calibri"/>
              </a:rPr>
              <a:t> </a:t>
            </a:r>
            <a:r>
              <a:rPr sz="1200" spc="15" dirty="0">
                <a:solidFill>
                  <a:srgbClr val="262626"/>
                </a:solidFill>
                <a:latin typeface="Calibri"/>
                <a:cs typeface="Calibri"/>
              </a:rPr>
              <a:t>Insu</a:t>
            </a:r>
            <a:r>
              <a:rPr sz="1200" spc="-20" dirty="0">
                <a:solidFill>
                  <a:srgbClr val="262626"/>
                </a:solidFill>
                <a:latin typeface="Calibri"/>
                <a:cs typeface="Calibri"/>
              </a:rPr>
              <a:t>r</a:t>
            </a:r>
            <a:r>
              <a:rPr sz="1200" spc="35" dirty="0">
                <a:solidFill>
                  <a:srgbClr val="262626"/>
                </a:solidFill>
                <a:latin typeface="Calibri"/>
                <a:cs typeface="Calibri"/>
              </a:rPr>
              <a:t>an</a:t>
            </a:r>
            <a:r>
              <a:rPr sz="1200" dirty="0">
                <a:solidFill>
                  <a:srgbClr val="262626"/>
                </a:solidFill>
                <a:latin typeface="Calibri"/>
                <a:cs typeface="Calibri"/>
              </a:rPr>
              <a:t>c</a:t>
            </a:r>
            <a:r>
              <a:rPr sz="1200" spc="-10" dirty="0">
                <a:solidFill>
                  <a:srgbClr val="262626"/>
                </a:solidFill>
                <a:latin typeface="Calibri"/>
                <a:cs typeface="Calibri"/>
              </a:rPr>
              <a:t>e</a:t>
            </a:r>
            <a:r>
              <a:rPr sz="1200" spc="-30" dirty="0">
                <a:solidFill>
                  <a:srgbClr val="262626"/>
                </a:solidFill>
                <a:latin typeface="Calibri"/>
                <a:cs typeface="Calibri"/>
              </a:rPr>
              <a:t> </a:t>
            </a:r>
            <a:r>
              <a:rPr sz="1200" spc="25" dirty="0">
                <a:solidFill>
                  <a:srgbClr val="262626"/>
                </a:solidFill>
                <a:latin typeface="Calibri"/>
                <a:cs typeface="Calibri"/>
              </a:rPr>
              <a:t>Com</a:t>
            </a:r>
            <a:r>
              <a:rPr sz="1200" spc="5" dirty="0">
                <a:solidFill>
                  <a:srgbClr val="262626"/>
                </a:solidFill>
                <a:latin typeface="Calibri"/>
                <a:cs typeface="Calibri"/>
              </a:rPr>
              <a:t>p</a:t>
            </a:r>
            <a:r>
              <a:rPr sz="1200" spc="20" dirty="0">
                <a:solidFill>
                  <a:srgbClr val="262626"/>
                </a:solidFill>
                <a:latin typeface="Calibri"/>
                <a:cs typeface="Calibri"/>
              </a:rPr>
              <a:t>any</a:t>
            </a:r>
            <a:r>
              <a:rPr sz="1200" spc="-30" dirty="0">
                <a:solidFill>
                  <a:srgbClr val="262626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262626"/>
                </a:solidFill>
                <a:latin typeface="Calibri"/>
                <a:cs typeface="Calibri"/>
              </a:rPr>
              <a:t>of</a:t>
            </a:r>
            <a:r>
              <a:rPr sz="1200" spc="-30" dirty="0">
                <a:solidFill>
                  <a:srgbClr val="262626"/>
                </a:solidFill>
                <a:latin typeface="Calibri"/>
                <a:cs typeface="Calibri"/>
              </a:rPr>
              <a:t> </a:t>
            </a:r>
            <a:r>
              <a:rPr sz="1200" spc="5" dirty="0">
                <a:solidFill>
                  <a:srgbClr val="262626"/>
                </a:solidFill>
                <a:latin typeface="Calibri"/>
                <a:cs typeface="Calibri"/>
              </a:rPr>
              <a:t>Ameri</a:t>
            </a:r>
            <a:r>
              <a:rPr sz="1200" spc="-10" dirty="0">
                <a:solidFill>
                  <a:srgbClr val="262626"/>
                </a:solidFill>
                <a:latin typeface="Calibri"/>
                <a:cs typeface="Calibri"/>
              </a:rPr>
              <a:t>c</a:t>
            </a:r>
            <a:r>
              <a:rPr sz="1200" spc="15" dirty="0">
                <a:solidFill>
                  <a:srgbClr val="262626"/>
                </a:solidFill>
                <a:latin typeface="Calibri"/>
                <a:cs typeface="Calibri"/>
              </a:rPr>
              <a:t>a,</a:t>
            </a:r>
            <a:r>
              <a:rPr sz="1200" spc="-30" dirty="0">
                <a:solidFill>
                  <a:srgbClr val="262626"/>
                </a:solidFill>
                <a:latin typeface="Calibri"/>
                <a:cs typeface="Calibri"/>
              </a:rPr>
              <a:t> </a:t>
            </a:r>
            <a:r>
              <a:rPr sz="1200" spc="30" dirty="0">
                <a:solidFill>
                  <a:srgbClr val="262626"/>
                </a:solidFill>
                <a:latin typeface="Calibri"/>
                <a:cs typeface="Calibri"/>
              </a:rPr>
              <a:t>a</a:t>
            </a:r>
            <a:r>
              <a:rPr sz="1200" spc="-30" dirty="0">
                <a:solidFill>
                  <a:srgbClr val="262626"/>
                </a:solidFill>
                <a:latin typeface="Calibri"/>
                <a:cs typeface="Calibri"/>
              </a:rPr>
              <a:t> </a:t>
            </a:r>
            <a:r>
              <a:rPr sz="1200" spc="10" dirty="0">
                <a:solidFill>
                  <a:srgbClr val="262626"/>
                </a:solidFill>
                <a:latin typeface="Calibri"/>
                <a:cs typeface="Calibri"/>
              </a:rPr>
              <a:t>Globe</a:t>
            </a:r>
            <a:r>
              <a:rPr sz="1200" spc="-30" dirty="0">
                <a:solidFill>
                  <a:srgbClr val="262626"/>
                </a:solidFill>
                <a:latin typeface="Calibri"/>
                <a:cs typeface="Calibri"/>
              </a:rPr>
              <a:t> </a:t>
            </a:r>
            <a:r>
              <a:rPr sz="1200" spc="20" dirty="0">
                <a:solidFill>
                  <a:srgbClr val="262626"/>
                </a:solidFill>
                <a:latin typeface="Calibri"/>
                <a:cs typeface="Calibri"/>
              </a:rPr>
              <a:t>Li</a:t>
            </a:r>
            <a:r>
              <a:rPr sz="1200" spc="5" dirty="0">
                <a:solidFill>
                  <a:srgbClr val="262626"/>
                </a:solidFill>
                <a:latin typeface="Calibri"/>
                <a:cs typeface="Calibri"/>
              </a:rPr>
              <a:t>f</a:t>
            </a:r>
            <a:r>
              <a:rPr sz="1200" spc="-10" dirty="0">
                <a:solidFill>
                  <a:srgbClr val="262626"/>
                </a:solidFill>
                <a:latin typeface="Calibri"/>
                <a:cs typeface="Calibri"/>
              </a:rPr>
              <a:t>e</a:t>
            </a:r>
            <a:r>
              <a:rPr sz="1200" spc="-30" dirty="0">
                <a:solidFill>
                  <a:srgbClr val="262626"/>
                </a:solidFill>
                <a:latin typeface="Calibri"/>
                <a:cs typeface="Calibri"/>
              </a:rPr>
              <a:t> </a:t>
            </a:r>
            <a:r>
              <a:rPr sz="1200" spc="5" dirty="0">
                <a:solidFill>
                  <a:srgbClr val="262626"/>
                </a:solidFill>
                <a:latin typeface="Calibri"/>
                <a:cs typeface="Calibri"/>
              </a:rPr>
              <a:t>c</a:t>
            </a:r>
            <a:r>
              <a:rPr sz="1200" spc="30" dirty="0">
                <a:solidFill>
                  <a:srgbClr val="262626"/>
                </a:solidFill>
                <a:latin typeface="Calibri"/>
                <a:cs typeface="Calibri"/>
              </a:rPr>
              <a:t>om</a:t>
            </a:r>
            <a:r>
              <a:rPr sz="1200" spc="5" dirty="0">
                <a:solidFill>
                  <a:srgbClr val="262626"/>
                </a:solidFill>
                <a:latin typeface="Calibri"/>
                <a:cs typeface="Calibri"/>
              </a:rPr>
              <a:t>p</a:t>
            </a:r>
            <a:r>
              <a:rPr sz="1200" spc="20" dirty="0">
                <a:solidFill>
                  <a:srgbClr val="262626"/>
                </a:solidFill>
                <a:latin typeface="Calibri"/>
                <a:cs typeface="Calibri"/>
              </a:rPr>
              <a:t>any</a:t>
            </a:r>
            <a:endParaRPr sz="1200">
              <a:latin typeface="Calibri"/>
              <a:cs typeface="Calibri"/>
            </a:endParaRPr>
          </a:p>
        </p:txBody>
      </p:sp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241300" y="2076957"/>
          <a:ext cx="9271000" cy="686307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7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31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70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28650">
                <a:tc>
                  <a:txBody>
                    <a:bodyPr/>
                    <a:lstStyle/>
                    <a:p>
                      <a:pPr marL="101600">
                        <a:lnSpc>
                          <a:spcPct val="100000"/>
                        </a:lnSpc>
                      </a:pPr>
                      <a:r>
                        <a:rPr sz="1800" b="1" spc="-55" dirty="0">
                          <a:solidFill>
                            <a:srgbClr val="2F3B42"/>
                          </a:solidFill>
                          <a:latin typeface="Arial Narrow"/>
                          <a:cs typeface="Arial Narrow"/>
                        </a:rPr>
                        <a:t>P</a:t>
                      </a:r>
                      <a:r>
                        <a:rPr sz="1800" b="1" spc="-75" dirty="0">
                          <a:solidFill>
                            <a:srgbClr val="2F3B42"/>
                          </a:solidFill>
                          <a:latin typeface="Arial Narrow"/>
                          <a:cs typeface="Arial Narrow"/>
                        </a:rPr>
                        <a:t>r</a:t>
                      </a:r>
                      <a:r>
                        <a:rPr sz="1800" b="1" spc="-65" dirty="0">
                          <a:solidFill>
                            <a:srgbClr val="2F3B42"/>
                          </a:solidFill>
                          <a:latin typeface="Arial Narrow"/>
                          <a:cs typeface="Arial Narrow"/>
                        </a:rPr>
                        <a:t>e</a:t>
                      </a:r>
                      <a:r>
                        <a:rPr sz="1800" b="1" spc="-75" dirty="0">
                          <a:solidFill>
                            <a:srgbClr val="2F3B42"/>
                          </a:solidFill>
                          <a:latin typeface="Arial Narrow"/>
                          <a:cs typeface="Arial Narrow"/>
                        </a:rPr>
                        <a:t>f</a:t>
                      </a:r>
                      <a:r>
                        <a:rPr sz="1800" b="1" spc="-55" dirty="0">
                          <a:solidFill>
                            <a:srgbClr val="2F3B42"/>
                          </a:solidFill>
                          <a:latin typeface="Arial Narrow"/>
                          <a:cs typeface="Arial Narrow"/>
                        </a:rPr>
                        <a:t>er</a:t>
                      </a:r>
                      <a:r>
                        <a:rPr sz="1800" b="1" spc="-75" dirty="0">
                          <a:solidFill>
                            <a:srgbClr val="2F3B42"/>
                          </a:solidFill>
                          <a:latin typeface="Arial Narrow"/>
                          <a:cs typeface="Arial Narrow"/>
                        </a:rPr>
                        <a:t>r</a:t>
                      </a:r>
                      <a:r>
                        <a:rPr sz="1800" b="1" spc="-55" dirty="0">
                          <a:solidFill>
                            <a:srgbClr val="2F3B42"/>
                          </a:solidFill>
                          <a:latin typeface="Arial Narrow"/>
                          <a:cs typeface="Arial Narrow"/>
                        </a:rPr>
                        <a:t>e</a:t>
                      </a:r>
                      <a:r>
                        <a:rPr sz="1800" b="1" dirty="0">
                          <a:solidFill>
                            <a:srgbClr val="2F3B42"/>
                          </a:solidFill>
                          <a:latin typeface="Arial Narrow"/>
                          <a:cs typeface="Arial Narrow"/>
                        </a:rPr>
                        <a:t>d</a:t>
                      </a:r>
                      <a:r>
                        <a:rPr sz="1800" b="1" spc="-150" dirty="0">
                          <a:solidFill>
                            <a:srgbClr val="2F3B42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b="1" dirty="0">
                          <a:solidFill>
                            <a:srgbClr val="2F3B42"/>
                          </a:solidFill>
                          <a:latin typeface="Arial Narrow"/>
                          <a:cs typeface="Arial Narrow"/>
                        </a:rPr>
                        <a:t>4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B w="12700">
                      <a:solidFill>
                        <a:srgbClr val="2F3B42"/>
                      </a:solidFill>
                      <a:prstDash val="solid"/>
                    </a:lnB>
                    <a:solidFill>
                      <a:srgbClr val="ACB0B3"/>
                    </a:solidFill>
                  </a:tcPr>
                </a:tc>
                <a:tc>
                  <a:txBody>
                    <a:bodyPr/>
                    <a:lstStyle/>
                    <a:p>
                      <a:pPr marL="867410">
                        <a:lnSpc>
                          <a:spcPct val="100000"/>
                        </a:lnSpc>
                      </a:pPr>
                      <a:r>
                        <a:rPr sz="2400" b="1" spc="-15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I</a:t>
                      </a:r>
                      <a:r>
                        <a:rPr sz="2400" b="1" spc="-10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N</a:t>
                      </a:r>
                      <a:r>
                        <a:rPr sz="2400" b="1" spc="-85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P</a:t>
                      </a:r>
                      <a:r>
                        <a:rPr sz="2400" b="1" spc="-120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A</a:t>
                      </a:r>
                      <a:r>
                        <a:rPr sz="2400" b="1" spc="-25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T</a:t>
                      </a:r>
                      <a:r>
                        <a:rPr sz="2400" b="1" spc="-15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I</a:t>
                      </a:r>
                      <a:r>
                        <a:rPr sz="2400" b="1" spc="-10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E</a:t>
                      </a:r>
                      <a:r>
                        <a:rPr sz="2400" b="1" spc="-25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N</a:t>
                      </a:r>
                      <a:r>
                        <a:rPr sz="2400" b="1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T</a:t>
                      </a:r>
                      <a:r>
                        <a:rPr sz="2400" b="1" spc="-50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2400" b="1" spc="-10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O</a:t>
                      </a:r>
                      <a:r>
                        <a:rPr sz="2400" b="1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R</a:t>
                      </a:r>
                      <a:r>
                        <a:rPr sz="2400" b="1" spc="-50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2400" b="1" spc="-20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OU</a:t>
                      </a:r>
                      <a:r>
                        <a:rPr sz="2400" b="1" spc="-25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T</a:t>
                      </a:r>
                      <a:r>
                        <a:rPr sz="2400" b="1" spc="-85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P</a:t>
                      </a:r>
                      <a:r>
                        <a:rPr sz="2400" b="1" spc="-120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A</a:t>
                      </a:r>
                      <a:r>
                        <a:rPr sz="2400" b="1" spc="-25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T</a:t>
                      </a:r>
                      <a:r>
                        <a:rPr sz="2400" b="1" spc="-15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I</a:t>
                      </a:r>
                      <a:r>
                        <a:rPr sz="2400" b="1" spc="-10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E</a:t>
                      </a:r>
                      <a:r>
                        <a:rPr sz="2400" b="1" spc="-25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N</a:t>
                      </a:r>
                      <a:r>
                        <a:rPr sz="2400" b="1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T</a:t>
                      </a:r>
                      <a:r>
                        <a:rPr sz="2400" b="1" spc="-50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2400" b="1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B</a:t>
                      </a:r>
                      <a:r>
                        <a:rPr sz="2400" b="1" spc="-10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ENE</a:t>
                      </a:r>
                      <a:r>
                        <a:rPr sz="2400" b="1" spc="-25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FI</a:t>
                      </a:r>
                      <a:r>
                        <a:rPr sz="2400" b="1" spc="-15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T</a:t>
                      </a:r>
                      <a:r>
                        <a:rPr sz="2400" b="1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S</a:t>
                      </a:r>
                      <a:endParaRPr sz="24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B w="12700">
                      <a:solidFill>
                        <a:srgbClr val="2F3B42"/>
                      </a:solidFill>
                      <a:prstDash val="solid"/>
                    </a:lnB>
                    <a:solidFill>
                      <a:srgbClr val="129DC0"/>
                    </a:solidFill>
                  </a:tcPr>
                </a:tc>
                <a:tc>
                  <a:txBody>
                    <a:bodyPr/>
                    <a:lstStyle/>
                    <a:p>
                      <a:pPr marL="311785">
                        <a:lnSpc>
                          <a:spcPct val="100000"/>
                        </a:lnSpc>
                      </a:pPr>
                      <a:r>
                        <a:rPr sz="1900" b="1" spc="-20" dirty="0">
                          <a:solidFill>
                            <a:srgbClr val="129DC0"/>
                          </a:solidFill>
                          <a:latin typeface="Arial Narrow"/>
                          <a:cs typeface="Arial Narrow"/>
                        </a:rPr>
                        <a:t>Eli</a:t>
                      </a:r>
                      <a:r>
                        <a:rPr sz="1900" b="1" spc="-40" dirty="0">
                          <a:solidFill>
                            <a:srgbClr val="129DC0"/>
                          </a:solidFill>
                          <a:latin typeface="Arial Narrow"/>
                          <a:cs typeface="Arial Narrow"/>
                        </a:rPr>
                        <a:t>t</a:t>
                      </a:r>
                      <a:r>
                        <a:rPr sz="1900" b="1" dirty="0">
                          <a:solidFill>
                            <a:srgbClr val="129DC0"/>
                          </a:solidFill>
                          <a:latin typeface="Arial Narrow"/>
                          <a:cs typeface="Arial Narrow"/>
                        </a:rPr>
                        <a:t>e</a:t>
                      </a:r>
                      <a:r>
                        <a:rPr sz="1900" b="1" spc="-80" dirty="0">
                          <a:solidFill>
                            <a:srgbClr val="129DC0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900" b="1" dirty="0">
                          <a:solidFill>
                            <a:srgbClr val="129DC0"/>
                          </a:solidFill>
                          <a:latin typeface="Arial Narrow"/>
                          <a:cs typeface="Arial Narrow"/>
                        </a:rPr>
                        <a:t>8</a:t>
                      </a:r>
                      <a:endParaRPr sz="19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B w="12700">
                      <a:solidFill>
                        <a:srgbClr val="2F3B42"/>
                      </a:solidFill>
                      <a:prstDash val="solid"/>
                    </a:lnB>
                    <a:solidFill>
                      <a:srgbClr val="DDE4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16000">
                <a:tc>
                  <a:txBody>
                    <a:bodyPr/>
                    <a:lstStyle/>
                    <a:p>
                      <a:pPr marL="276860">
                        <a:lnSpc>
                          <a:spcPct val="100000"/>
                        </a:lnSpc>
                      </a:pPr>
                      <a:r>
                        <a:rPr sz="2000" b="1" spc="-20" dirty="0">
                          <a:solidFill>
                            <a:srgbClr val="2F3B42"/>
                          </a:solidFill>
                          <a:latin typeface="Arial Narrow"/>
                          <a:cs typeface="Arial Narrow"/>
                        </a:rPr>
                        <a:t>$12,000</a:t>
                      </a:r>
                      <a:endParaRPr sz="20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T w="12700">
                      <a:solidFill>
                        <a:srgbClr val="2F3B42"/>
                      </a:solidFill>
                      <a:prstDash val="solid"/>
                    </a:lnT>
                    <a:lnB w="12700">
                      <a:solidFill>
                        <a:srgbClr val="6E767A"/>
                      </a:solidFill>
                      <a:prstDash val="solid"/>
                    </a:lnB>
                    <a:solidFill>
                      <a:srgbClr val="ACB0B3"/>
                    </a:solidFill>
                  </a:tcPr>
                </a:tc>
                <a:tc>
                  <a:txBody>
                    <a:bodyPr/>
                    <a:lstStyle/>
                    <a:p>
                      <a:pPr marL="127000">
                        <a:lnSpc>
                          <a:spcPts val="2380"/>
                        </a:lnSpc>
                      </a:pPr>
                      <a:r>
                        <a:rPr sz="2000" b="1" dirty="0">
                          <a:solidFill>
                            <a:srgbClr val="2F3B42"/>
                          </a:solidFill>
                          <a:latin typeface="Arial Narrow"/>
                          <a:cs typeface="Arial Narrow"/>
                        </a:rPr>
                        <a:t>Su</a:t>
                      </a:r>
                      <a:r>
                        <a:rPr sz="2000" b="1" spc="-20" dirty="0">
                          <a:solidFill>
                            <a:srgbClr val="2F3B42"/>
                          </a:solidFill>
                          <a:latin typeface="Arial Narrow"/>
                          <a:cs typeface="Arial Narrow"/>
                        </a:rPr>
                        <a:t>r</a:t>
                      </a:r>
                      <a:r>
                        <a:rPr sz="2000" b="1" spc="-40" dirty="0">
                          <a:solidFill>
                            <a:srgbClr val="2F3B42"/>
                          </a:solidFill>
                          <a:latin typeface="Arial Narrow"/>
                          <a:cs typeface="Arial Narrow"/>
                        </a:rPr>
                        <a:t>g</a:t>
                      </a:r>
                      <a:r>
                        <a:rPr sz="2000" b="1" dirty="0">
                          <a:solidFill>
                            <a:srgbClr val="2F3B42"/>
                          </a:solidFill>
                          <a:latin typeface="Arial Narrow"/>
                          <a:cs typeface="Arial Narrow"/>
                        </a:rPr>
                        <a:t>e</a:t>
                      </a:r>
                      <a:r>
                        <a:rPr sz="2000" b="1" spc="10" dirty="0">
                          <a:solidFill>
                            <a:srgbClr val="2F3B42"/>
                          </a:solidFill>
                          <a:latin typeface="Arial Narrow"/>
                          <a:cs typeface="Arial Narrow"/>
                        </a:rPr>
                        <a:t>r</a:t>
                      </a:r>
                      <a:r>
                        <a:rPr sz="2000" b="1" dirty="0">
                          <a:solidFill>
                            <a:srgbClr val="2F3B42"/>
                          </a:solidFill>
                          <a:latin typeface="Arial Narrow"/>
                          <a:cs typeface="Arial Narrow"/>
                        </a:rPr>
                        <a:t>y</a:t>
                      </a:r>
                      <a:r>
                        <a:rPr sz="2000" b="1" spc="-40" dirty="0">
                          <a:solidFill>
                            <a:srgbClr val="2F3B42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2000" b="1" dirty="0">
                          <a:solidFill>
                            <a:srgbClr val="2F3B42"/>
                          </a:solidFill>
                          <a:latin typeface="Arial Narrow"/>
                          <a:cs typeface="Arial Narrow"/>
                        </a:rPr>
                        <a:t>&amp;</a:t>
                      </a:r>
                      <a:r>
                        <a:rPr sz="2000" b="1" spc="-40" dirty="0">
                          <a:solidFill>
                            <a:srgbClr val="2F3B42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2000" b="1" dirty="0">
                          <a:solidFill>
                            <a:srgbClr val="2F3B42"/>
                          </a:solidFill>
                          <a:latin typeface="Arial Narrow"/>
                          <a:cs typeface="Arial Narrow"/>
                        </a:rPr>
                        <a:t>Anesthesi</a:t>
                      </a:r>
                      <a:r>
                        <a:rPr sz="2000" b="1" spc="-5" dirty="0">
                          <a:solidFill>
                            <a:srgbClr val="2F3B42"/>
                          </a:solidFill>
                          <a:latin typeface="Arial Narrow"/>
                          <a:cs typeface="Arial Narrow"/>
                        </a:rPr>
                        <a:t>a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—No</a:t>
                      </a:r>
                      <a:r>
                        <a:rPr sz="1800" spc="-4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Li</a:t>
                      </a:r>
                      <a:r>
                        <a:rPr sz="1800" spc="-2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f</a:t>
                      </a:r>
                      <a:r>
                        <a:rPr sz="1800" spc="-3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time</a:t>
                      </a:r>
                      <a:r>
                        <a:rPr sz="1800" spc="-4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Limits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127000">
                        <a:lnSpc>
                          <a:spcPts val="2140"/>
                        </a:lnSpc>
                      </a:pPr>
                      <a:r>
                        <a:rPr sz="1800" spc="-3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F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or</a:t>
                      </a:r>
                      <a:r>
                        <a:rPr sz="1800" spc="2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3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ach</a:t>
                      </a:r>
                      <a:r>
                        <a:rPr sz="1800" spc="2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ope</a:t>
                      </a:r>
                      <a:r>
                        <a:rPr sz="1800" spc="-4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ation</a:t>
                      </a:r>
                      <a:r>
                        <a:rPr sz="1800" spc="2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3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b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ased</a:t>
                      </a:r>
                      <a:r>
                        <a:rPr sz="1800" spc="2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on</a:t>
                      </a:r>
                      <a:r>
                        <a:rPr sz="1800" spc="2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the</a:t>
                      </a:r>
                      <a:r>
                        <a:rPr sz="1800" spc="2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schedule</a:t>
                      </a:r>
                      <a:r>
                        <a:rPr sz="1800" spc="2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in</a:t>
                      </a:r>
                      <a:r>
                        <a:rPr sz="1800" spc="2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y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our</a:t>
                      </a:r>
                      <a:r>
                        <a:rPr sz="1800" spc="2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plan</a:t>
                      </a:r>
                      <a:r>
                        <a:rPr sz="1800" spc="2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up</a:t>
                      </a:r>
                      <a:r>
                        <a:rPr sz="1800" spc="2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2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sz="1800" spc="3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2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2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2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2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2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12700">
                      <a:solidFill>
                        <a:srgbClr val="2F3B42"/>
                      </a:solidFill>
                      <a:prstDash val="solid"/>
                    </a:lnT>
                    <a:lnB w="12700">
                      <a:solidFill>
                        <a:srgbClr val="6E767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6860">
                        <a:lnSpc>
                          <a:spcPct val="100000"/>
                        </a:lnSpc>
                      </a:pPr>
                      <a:r>
                        <a:rPr sz="2000" b="1" spc="-20" dirty="0">
                          <a:solidFill>
                            <a:srgbClr val="129DC0"/>
                          </a:solidFill>
                          <a:latin typeface="Arial Narrow"/>
                          <a:cs typeface="Arial Narrow"/>
                        </a:rPr>
                        <a:t>$24,000</a:t>
                      </a:r>
                      <a:endParaRPr sz="20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T w="12700">
                      <a:solidFill>
                        <a:srgbClr val="2F3B42"/>
                      </a:solidFill>
                      <a:prstDash val="solid"/>
                    </a:lnT>
                    <a:lnB w="12700">
                      <a:solidFill>
                        <a:srgbClr val="6E767A"/>
                      </a:solidFill>
                      <a:prstDash val="solid"/>
                    </a:lnB>
                    <a:solidFill>
                      <a:srgbClr val="DDE4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09650">
                <a:tc>
                  <a:txBody>
                    <a:bodyPr/>
                    <a:lstStyle/>
                    <a:p>
                      <a:pPr marL="408940">
                        <a:lnSpc>
                          <a:spcPct val="100000"/>
                        </a:lnSpc>
                      </a:pPr>
                      <a:r>
                        <a:rPr sz="2000" b="1" spc="-20" dirty="0">
                          <a:solidFill>
                            <a:srgbClr val="2F3B42"/>
                          </a:solidFill>
                          <a:latin typeface="Arial Narrow"/>
                          <a:cs typeface="Arial Narrow"/>
                        </a:rPr>
                        <a:t>$1,000</a:t>
                      </a:r>
                      <a:endParaRPr sz="20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T w="12700">
                      <a:solidFill>
                        <a:srgbClr val="6E767A"/>
                      </a:solidFill>
                      <a:prstDash val="solid"/>
                    </a:lnT>
                    <a:lnB w="12700">
                      <a:solidFill>
                        <a:srgbClr val="6E767A"/>
                      </a:solidFill>
                      <a:prstDash val="solid"/>
                    </a:lnB>
                    <a:solidFill>
                      <a:srgbClr val="ACB0B3"/>
                    </a:solidFill>
                  </a:tcPr>
                </a:tc>
                <a:tc>
                  <a:txBody>
                    <a:bodyPr/>
                    <a:lstStyle/>
                    <a:p>
                      <a:pPr marL="127000">
                        <a:lnSpc>
                          <a:spcPts val="2380"/>
                        </a:lnSpc>
                      </a:pPr>
                      <a:r>
                        <a:rPr sz="2000" b="1" dirty="0">
                          <a:solidFill>
                            <a:srgbClr val="2F3B42"/>
                          </a:solidFill>
                          <a:latin typeface="Arial Narrow"/>
                          <a:cs typeface="Arial Narrow"/>
                        </a:rPr>
                        <a:t>Se</a:t>
                      </a:r>
                      <a:r>
                        <a:rPr sz="2000" b="1" spc="-60" dirty="0">
                          <a:solidFill>
                            <a:srgbClr val="2F3B42"/>
                          </a:solidFill>
                          <a:latin typeface="Arial Narrow"/>
                          <a:cs typeface="Arial Narrow"/>
                        </a:rPr>
                        <a:t>c</a:t>
                      </a:r>
                      <a:r>
                        <a:rPr sz="2000" b="1" dirty="0">
                          <a:solidFill>
                            <a:srgbClr val="2F3B42"/>
                          </a:solidFill>
                          <a:latin typeface="Arial Narrow"/>
                          <a:cs typeface="Arial Narrow"/>
                        </a:rPr>
                        <a:t>ond</a:t>
                      </a:r>
                      <a:r>
                        <a:rPr sz="2000" b="1" spc="-40" dirty="0">
                          <a:solidFill>
                            <a:srgbClr val="2F3B42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2000" b="1" dirty="0">
                          <a:solidFill>
                            <a:srgbClr val="2F3B42"/>
                          </a:solidFill>
                          <a:latin typeface="Arial Narrow"/>
                          <a:cs typeface="Arial Narrow"/>
                        </a:rPr>
                        <a:t>Su</a:t>
                      </a:r>
                      <a:r>
                        <a:rPr sz="2000" b="1" spc="-25" dirty="0">
                          <a:solidFill>
                            <a:srgbClr val="2F3B42"/>
                          </a:solidFill>
                          <a:latin typeface="Arial Narrow"/>
                          <a:cs typeface="Arial Narrow"/>
                        </a:rPr>
                        <a:t>r</a:t>
                      </a:r>
                      <a:r>
                        <a:rPr sz="2000" b="1" dirty="0">
                          <a:solidFill>
                            <a:srgbClr val="2F3B42"/>
                          </a:solidFill>
                          <a:latin typeface="Arial Narrow"/>
                          <a:cs typeface="Arial Narrow"/>
                        </a:rPr>
                        <a:t>gi</a:t>
                      </a:r>
                      <a:r>
                        <a:rPr sz="2000" b="1" spc="-20" dirty="0">
                          <a:solidFill>
                            <a:srgbClr val="2F3B42"/>
                          </a:solidFill>
                          <a:latin typeface="Arial Narrow"/>
                          <a:cs typeface="Arial Narrow"/>
                        </a:rPr>
                        <a:t>c</a:t>
                      </a:r>
                      <a:r>
                        <a:rPr sz="2000" b="1" dirty="0">
                          <a:solidFill>
                            <a:srgbClr val="2F3B42"/>
                          </a:solidFill>
                          <a:latin typeface="Arial Narrow"/>
                          <a:cs typeface="Arial Narrow"/>
                        </a:rPr>
                        <a:t>al</a:t>
                      </a:r>
                      <a:r>
                        <a:rPr sz="2000" b="1" spc="-40" dirty="0">
                          <a:solidFill>
                            <a:srgbClr val="2F3B42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2000" b="1" dirty="0">
                          <a:solidFill>
                            <a:srgbClr val="2F3B42"/>
                          </a:solidFill>
                          <a:latin typeface="Arial Narrow"/>
                          <a:cs typeface="Arial Narrow"/>
                        </a:rPr>
                        <a:t>Opinio</a:t>
                      </a:r>
                      <a:r>
                        <a:rPr sz="2000" b="1" spc="-5" dirty="0">
                          <a:solidFill>
                            <a:srgbClr val="2F3B42"/>
                          </a:solidFill>
                          <a:latin typeface="Arial Narrow"/>
                          <a:cs typeface="Arial Narrow"/>
                        </a:rPr>
                        <a:t>n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—No</a:t>
                      </a:r>
                      <a:r>
                        <a:rPr sz="1800" spc="-4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Li</a:t>
                      </a:r>
                      <a:r>
                        <a:rPr sz="1800" spc="-2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f</a:t>
                      </a:r>
                      <a:r>
                        <a:rPr sz="1800" spc="-3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time</a:t>
                      </a:r>
                      <a:r>
                        <a:rPr sz="1800" spc="-4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Limits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127000">
                        <a:lnSpc>
                          <a:spcPts val="2140"/>
                        </a:lnSpc>
                      </a:pPr>
                      <a:r>
                        <a:rPr sz="1800" spc="-3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F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or</a:t>
                      </a:r>
                      <a:r>
                        <a:rPr sz="1800" spc="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800" spc="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se</a:t>
                      </a:r>
                      <a:r>
                        <a:rPr sz="1800" spc="-4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c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ond</a:t>
                      </a:r>
                      <a:r>
                        <a:rPr sz="1800" spc="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opinion</a:t>
                      </a:r>
                      <a:r>
                        <a:rPr sz="1800" spc="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be</a:t>
                      </a:r>
                      <a:r>
                        <a:rPr sz="1800" spc="-2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f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sz="1800" spc="-2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800" spc="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y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our</a:t>
                      </a:r>
                      <a:r>
                        <a:rPr sz="1800" spc="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2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c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an</a:t>
                      </a:r>
                      <a:r>
                        <a:rPr sz="1800" spc="-4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c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er</a:t>
                      </a:r>
                      <a:r>
                        <a:rPr sz="1800" spc="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su</a:t>
                      </a:r>
                      <a:r>
                        <a:rPr sz="1800" spc="-2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1800" spc="-3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g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800" spc="3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y</a:t>
                      </a:r>
                      <a:r>
                        <a:rPr sz="1800" spc="1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12700">
                      <a:solidFill>
                        <a:srgbClr val="6E767A"/>
                      </a:solidFill>
                      <a:prstDash val="solid"/>
                    </a:lnT>
                    <a:lnB w="12700">
                      <a:solidFill>
                        <a:srgbClr val="6E767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08940">
                        <a:lnSpc>
                          <a:spcPct val="100000"/>
                        </a:lnSpc>
                      </a:pPr>
                      <a:r>
                        <a:rPr sz="2000" b="1" spc="-20" dirty="0">
                          <a:solidFill>
                            <a:srgbClr val="129DC0"/>
                          </a:solidFill>
                          <a:latin typeface="Arial Narrow"/>
                          <a:cs typeface="Arial Narrow"/>
                        </a:rPr>
                        <a:t>$2,000</a:t>
                      </a:r>
                      <a:endParaRPr sz="20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T w="12700">
                      <a:solidFill>
                        <a:srgbClr val="6E767A"/>
                      </a:solidFill>
                      <a:prstDash val="solid"/>
                    </a:lnT>
                    <a:lnB w="12700">
                      <a:solidFill>
                        <a:srgbClr val="6E767A"/>
                      </a:solidFill>
                      <a:prstDash val="solid"/>
                    </a:lnB>
                    <a:solidFill>
                      <a:srgbClr val="DDE4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83969">
                <a:tc>
                  <a:txBody>
                    <a:bodyPr/>
                    <a:lstStyle/>
                    <a:p>
                      <a:pPr marL="614045">
                        <a:lnSpc>
                          <a:spcPts val="2280"/>
                        </a:lnSpc>
                      </a:pPr>
                      <a:r>
                        <a:rPr sz="2000" b="1" spc="-20" dirty="0">
                          <a:solidFill>
                            <a:srgbClr val="2F3B42"/>
                          </a:solidFill>
                          <a:latin typeface="Arial Narrow"/>
                          <a:cs typeface="Arial Narrow"/>
                        </a:rPr>
                        <a:t>$600</a:t>
                      </a:r>
                      <a:endParaRPr sz="2000">
                        <a:latin typeface="Arial Narrow"/>
                        <a:cs typeface="Arial Narrow"/>
                      </a:endParaRPr>
                    </a:p>
                    <a:p>
                      <a:pPr marL="408940">
                        <a:lnSpc>
                          <a:spcPts val="2280"/>
                        </a:lnSpc>
                      </a:pPr>
                      <a:r>
                        <a:rPr sz="2000" b="1" spc="-20" dirty="0">
                          <a:solidFill>
                            <a:srgbClr val="2F3B42"/>
                          </a:solidFill>
                          <a:latin typeface="Arial Narrow"/>
                          <a:cs typeface="Arial Narrow"/>
                        </a:rPr>
                        <a:t>$1,200</a:t>
                      </a:r>
                      <a:endParaRPr sz="20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T w="12700">
                      <a:solidFill>
                        <a:srgbClr val="6E767A"/>
                      </a:solidFill>
                      <a:prstDash val="solid"/>
                    </a:lnT>
                    <a:lnB w="12700">
                      <a:solidFill>
                        <a:srgbClr val="6E767A"/>
                      </a:solidFill>
                      <a:prstDash val="solid"/>
                    </a:lnB>
                    <a:solidFill>
                      <a:srgbClr val="ACB0B3"/>
                    </a:solidFill>
                  </a:tcPr>
                </a:tc>
                <a:tc>
                  <a:txBody>
                    <a:bodyPr/>
                    <a:lstStyle/>
                    <a:p>
                      <a:pPr marL="127000">
                        <a:lnSpc>
                          <a:spcPts val="2380"/>
                        </a:lnSpc>
                      </a:pPr>
                      <a:r>
                        <a:rPr sz="2000" b="1" spc="-20" dirty="0">
                          <a:solidFill>
                            <a:srgbClr val="2F3B42"/>
                          </a:solidFill>
                          <a:latin typeface="Arial Narrow"/>
                          <a:cs typeface="Arial Narrow"/>
                        </a:rPr>
                        <a:t>R</a:t>
                      </a:r>
                      <a:r>
                        <a:rPr sz="2000" b="1" dirty="0">
                          <a:solidFill>
                            <a:srgbClr val="2F3B42"/>
                          </a:solidFill>
                          <a:latin typeface="Arial Narrow"/>
                          <a:cs typeface="Arial Narrow"/>
                        </a:rPr>
                        <a:t>e</a:t>
                      </a:r>
                      <a:r>
                        <a:rPr sz="2000" b="1" spc="-60" dirty="0">
                          <a:solidFill>
                            <a:srgbClr val="2F3B42"/>
                          </a:solidFill>
                          <a:latin typeface="Arial Narrow"/>
                          <a:cs typeface="Arial Narrow"/>
                        </a:rPr>
                        <a:t>c</a:t>
                      </a:r>
                      <a:r>
                        <a:rPr sz="2000" b="1" dirty="0">
                          <a:solidFill>
                            <a:srgbClr val="2F3B42"/>
                          </a:solidFill>
                          <a:latin typeface="Arial Narrow"/>
                          <a:cs typeface="Arial Narrow"/>
                        </a:rPr>
                        <a:t>onstructi</a:t>
                      </a:r>
                      <a:r>
                        <a:rPr sz="2000" b="1" spc="-20" dirty="0">
                          <a:solidFill>
                            <a:srgbClr val="2F3B42"/>
                          </a:solidFill>
                          <a:latin typeface="Arial Narrow"/>
                          <a:cs typeface="Arial Narrow"/>
                        </a:rPr>
                        <a:t>v</a:t>
                      </a:r>
                      <a:r>
                        <a:rPr sz="2000" b="1" dirty="0">
                          <a:solidFill>
                            <a:srgbClr val="2F3B42"/>
                          </a:solidFill>
                          <a:latin typeface="Arial Narrow"/>
                          <a:cs typeface="Arial Narrow"/>
                        </a:rPr>
                        <a:t>e</a:t>
                      </a:r>
                      <a:r>
                        <a:rPr sz="2000" b="1" spc="-40" dirty="0">
                          <a:solidFill>
                            <a:srgbClr val="2F3B42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2000" b="1" dirty="0">
                          <a:solidFill>
                            <a:srgbClr val="2F3B42"/>
                          </a:solidFill>
                          <a:latin typeface="Arial Narrow"/>
                          <a:cs typeface="Arial Narrow"/>
                        </a:rPr>
                        <a:t>B</a:t>
                      </a:r>
                      <a:r>
                        <a:rPr sz="2000" b="1" spc="-20" dirty="0">
                          <a:solidFill>
                            <a:srgbClr val="2F3B42"/>
                          </a:solidFill>
                          <a:latin typeface="Arial Narrow"/>
                          <a:cs typeface="Arial Narrow"/>
                        </a:rPr>
                        <a:t>r</a:t>
                      </a:r>
                      <a:r>
                        <a:rPr sz="2000" b="1" spc="-25" dirty="0">
                          <a:solidFill>
                            <a:srgbClr val="2F3B42"/>
                          </a:solidFill>
                          <a:latin typeface="Arial Narrow"/>
                          <a:cs typeface="Arial Narrow"/>
                        </a:rPr>
                        <a:t>e</a:t>
                      </a:r>
                      <a:r>
                        <a:rPr sz="2000" b="1" dirty="0">
                          <a:solidFill>
                            <a:srgbClr val="2F3B42"/>
                          </a:solidFill>
                          <a:latin typeface="Arial Narrow"/>
                          <a:cs typeface="Arial Narrow"/>
                        </a:rPr>
                        <a:t>ast</a:t>
                      </a:r>
                      <a:r>
                        <a:rPr sz="2000" b="1" spc="-40" dirty="0">
                          <a:solidFill>
                            <a:srgbClr val="2F3B42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2000" b="1" dirty="0">
                          <a:solidFill>
                            <a:srgbClr val="2F3B42"/>
                          </a:solidFill>
                          <a:latin typeface="Arial Narrow"/>
                          <a:cs typeface="Arial Narrow"/>
                        </a:rPr>
                        <a:t>Su</a:t>
                      </a:r>
                      <a:r>
                        <a:rPr sz="2000" b="1" spc="-25" dirty="0">
                          <a:solidFill>
                            <a:srgbClr val="2F3B42"/>
                          </a:solidFill>
                          <a:latin typeface="Arial Narrow"/>
                          <a:cs typeface="Arial Narrow"/>
                        </a:rPr>
                        <a:t>r</a:t>
                      </a:r>
                      <a:r>
                        <a:rPr sz="2000" b="1" spc="-40" dirty="0">
                          <a:solidFill>
                            <a:srgbClr val="2F3B42"/>
                          </a:solidFill>
                          <a:latin typeface="Arial Narrow"/>
                          <a:cs typeface="Arial Narrow"/>
                        </a:rPr>
                        <a:t>g</a:t>
                      </a:r>
                      <a:r>
                        <a:rPr sz="2000" b="1" dirty="0">
                          <a:solidFill>
                            <a:srgbClr val="2F3B42"/>
                          </a:solidFill>
                          <a:latin typeface="Arial Narrow"/>
                          <a:cs typeface="Arial Narrow"/>
                        </a:rPr>
                        <a:t>e</a:t>
                      </a:r>
                      <a:r>
                        <a:rPr sz="2000" b="1" spc="5" dirty="0">
                          <a:solidFill>
                            <a:srgbClr val="2F3B42"/>
                          </a:solidFill>
                          <a:latin typeface="Arial Narrow"/>
                          <a:cs typeface="Arial Narrow"/>
                        </a:rPr>
                        <a:t>r</a:t>
                      </a:r>
                      <a:r>
                        <a:rPr sz="2000" b="1" dirty="0">
                          <a:solidFill>
                            <a:srgbClr val="2F3B42"/>
                          </a:solidFill>
                          <a:latin typeface="Arial Narrow"/>
                          <a:cs typeface="Arial Narrow"/>
                        </a:rPr>
                        <a:t>y</a:t>
                      </a:r>
                      <a:endParaRPr sz="2000">
                        <a:latin typeface="Arial Narrow"/>
                        <a:cs typeface="Arial Narrow"/>
                      </a:endParaRPr>
                    </a:p>
                    <a:p>
                      <a:pPr marL="127000">
                        <a:lnSpc>
                          <a:spcPts val="2140"/>
                        </a:lnSpc>
                      </a:pPr>
                      <a:r>
                        <a:rPr sz="1800" spc="-3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F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oll</a:t>
                      </a:r>
                      <a:r>
                        <a:rPr sz="1800" spc="-1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wing</a:t>
                      </a:r>
                      <a:r>
                        <a:rPr sz="1800" spc="-2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800" spc="-2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mas</a:t>
                      </a:r>
                      <a:r>
                        <a:rPr sz="1800" spc="-2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ec</a:t>
                      </a:r>
                      <a:r>
                        <a:rPr sz="1800" spc="-2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omy</a:t>
                      </a:r>
                      <a:r>
                        <a:rPr sz="1800" spc="-1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2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2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2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2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2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2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2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2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2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2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2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2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2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2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2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2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2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2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2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2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2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2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2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2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2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2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2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2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2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2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2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2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2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2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2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2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2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2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127000">
                        <a:lnSpc>
                          <a:spcPct val="100000"/>
                        </a:lnSpc>
                      </a:pPr>
                      <a:r>
                        <a:rPr sz="1800" b="1" dirty="0">
                          <a:solidFill>
                            <a:srgbClr val="2F3B42"/>
                          </a:solidFill>
                          <a:latin typeface="Arial Narrow"/>
                          <a:cs typeface="Arial Narrow"/>
                        </a:rPr>
                        <a:t>Maximum</a:t>
                      </a:r>
                      <a:r>
                        <a:rPr sz="1800" b="1" spc="-15" dirty="0">
                          <a:solidFill>
                            <a:srgbClr val="2F3B42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benefit</a:t>
                      </a:r>
                      <a:r>
                        <a:rPr sz="1800" spc="-1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up</a:t>
                      </a:r>
                      <a:r>
                        <a:rPr sz="1800" spc="-1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2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o .</a:t>
                      </a:r>
                      <a:r>
                        <a:rPr sz="1800" spc="-1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1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1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1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1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1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1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1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1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1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1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1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1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1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1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1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1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1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1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1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1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1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1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1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1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1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1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1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1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1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1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1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1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1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1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1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1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1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12700">
                      <a:solidFill>
                        <a:srgbClr val="6E767A"/>
                      </a:solidFill>
                      <a:prstDash val="solid"/>
                    </a:lnT>
                    <a:lnB w="12700">
                      <a:solidFill>
                        <a:srgbClr val="6E767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08940">
                        <a:lnSpc>
                          <a:spcPts val="2280"/>
                        </a:lnSpc>
                      </a:pPr>
                      <a:r>
                        <a:rPr sz="2000" b="1" spc="-20" dirty="0">
                          <a:solidFill>
                            <a:srgbClr val="129DC0"/>
                          </a:solidFill>
                          <a:latin typeface="Arial Narrow"/>
                          <a:cs typeface="Arial Narrow"/>
                        </a:rPr>
                        <a:t>$1,200</a:t>
                      </a:r>
                      <a:endParaRPr sz="2000">
                        <a:latin typeface="Arial Narrow"/>
                        <a:cs typeface="Arial Narrow"/>
                      </a:endParaRPr>
                    </a:p>
                    <a:p>
                      <a:pPr marL="408940">
                        <a:lnSpc>
                          <a:spcPts val="2280"/>
                        </a:lnSpc>
                      </a:pPr>
                      <a:r>
                        <a:rPr sz="2000" b="1" spc="-20" dirty="0">
                          <a:solidFill>
                            <a:srgbClr val="129DC0"/>
                          </a:solidFill>
                          <a:latin typeface="Arial Narrow"/>
                          <a:cs typeface="Arial Narrow"/>
                        </a:rPr>
                        <a:t>$2,400</a:t>
                      </a:r>
                      <a:endParaRPr sz="20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T w="12700">
                      <a:solidFill>
                        <a:srgbClr val="6E767A"/>
                      </a:solidFill>
                      <a:prstDash val="solid"/>
                    </a:lnT>
                    <a:lnB w="12700">
                      <a:solidFill>
                        <a:srgbClr val="6E767A"/>
                      </a:solidFill>
                      <a:prstDash val="solid"/>
                    </a:lnB>
                    <a:solidFill>
                      <a:srgbClr val="DDE4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72540">
                <a:tc>
                  <a:txBody>
                    <a:bodyPr/>
                    <a:lstStyle/>
                    <a:p>
                      <a:pPr marL="276860">
                        <a:lnSpc>
                          <a:spcPct val="100000"/>
                        </a:lnSpc>
                      </a:pPr>
                      <a:r>
                        <a:rPr sz="2000" b="1" spc="-20" dirty="0">
                          <a:solidFill>
                            <a:srgbClr val="2F3B42"/>
                          </a:solidFill>
                          <a:latin typeface="Arial Narrow"/>
                          <a:cs typeface="Arial Narrow"/>
                        </a:rPr>
                        <a:t>$15,000</a:t>
                      </a:r>
                      <a:endParaRPr sz="20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T w="12700">
                      <a:solidFill>
                        <a:srgbClr val="6E767A"/>
                      </a:solidFill>
                      <a:prstDash val="solid"/>
                    </a:lnT>
                    <a:lnB w="12700">
                      <a:solidFill>
                        <a:srgbClr val="6E767A"/>
                      </a:solidFill>
                      <a:prstDash val="solid"/>
                    </a:lnB>
                    <a:solidFill>
                      <a:srgbClr val="ACB0B3"/>
                    </a:solidFill>
                  </a:tcPr>
                </a:tc>
                <a:tc>
                  <a:txBody>
                    <a:bodyPr/>
                    <a:lstStyle/>
                    <a:p>
                      <a:pPr marL="127000">
                        <a:lnSpc>
                          <a:spcPts val="2380"/>
                        </a:lnSpc>
                      </a:pPr>
                      <a:r>
                        <a:rPr sz="2000" b="1" spc="-30" dirty="0">
                          <a:solidFill>
                            <a:srgbClr val="2F3B42"/>
                          </a:solidFill>
                          <a:latin typeface="Arial Narrow"/>
                          <a:cs typeface="Arial Narrow"/>
                        </a:rPr>
                        <a:t>L</a:t>
                      </a:r>
                      <a:r>
                        <a:rPr sz="2000" b="1" dirty="0">
                          <a:solidFill>
                            <a:srgbClr val="2F3B42"/>
                          </a:solidFill>
                          <a:latin typeface="Arial Narrow"/>
                          <a:cs typeface="Arial Narrow"/>
                        </a:rPr>
                        <a:t>eu</a:t>
                      </a:r>
                      <a:r>
                        <a:rPr sz="2000" b="1" spc="-60" dirty="0">
                          <a:solidFill>
                            <a:srgbClr val="2F3B42"/>
                          </a:solidFill>
                          <a:latin typeface="Arial Narrow"/>
                          <a:cs typeface="Arial Narrow"/>
                        </a:rPr>
                        <a:t>k</a:t>
                      </a:r>
                      <a:r>
                        <a:rPr sz="2000" b="1" dirty="0">
                          <a:solidFill>
                            <a:srgbClr val="2F3B42"/>
                          </a:solidFill>
                          <a:latin typeface="Arial Narrow"/>
                          <a:cs typeface="Arial Narrow"/>
                        </a:rPr>
                        <a:t>emia</a:t>
                      </a:r>
                      <a:r>
                        <a:rPr sz="2000" b="1" spc="-40" dirty="0">
                          <a:solidFill>
                            <a:srgbClr val="2F3B42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2000" b="1" dirty="0">
                          <a:solidFill>
                            <a:srgbClr val="2F3B42"/>
                          </a:solidFill>
                          <a:latin typeface="Arial Narrow"/>
                          <a:cs typeface="Arial Narrow"/>
                        </a:rPr>
                        <a:t>Bone</a:t>
                      </a:r>
                      <a:r>
                        <a:rPr sz="2000" b="1" spc="-40" dirty="0">
                          <a:solidFill>
                            <a:srgbClr val="2F3B42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2000" b="1" dirty="0">
                          <a:solidFill>
                            <a:srgbClr val="2F3B42"/>
                          </a:solidFill>
                          <a:latin typeface="Arial Narrow"/>
                          <a:cs typeface="Arial Narrow"/>
                        </a:rPr>
                        <a:t>Mar</a:t>
                      </a:r>
                      <a:r>
                        <a:rPr sz="2000" b="1" spc="-25" dirty="0">
                          <a:solidFill>
                            <a:srgbClr val="2F3B42"/>
                          </a:solidFill>
                          <a:latin typeface="Arial Narrow"/>
                          <a:cs typeface="Arial Narrow"/>
                        </a:rPr>
                        <a:t>r</a:t>
                      </a:r>
                      <a:r>
                        <a:rPr sz="2000" b="1" spc="-20" dirty="0">
                          <a:solidFill>
                            <a:srgbClr val="2F3B42"/>
                          </a:solidFill>
                          <a:latin typeface="Arial Narrow"/>
                          <a:cs typeface="Arial Narrow"/>
                        </a:rPr>
                        <a:t>o</a:t>
                      </a:r>
                      <a:r>
                        <a:rPr sz="2000" b="1" dirty="0">
                          <a:solidFill>
                            <a:srgbClr val="2F3B42"/>
                          </a:solidFill>
                          <a:latin typeface="Arial Narrow"/>
                          <a:cs typeface="Arial Narrow"/>
                        </a:rPr>
                        <a:t>w</a:t>
                      </a:r>
                      <a:r>
                        <a:rPr sz="2000" b="1" spc="-40" dirty="0">
                          <a:solidFill>
                            <a:srgbClr val="2F3B42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2000" b="1" spc="-85" dirty="0">
                          <a:solidFill>
                            <a:srgbClr val="2F3B42"/>
                          </a:solidFill>
                          <a:latin typeface="Arial Narrow"/>
                          <a:cs typeface="Arial Narrow"/>
                        </a:rPr>
                        <a:t>T</a:t>
                      </a:r>
                      <a:r>
                        <a:rPr sz="2000" b="1" spc="-60" dirty="0">
                          <a:solidFill>
                            <a:srgbClr val="2F3B42"/>
                          </a:solidFill>
                          <a:latin typeface="Arial Narrow"/>
                          <a:cs typeface="Arial Narrow"/>
                        </a:rPr>
                        <a:t>r</a:t>
                      </a:r>
                      <a:r>
                        <a:rPr sz="2000" b="1" dirty="0">
                          <a:solidFill>
                            <a:srgbClr val="2F3B42"/>
                          </a:solidFill>
                          <a:latin typeface="Arial Narrow"/>
                          <a:cs typeface="Arial Narrow"/>
                        </a:rPr>
                        <a:t>ansplant</a:t>
                      </a:r>
                      <a:endParaRPr sz="2000">
                        <a:latin typeface="Arial Narrow"/>
                        <a:cs typeface="Arial Narrow"/>
                      </a:endParaRPr>
                    </a:p>
                    <a:p>
                      <a:pPr marL="127000" marR="119380">
                        <a:lnSpc>
                          <a:spcPts val="2160"/>
                        </a:lnSpc>
                        <a:spcBef>
                          <a:spcPts val="50"/>
                        </a:spcBef>
                      </a:pPr>
                      <a:r>
                        <a:rPr sz="1800" spc="-8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P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aid</a:t>
                      </a:r>
                      <a:r>
                        <a:rPr sz="1800" spc="-4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one</a:t>
                      </a:r>
                      <a:r>
                        <a:rPr sz="1800" spc="-4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time</a:t>
                      </a:r>
                      <a:r>
                        <a:rPr sz="1800" spc="-4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per</a:t>
                      </a:r>
                      <a:r>
                        <a:rPr sz="1800" spc="-4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insu</a:t>
                      </a:r>
                      <a:r>
                        <a:rPr sz="1800" spc="-2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ed</a:t>
                      </a:r>
                      <a:r>
                        <a:rPr sz="1800" spc="-4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2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f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or</a:t>
                      </a:r>
                      <a:r>
                        <a:rPr sz="1800" spc="-4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800" spc="-4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bone</a:t>
                      </a:r>
                      <a:r>
                        <a:rPr sz="1800" spc="-4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mar</a:t>
                      </a:r>
                      <a:r>
                        <a:rPr sz="1800" spc="-2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1800" spc="-1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w</a:t>
                      </a:r>
                      <a:r>
                        <a:rPr sz="1800" spc="-4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1800" spc="-5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ansplant</a:t>
                      </a:r>
                      <a:r>
                        <a:rPr sz="1800" spc="-4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f</a:t>
                      </a:r>
                      <a:r>
                        <a:rPr sz="1800" spc="-2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om another</a:t>
                      </a:r>
                      <a:r>
                        <a:rPr sz="1800" spc="1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pe</a:t>
                      </a:r>
                      <a:r>
                        <a:rPr sz="1800" spc="-2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son</a:t>
                      </a:r>
                      <a:r>
                        <a:rPr sz="1800" spc="1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2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f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or</a:t>
                      </a:r>
                      <a:r>
                        <a:rPr sz="1800" spc="1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the</a:t>
                      </a:r>
                      <a:r>
                        <a:rPr sz="1800" spc="1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1800" spc="-2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1800" spc="-3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atment</a:t>
                      </a:r>
                      <a:r>
                        <a:rPr sz="1800" spc="1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of</a:t>
                      </a:r>
                      <a:r>
                        <a:rPr sz="1800" spc="1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leu</a:t>
                      </a:r>
                      <a:r>
                        <a:rPr sz="1800" spc="-3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k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emia</a:t>
                      </a:r>
                      <a:r>
                        <a:rPr sz="1800" spc="1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1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1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1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1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1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1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1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1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1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1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1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1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1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1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1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1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1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1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12700">
                      <a:solidFill>
                        <a:srgbClr val="6E767A"/>
                      </a:solidFill>
                      <a:prstDash val="solid"/>
                    </a:lnT>
                    <a:lnB w="12700">
                      <a:solidFill>
                        <a:srgbClr val="6E767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6860">
                        <a:lnSpc>
                          <a:spcPct val="100000"/>
                        </a:lnSpc>
                      </a:pPr>
                      <a:r>
                        <a:rPr sz="2000" b="1" spc="-20" dirty="0">
                          <a:solidFill>
                            <a:srgbClr val="129DC0"/>
                          </a:solidFill>
                          <a:latin typeface="Arial Narrow"/>
                          <a:cs typeface="Arial Narrow"/>
                        </a:rPr>
                        <a:t>$30,000</a:t>
                      </a:r>
                      <a:endParaRPr sz="20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T w="12700">
                      <a:solidFill>
                        <a:srgbClr val="6E767A"/>
                      </a:solidFill>
                      <a:prstDash val="solid"/>
                    </a:lnT>
                    <a:lnB w="12700">
                      <a:solidFill>
                        <a:srgbClr val="6E767A"/>
                      </a:solidFill>
                      <a:prstDash val="solid"/>
                    </a:lnB>
                    <a:solidFill>
                      <a:srgbClr val="DDE4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03299">
                <a:tc>
                  <a:txBody>
                    <a:bodyPr/>
                    <a:lstStyle/>
                    <a:p>
                      <a:pPr marL="408940">
                        <a:lnSpc>
                          <a:spcPct val="100000"/>
                        </a:lnSpc>
                      </a:pPr>
                      <a:r>
                        <a:rPr sz="2000" b="1" spc="-20" dirty="0">
                          <a:solidFill>
                            <a:srgbClr val="2F3B42"/>
                          </a:solidFill>
                          <a:latin typeface="Arial Narrow"/>
                          <a:cs typeface="Arial Narrow"/>
                        </a:rPr>
                        <a:t>$3,000</a:t>
                      </a:r>
                      <a:endParaRPr sz="20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T w="12700">
                      <a:solidFill>
                        <a:srgbClr val="6E767A"/>
                      </a:solidFill>
                      <a:prstDash val="solid"/>
                    </a:lnT>
                    <a:solidFill>
                      <a:srgbClr val="ACB0B3"/>
                    </a:solidFill>
                  </a:tcPr>
                </a:tc>
                <a:tc>
                  <a:txBody>
                    <a:bodyPr/>
                    <a:lstStyle/>
                    <a:p>
                      <a:pPr marL="127000">
                        <a:lnSpc>
                          <a:spcPts val="2380"/>
                        </a:lnSpc>
                      </a:pPr>
                      <a:r>
                        <a:rPr sz="2000" b="1" dirty="0">
                          <a:solidFill>
                            <a:srgbClr val="2F3B42"/>
                          </a:solidFill>
                          <a:latin typeface="Arial Narrow"/>
                          <a:cs typeface="Arial Narrow"/>
                        </a:rPr>
                        <a:t>Donor</a:t>
                      </a:r>
                      <a:r>
                        <a:rPr sz="2000" b="1" spc="-40" dirty="0">
                          <a:solidFill>
                            <a:srgbClr val="2F3B42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2000" b="1" dirty="0">
                          <a:solidFill>
                            <a:srgbClr val="2F3B42"/>
                          </a:solidFill>
                          <a:latin typeface="Arial Narrow"/>
                          <a:cs typeface="Arial Narrow"/>
                        </a:rPr>
                        <a:t>Ben</a:t>
                      </a:r>
                      <a:r>
                        <a:rPr sz="2000" b="1" spc="-15" dirty="0">
                          <a:solidFill>
                            <a:srgbClr val="2F3B42"/>
                          </a:solidFill>
                          <a:latin typeface="Arial Narrow"/>
                          <a:cs typeface="Arial Narrow"/>
                        </a:rPr>
                        <a:t>e</a:t>
                      </a:r>
                      <a:r>
                        <a:rPr sz="2000" b="1" dirty="0">
                          <a:solidFill>
                            <a:srgbClr val="2F3B42"/>
                          </a:solidFill>
                          <a:latin typeface="Arial Narrow"/>
                          <a:cs typeface="Arial Narrow"/>
                        </a:rPr>
                        <a:t>fit</a:t>
                      </a:r>
                      <a:endParaRPr sz="2000">
                        <a:latin typeface="Arial Narrow"/>
                        <a:cs typeface="Arial Narrow"/>
                      </a:endParaRPr>
                    </a:p>
                    <a:p>
                      <a:pPr marL="127000">
                        <a:lnSpc>
                          <a:spcPts val="2140"/>
                        </a:lnSpc>
                      </a:pPr>
                      <a:r>
                        <a:rPr sz="1800" spc="-8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P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aid</a:t>
                      </a:r>
                      <a:r>
                        <a:rPr sz="1800" spc="1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one</a:t>
                      </a:r>
                      <a:r>
                        <a:rPr sz="1800" spc="1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time</a:t>
                      </a:r>
                      <a:r>
                        <a:rPr sz="1800" spc="1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per</a:t>
                      </a:r>
                      <a:r>
                        <a:rPr sz="1800" spc="1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insu</a:t>
                      </a:r>
                      <a:r>
                        <a:rPr sz="1800" spc="-2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ed,</a:t>
                      </a:r>
                      <a:r>
                        <a:rPr sz="1800" spc="1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who</a:t>
                      </a:r>
                      <a:r>
                        <a:rPr sz="1800" spc="1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dona</a:t>
                      </a:r>
                      <a:r>
                        <a:rPr sz="1800" spc="-2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es</a:t>
                      </a:r>
                      <a:r>
                        <a:rPr sz="1800" spc="1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1800" spc="-2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em</a:t>
                      </a:r>
                      <a:r>
                        <a:rPr sz="1800" spc="1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4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c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ells</a:t>
                      </a:r>
                      <a:r>
                        <a:rPr sz="1800" spc="1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1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1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1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1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1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1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1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1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1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1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1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1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1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1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12700">
                      <a:solidFill>
                        <a:srgbClr val="6E767A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408940">
                        <a:lnSpc>
                          <a:spcPct val="100000"/>
                        </a:lnSpc>
                      </a:pPr>
                      <a:r>
                        <a:rPr sz="2000" b="1" spc="-20" dirty="0">
                          <a:solidFill>
                            <a:srgbClr val="129DC0"/>
                          </a:solidFill>
                          <a:latin typeface="Arial Narrow"/>
                          <a:cs typeface="Arial Narrow"/>
                        </a:rPr>
                        <a:t>$6,000</a:t>
                      </a:r>
                      <a:endParaRPr sz="20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T w="12700">
                      <a:solidFill>
                        <a:srgbClr val="6E767A"/>
                      </a:solidFill>
                      <a:prstDash val="solid"/>
                    </a:lnT>
                    <a:solidFill>
                      <a:srgbClr val="DDE4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48970">
                <a:tc gridSpan="3">
                  <a:txBody>
                    <a:bodyPr/>
                    <a:lstStyle/>
                    <a:p>
                      <a:pPr marL="1765935" marR="1758314" indent="227965">
                        <a:lnSpc>
                          <a:spcPct val="100000"/>
                        </a:lnSpc>
                      </a:pPr>
                      <a:r>
                        <a:rPr sz="1800" b="1" spc="-90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Y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our</a:t>
                      </a:r>
                      <a:r>
                        <a:rPr sz="1800" b="1" spc="-45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medi</a:t>
                      </a:r>
                      <a:r>
                        <a:rPr sz="1800" b="1" spc="-20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c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al</a:t>
                      </a:r>
                      <a:r>
                        <a:rPr sz="1800" b="1" spc="-45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insu</a:t>
                      </a:r>
                      <a:r>
                        <a:rPr sz="1800" b="1" spc="-50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r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an</a:t>
                      </a:r>
                      <a:r>
                        <a:rPr sz="1800" b="1" spc="-45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c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e</a:t>
                      </a:r>
                      <a:r>
                        <a:rPr sz="1800" b="1" spc="-45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may</a:t>
                      </a:r>
                      <a:r>
                        <a:rPr sz="1800" b="1" spc="-45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 c</a:t>
                      </a:r>
                      <a:r>
                        <a:rPr sz="1800" b="1" spc="-15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ov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er</a:t>
                      </a:r>
                      <a:r>
                        <a:rPr sz="1800" b="1" spc="-45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many</a:t>
                      </a:r>
                      <a:r>
                        <a:rPr sz="1800" b="1" spc="-45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b="1" spc="-10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o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f</a:t>
                      </a:r>
                      <a:r>
                        <a:rPr sz="1800" b="1" spc="-45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these</a:t>
                      </a:r>
                      <a:r>
                        <a:rPr sz="1800" b="1" spc="-45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bills, this</a:t>
                      </a:r>
                      <a:r>
                        <a:rPr sz="1800" b="1" spc="-45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money</a:t>
                      </a:r>
                      <a:r>
                        <a:rPr sz="1800" b="1" spc="-45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 c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omes</a:t>
                      </a:r>
                      <a:r>
                        <a:rPr sz="1800" b="1" spc="-45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di</a:t>
                      </a:r>
                      <a:r>
                        <a:rPr sz="1800" b="1" spc="-20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r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ectly</a:t>
                      </a:r>
                      <a:r>
                        <a:rPr sz="1800" b="1" spc="-45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b="1" spc="-20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t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o</a:t>
                      </a:r>
                      <a:r>
                        <a:rPr sz="1800" b="1" spc="-45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b="1" spc="-15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y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ou</a:t>
                      </a:r>
                      <a:r>
                        <a:rPr sz="1800" b="1" spc="-45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b="1" spc="-20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t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o</a:t>
                      </a:r>
                      <a:r>
                        <a:rPr sz="1800" b="1" spc="-45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use</a:t>
                      </a:r>
                      <a:r>
                        <a:rPr sz="1800" b="1" spc="-45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any</a:t>
                      </a:r>
                      <a:r>
                        <a:rPr sz="1800" b="1" spc="-45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b="1" spc="-20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w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ay</a:t>
                      </a:r>
                      <a:r>
                        <a:rPr sz="1800" b="1" spc="-45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b="1" spc="-15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y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ou</a:t>
                      </a:r>
                      <a:r>
                        <a:rPr sz="1800" b="1" spc="-45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need.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solidFill>
                      <a:srgbClr val="129D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2617243" y="1091098"/>
            <a:ext cx="400050" cy="524510"/>
          </a:xfrm>
          <a:custGeom>
            <a:avLst/>
            <a:gdLst/>
            <a:ahLst/>
            <a:cxnLst/>
            <a:rect l="l" t="t" r="r" b="b"/>
            <a:pathLst>
              <a:path w="400050" h="524510">
                <a:moveTo>
                  <a:pt x="363181" y="403997"/>
                </a:moveTo>
                <a:lnTo>
                  <a:pt x="325794" y="434080"/>
                </a:lnTo>
                <a:lnTo>
                  <a:pt x="280688" y="456626"/>
                </a:lnTo>
                <a:lnTo>
                  <a:pt x="239624" y="465151"/>
                </a:lnTo>
                <a:lnTo>
                  <a:pt x="224258" y="465920"/>
                </a:lnTo>
                <a:lnTo>
                  <a:pt x="210311" y="465415"/>
                </a:lnTo>
                <a:lnTo>
                  <a:pt x="171801" y="457791"/>
                </a:lnTo>
                <a:lnTo>
                  <a:pt x="128919" y="433275"/>
                </a:lnTo>
                <a:lnTo>
                  <a:pt x="103760" y="404032"/>
                </a:lnTo>
                <a:lnTo>
                  <a:pt x="85166" y="365405"/>
                </a:lnTo>
                <a:lnTo>
                  <a:pt x="73639" y="317322"/>
                </a:lnTo>
                <a:lnTo>
                  <a:pt x="69684" y="259712"/>
                </a:lnTo>
                <a:lnTo>
                  <a:pt x="70101" y="241615"/>
                </a:lnTo>
                <a:lnTo>
                  <a:pt x="76282" y="191525"/>
                </a:lnTo>
                <a:lnTo>
                  <a:pt x="89660" y="148338"/>
                </a:lnTo>
                <a:lnTo>
                  <a:pt x="109983" y="112831"/>
                </a:lnTo>
                <a:lnTo>
                  <a:pt x="136997" y="85777"/>
                </a:lnTo>
                <a:lnTo>
                  <a:pt x="182988" y="64195"/>
                </a:lnTo>
                <a:lnTo>
                  <a:pt x="210088" y="60130"/>
                </a:lnTo>
                <a:lnTo>
                  <a:pt x="230437" y="60903"/>
                </a:lnTo>
                <a:lnTo>
                  <a:pt x="279090" y="72504"/>
                </a:lnTo>
                <a:lnTo>
                  <a:pt x="311093" y="95786"/>
                </a:lnTo>
                <a:lnTo>
                  <a:pt x="332189" y="140021"/>
                </a:lnTo>
                <a:lnTo>
                  <a:pt x="334228" y="152724"/>
                </a:lnTo>
                <a:lnTo>
                  <a:pt x="399783" y="162583"/>
                </a:lnTo>
                <a:lnTo>
                  <a:pt x="393281" y="115213"/>
                </a:lnTo>
                <a:lnTo>
                  <a:pt x="377588" y="76052"/>
                </a:lnTo>
                <a:lnTo>
                  <a:pt x="353445" y="45049"/>
                </a:lnTo>
                <a:lnTo>
                  <a:pt x="321592" y="22156"/>
                </a:lnTo>
                <a:lnTo>
                  <a:pt x="282769" y="7323"/>
                </a:lnTo>
                <a:lnTo>
                  <a:pt x="237716" y="502"/>
                </a:lnTo>
                <a:lnTo>
                  <a:pt x="221441" y="0"/>
                </a:lnTo>
                <a:lnTo>
                  <a:pt x="199768" y="864"/>
                </a:lnTo>
                <a:lnTo>
                  <a:pt x="159793" y="7584"/>
                </a:lnTo>
                <a:lnTo>
                  <a:pt x="108237" y="29131"/>
                </a:lnTo>
                <a:lnTo>
                  <a:pt x="66736" y="62832"/>
                </a:lnTo>
                <a:lnTo>
                  <a:pt x="35254" y="106875"/>
                </a:lnTo>
                <a:lnTo>
                  <a:pt x="13754" y="159451"/>
                </a:lnTo>
                <a:lnTo>
                  <a:pt x="4947" y="198348"/>
                </a:lnTo>
                <a:lnTo>
                  <a:pt x="549" y="239696"/>
                </a:lnTo>
                <a:lnTo>
                  <a:pt x="0" y="261122"/>
                </a:lnTo>
                <a:lnTo>
                  <a:pt x="503" y="283230"/>
                </a:lnTo>
                <a:lnTo>
                  <a:pt x="4570" y="325626"/>
                </a:lnTo>
                <a:lnTo>
                  <a:pt x="12801" y="365201"/>
                </a:lnTo>
                <a:lnTo>
                  <a:pt x="25297" y="401482"/>
                </a:lnTo>
                <a:lnTo>
                  <a:pt x="52260" y="448693"/>
                </a:lnTo>
                <a:lnTo>
                  <a:pt x="89390" y="485832"/>
                </a:lnTo>
                <a:lnTo>
                  <a:pt x="137029" y="511303"/>
                </a:lnTo>
                <a:lnTo>
                  <a:pt x="174796" y="521013"/>
                </a:lnTo>
                <a:lnTo>
                  <a:pt x="217487" y="524355"/>
                </a:lnTo>
                <a:lnTo>
                  <a:pt x="231633" y="524011"/>
                </a:lnTo>
                <a:lnTo>
                  <a:pt x="271943" y="518949"/>
                </a:lnTo>
                <a:lnTo>
                  <a:pt x="309181" y="508097"/>
                </a:lnTo>
                <a:lnTo>
                  <a:pt x="354313" y="485190"/>
                </a:lnTo>
                <a:lnTo>
                  <a:pt x="384968" y="462109"/>
                </a:lnTo>
                <a:lnTo>
                  <a:pt x="363181" y="403997"/>
                </a:lnTo>
                <a:close/>
              </a:path>
            </a:pathLst>
          </a:custGeom>
          <a:ln w="16510">
            <a:solidFill>
              <a:srgbClr val="129D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067768" y="1100245"/>
            <a:ext cx="434975" cy="507365"/>
          </a:xfrm>
          <a:custGeom>
            <a:avLst/>
            <a:gdLst/>
            <a:ahLst/>
            <a:cxnLst/>
            <a:rect l="l" t="t" r="r" b="b"/>
            <a:pathLst>
              <a:path w="434975" h="507365">
                <a:moveTo>
                  <a:pt x="181584" y="0"/>
                </a:moveTo>
                <a:lnTo>
                  <a:pt x="0" y="506755"/>
                </a:lnTo>
                <a:lnTo>
                  <a:pt x="69672" y="506755"/>
                </a:lnTo>
                <a:lnTo>
                  <a:pt x="118237" y="370916"/>
                </a:lnTo>
                <a:lnTo>
                  <a:pt x="316014" y="370916"/>
                </a:lnTo>
                <a:lnTo>
                  <a:pt x="365290" y="506755"/>
                </a:lnTo>
                <a:lnTo>
                  <a:pt x="434962" y="506755"/>
                </a:lnTo>
                <a:lnTo>
                  <a:pt x="251269" y="0"/>
                </a:lnTo>
                <a:lnTo>
                  <a:pt x="181584" y="0"/>
                </a:lnTo>
                <a:close/>
              </a:path>
            </a:pathLst>
          </a:custGeom>
          <a:ln w="16509">
            <a:solidFill>
              <a:srgbClr val="129D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204306" y="1176254"/>
            <a:ext cx="161290" cy="235585"/>
          </a:xfrm>
          <a:custGeom>
            <a:avLst/>
            <a:gdLst/>
            <a:ahLst/>
            <a:cxnLst/>
            <a:rect l="l" t="t" r="r" b="b"/>
            <a:pathLst>
              <a:path w="161289" h="235584">
                <a:moveTo>
                  <a:pt x="0" y="235089"/>
                </a:moveTo>
                <a:lnTo>
                  <a:pt x="80238" y="0"/>
                </a:lnTo>
                <a:lnTo>
                  <a:pt x="161175" y="235089"/>
                </a:lnTo>
                <a:lnTo>
                  <a:pt x="0" y="235089"/>
                </a:lnTo>
                <a:close/>
              </a:path>
            </a:pathLst>
          </a:custGeom>
          <a:ln w="16510">
            <a:solidFill>
              <a:srgbClr val="129D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571001" y="1100250"/>
            <a:ext cx="384810" cy="507365"/>
          </a:xfrm>
          <a:custGeom>
            <a:avLst/>
            <a:gdLst/>
            <a:ahLst/>
            <a:cxnLst/>
            <a:rect l="l" t="t" r="r" b="b"/>
            <a:pathLst>
              <a:path w="384810" h="507365">
                <a:moveTo>
                  <a:pt x="0" y="506755"/>
                </a:moveTo>
                <a:lnTo>
                  <a:pt x="64046" y="506755"/>
                </a:lnTo>
                <a:lnTo>
                  <a:pt x="64046" y="119646"/>
                </a:lnTo>
                <a:lnTo>
                  <a:pt x="325869" y="506755"/>
                </a:lnTo>
                <a:lnTo>
                  <a:pt x="384289" y="506755"/>
                </a:lnTo>
                <a:lnTo>
                  <a:pt x="384289" y="0"/>
                </a:lnTo>
                <a:lnTo>
                  <a:pt x="319544" y="0"/>
                </a:lnTo>
                <a:lnTo>
                  <a:pt x="319544" y="386397"/>
                </a:lnTo>
                <a:lnTo>
                  <a:pt x="59118" y="0"/>
                </a:lnTo>
                <a:lnTo>
                  <a:pt x="0" y="0"/>
                </a:lnTo>
                <a:lnTo>
                  <a:pt x="0" y="506755"/>
                </a:lnTo>
                <a:close/>
              </a:path>
            </a:pathLst>
          </a:custGeom>
          <a:ln w="16509">
            <a:solidFill>
              <a:srgbClr val="129D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055019" y="1091098"/>
            <a:ext cx="400050" cy="524510"/>
          </a:xfrm>
          <a:custGeom>
            <a:avLst/>
            <a:gdLst/>
            <a:ahLst/>
            <a:cxnLst/>
            <a:rect l="l" t="t" r="r" b="b"/>
            <a:pathLst>
              <a:path w="400050" h="524510">
                <a:moveTo>
                  <a:pt x="363181" y="403997"/>
                </a:moveTo>
                <a:lnTo>
                  <a:pt x="325794" y="434080"/>
                </a:lnTo>
                <a:lnTo>
                  <a:pt x="280688" y="456626"/>
                </a:lnTo>
                <a:lnTo>
                  <a:pt x="239624" y="465151"/>
                </a:lnTo>
                <a:lnTo>
                  <a:pt x="224258" y="465920"/>
                </a:lnTo>
                <a:lnTo>
                  <a:pt x="210311" y="465415"/>
                </a:lnTo>
                <a:lnTo>
                  <a:pt x="171801" y="457791"/>
                </a:lnTo>
                <a:lnTo>
                  <a:pt x="128919" y="433275"/>
                </a:lnTo>
                <a:lnTo>
                  <a:pt x="103760" y="404032"/>
                </a:lnTo>
                <a:lnTo>
                  <a:pt x="85166" y="365405"/>
                </a:lnTo>
                <a:lnTo>
                  <a:pt x="73639" y="317322"/>
                </a:lnTo>
                <a:lnTo>
                  <a:pt x="69684" y="259712"/>
                </a:lnTo>
                <a:lnTo>
                  <a:pt x="70101" y="241615"/>
                </a:lnTo>
                <a:lnTo>
                  <a:pt x="76282" y="191525"/>
                </a:lnTo>
                <a:lnTo>
                  <a:pt x="89660" y="148338"/>
                </a:lnTo>
                <a:lnTo>
                  <a:pt x="109983" y="112831"/>
                </a:lnTo>
                <a:lnTo>
                  <a:pt x="136997" y="85777"/>
                </a:lnTo>
                <a:lnTo>
                  <a:pt x="182988" y="64195"/>
                </a:lnTo>
                <a:lnTo>
                  <a:pt x="210088" y="60130"/>
                </a:lnTo>
                <a:lnTo>
                  <a:pt x="230437" y="60903"/>
                </a:lnTo>
                <a:lnTo>
                  <a:pt x="279090" y="72504"/>
                </a:lnTo>
                <a:lnTo>
                  <a:pt x="311093" y="95786"/>
                </a:lnTo>
                <a:lnTo>
                  <a:pt x="332189" y="140021"/>
                </a:lnTo>
                <a:lnTo>
                  <a:pt x="334228" y="152724"/>
                </a:lnTo>
                <a:lnTo>
                  <a:pt x="399783" y="162583"/>
                </a:lnTo>
                <a:lnTo>
                  <a:pt x="393281" y="115213"/>
                </a:lnTo>
                <a:lnTo>
                  <a:pt x="377588" y="76052"/>
                </a:lnTo>
                <a:lnTo>
                  <a:pt x="353445" y="45049"/>
                </a:lnTo>
                <a:lnTo>
                  <a:pt x="321592" y="22156"/>
                </a:lnTo>
                <a:lnTo>
                  <a:pt x="282769" y="7323"/>
                </a:lnTo>
                <a:lnTo>
                  <a:pt x="237716" y="502"/>
                </a:lnTo>
                <a:lnTo>
                  <a:pt x="221441" y="0"/>
                </a:lnTo>
                <a:lnTo>
                  <a:pt x="199768" y="864"/>
                </a:lnTo>
                <a:lnTo>
                  <a:pt x="159793" y="7584"/>
                </a:lnTo>
                <a:lnTo>
                  <a:pt x="108237" y="29131"/>
                </a:lnTo>
                <a:lnTo>
                  <a:pt x="66736" y="62832"/>
                </a:lnTo>
                <a:lnTo>
                  <a:pt x="35254" y="106875"/>
                </a:lnTo>
                <a:lnTo>
                  <a:pt x="13754" y="159451"/>
                </a:lnTo>
                <a:lnTo>
                  <a:pt x="4947" y="198348"/>
                </a:lnTo>
                <a:lnTo>
                  <a:pt x="549" y="239696"/>
                </a:lnTo>
                <a:lnTo>
                  <a:pt x="0" y="261122"/>
                </a:lnTo>
                <a:lnTo>
                  <a:pt x="503" y="283230"/>
                </a:lnTo>
                <a:lnTo>
                  <a:pt x="4570" y="325626"/>
                </a:lnTo>
                <a:lnTo>
                  <a:pt x="12801" y="365201"/>
                </a:lnTo>
                <a:lnTo>
                  <a:pt x="25297" y="401482"/>
                </a:lnTo>
                <a:lnTo>
                  <a:pt x="52260" y="448693"/>
                </a:lnTo>
                <a:lnTo>
                  <a:pt x="89390" y="485832"/>
                </a:lnTo>
                <a:lnTo>
                  <a:pt x="137029" y="511303"/>
                </a:lnTo>
                <a:lnTo>
                  <a:pt x="174796" y="521013"/>
                </a:lnTo>
                <a:lnTo>
                  <a:pt x="217487" y="524355"/>
                </a:lnTo>
                <a:lnTo>
                  <a:pt x="231633" y="524011"/>
                </a:lnTo>
                <a:lnTo>
                  <a:pt x="271943" y="518949"/>
                </a:lnTo>
                <a:lnTo>
                  <a:pt x="309181" y="508097"/>
                </a:lnTo>
                <a:lnTo>
                  <a:pt x="354313" y="485190"/>
                </a:lnTo>
                <a:lnTo>
                  <a:pt x="384968" y="462109"/>
                </a:lnTo>
                <a:lnTo>
                  <a:pt x="363181" y="403997"/>
                </a:lnTo>
                <a:close/>
              </a:path>
            </a:pathLst>
          </a:custGeom>
          <a:ln w="16510">
            <a:solidFill>
              <a:srgbClr val="129D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548755" y="1100250"/>
            <a:ext cx="327660" cy="507365"/>
          </a:xfrm>
          <a:custGeom>
            <a:avLst/>
            <a:gdLst/>
            <a:ahLst/>
            <a:cxnLst/>
            <a:rect l="l" t="t" r="r" b="b"/>
            <a:pathLst>
              <a:path w="327660" h="507365">
                <a:moveTo>
                  <a:pt x="0" y="506755"/>
                </a:moveTo>
                <a:lnTo>
                  <a:pt x="327279" y="506755"/>
                </a:lnTo>
                <a:lnTo>
                  <a:pt x="327279" y="448335"/>
                </a:lnTo>
                <a:lnTo>
                  <a:pt x="65455" y="448335"/>
                </a:lnTo>
                <a:lnTo>
                  <a:pt x="65455" y="278714"/>
                </a:lnTo>
                <a:lnTo>
                  <a:pt x="299135" y="278714"/>
                </a:lnTo>
                <a:lnTo>
                  <a:pt x="299135" y="219595"/>
                </a:lnTo>
                <a:lnTo>
                  <a:pt x="65455" y="219595"/>
                </a:lnTo>
                <a:lnTo>
                  <a:pt x="65455" y="59118"/>
                </a:lnTo>
                <a:lnTo>
                  <a:pt x="321652" y="59118"/>
                </a:lnTo>
                <a:lnTo>
                  <a:pt x="321652" y="0"/>
                </a:lnTo>
                <a:lnTo>
                  <a:pt x="0" y="0"/>
                </a:lnTo>
                <a:lnTo>
                  <a:pt x="0" y="506755"/>
                </a:lnTo>
                <a:close/>
              </a:path>
            </a:pathLst>
          </a:custGeom>
          <a:ln w="16510">
            <a:solidFill>
              <a:srgbClr val="129D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971961" y="1100245"/>
            <a:ext cx="369570" cy="507365"/>
          </a:xfrm>
          <a:custGeom>
            <a:avLst/>
            <a:gdLst/>
            <a:ahLst/>
            <a:cxnLst/>
            <a:rect l="l" t="t" r="r" b="b"/>
            <a:pathLst>
              <a:path w="369570" h="507365">
                <a:moveTo>
                  <a:pt x="0" y="0"/>
                </a:moveTo>
                <a:lnTo>
                  <a:pt x="0" y="506755"/>
                </a:lnTo>
                <a:lnTo>
                  <a:pt x="65455" y="506755"/>
                </a:lnTo>
                <a:lnTo>
                  <a:pt x="65455" y="309689"/>
                </a:lnTo>
                <a:lnTo>
                  <a:pt x="142176" y="309689"/>
                </a:lnTo>
                <a:lnTo>
                  <a:pt x="155973" y="309439"/>
                </a:lnTo>
                <a:lnTo>
                  <a:pt x="168823" y="308690"/>
                </a:lnTo>
                <a:lnTo>
                  <a:pt x="181033" y="307441"/>
                </a:lnTo>
                <a:lnTo>
                  <a:pt x="192907" y="305692"/>
                </a:lnTo>
                <a:lnTo>
                  <a:pt x="297726" y="506755"/>
                </a:lnTo>
                <a:lnTo>
                  <a:pt x="369519" y="506755"/>
                </a:lnTo>
                <a:lnTo>
                  <a:pt x="256895" y="289280"/>
                </a:lnTo>
                <a:lnTo>
                  <a:pt x="269935" y="282294"/>
                </a:lnTo>
                <a:lnTo>
                  <a:pt x="302158" y="257298"/>
                </a:lnTo>
                <a:lnTo>
                  <a:pt x="324381" y="226331"/>
                </a:lnTo>
                <a:lnTo>
                  <a:pt x="337050" y="189505"/>
                </a:lnTo>
                <a:lnTo>
                  <a:pt x="340408" y="161753"/>
                </a:lnTo>
                <a:lnTo>
                  <a:pt x="339973" y="145877"/>
                </a:lnTo>
                <a:lnTo>
                  <a:pt x="332921" y="102678"/>
                </a:lnTo>
                <a:lnTo>
                  <a:pt x="317079" y="66462"/>
                </a:lnTo>
                <a:lnTo>
                  <a:pt x="281910" y="29776"/>
                </a:lnTo>
                <a:lnTo>
                  <a:pt x="244718" y="11523"/>
                </a:lnTo>
                <a:lnTo>
                  <a:pt x="198016" y="1685"/>
                </a:lnTo>
                <a:lnTo>
                  <a:pt x="180298" y="350"/>
                </a:lnTo>
                <a:lnTo>
                  <a:pt x="0" y="0"/>
                </a:lnTo>
                <a:close/>
              </a:path>
            </a:pathLst>
          </a:custGeom>
          <a:ln w="16510">
            <a:solidFill>
              <a:srgbClr val="129D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037416" y="1157255"/>
            <a:ext cx="208915" cy="198120"/>
          </a:xfrm>
          <a:custGeom>
            <a:avLst/>
            <a:gdLst/>
            <a:ahLst/>
            <a:cxnLst/>
            <a:rect l="l" t="t" r="r" b="b"/>
            <a:pathLst>
              <a:path w="208914" h="198119">
                <a:moveTo>
                  <a:pt x="97129" y="0"/>
                </a:moveTo>
                <a:lnTo>
                  <a:pt x="148745" y="6476"/>
                </a:lnTo>
                <a:lnTo>
                  <a:pt x="183997" y="25808"/>
                </a:lnTo>
                <a:lnTo>
                  <a:pt x="207060" y="71332"/>
                </a:lnTo>
                <a:lnTo>
                  <a:pt x="208767" y="86203"/>
                </a:lnTo>
                <a:lnTo>
                  <a:pt x="208123" y="103436"/>
                </a:lnTo>
                <a:lnTo>
                  <a:pt x="197619" y="146166"/>
                </a:lnTo>
                <a:lnTo>
                  <a:pt x="163342" y="182867"/>
                </a:lnTo>
                <a:lnTo>
                  <a:pt x="122175" y="195799"/>
                </a:lnTo>
                <a:lnTo>
                  <a:pt x="0" y="197777"/>
                </a:lnTo>
                <a:lnTo>
                  <a:pt x="0" y="0"/>
                </a:lnTo>
                <a:lnTo>
                  <a:pt x="97129" y="0"/>
                </a:lnTo>
                <a:close/>
              </a:path>
            </a:pathLst>
          </a:custGeom>
          <a:ln w="16510">
            <a:solidFill>
              <a:srgbClr val="129D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409100" y="1091098"/>
            <a:ext cx="400050" cy="524510"/>
          </a:xfrm>
          <a:custGeom>
            <a:avLst/>
            <a:gdLst/>
            <a:ahLst/>
            <a:cxnLst/>
            <a:rect l="l" t="t" r="r" b="b"/>
            <a:pathLst>
              <a:path w="400050" h="524510">
                <a:moveTo>
                  <a:pt x="363181" y="403997"/>
                </a:moveTo>
                <a:lnTo>
                  <a:pt x="325794" y="434080"/>
                </a:lnTo>
                <a:lnTo>
                  <a:pt x="280688" y="456626"/>
                </a:lnTo>
                <a:lnTo>
                  <a:pt x="239624" y="465151"/>
                </a:lnTo>
                <a:lnTo>
                  <a:pt x="224258" y="465920"/>
                </a:lnTo>
                <a:lnTo>
                  <a:pt x="210311" y="465415"/>
                </a:lnTo>
                <a:lnTo>
                  <a:pt x="171801" y="457791"/>
                </a:lnTo>
                <a:lnTo>
                  <a:pt x="128919" y="433275"/>
                </a:lnTo>
                <a:lnTo>
                  <a:pt x="103760" y="404032"/>
                </a:lnTo>
                <a:lnTo>
                  <a:pt x="85166" y="365405"/>
                </a:lnTo>
                <a:lnTo>
                  <a:pt x="73639" y="317322"/>
                </a:lnTo>
                <a:lnTo>
                  <a:pt x="69684" y="259712"/>
                </a:lnTo>
                <a:lnTo>
                  <a:pt x="70101" y="241615"/>
                </a:lnTo>
                <a:lnTo>
                  <a:pt x="76282" y="191525"/>
                </a:lnTo>
                <a:lnTo>
                  <a:pt x="89660" y="148338"/>
                </a:lnTo>
                <a:lnTo>
                  <a:pt x="109983" y="112831"/>
                </a:lnTo>
                <a:lnTo>
                  <a:pt x="136997" y="85777"/>
                </a:lnTo>
                <a:lnTo>
                  <a:pt x="182988" y="64195"/>
                </a:lnTo>
                <a:lnTo>
                  <a:pt x="210088" y="60130"/>
                </a:lnTo>
                <a:lnTo>
                  <a:pt x="230437" y="60903"/>
                </a:lnTo>
                <a:lnTo>
                  <a:pt x="279090" y="72504"/>
                </a:lnTo>
                <a:lnTo>
                  <a:pt x="311093" y="95786"/>
                </a:lnTo>
                <a:lnTo>
                  <a:pt x="332189" y="140021"/>
                </a:lnTo>
                <a:lnTo>
                  <a:pt x="334228" y="152724"/>
                </a:lnTo>
                <a:lnTo>
                  <a:pt x="399783" y="162583"/>
                </a:lnTo>
                <a:lnTo>
                  <a:pt x="393281" y="115213"/>
                </a:lnTo>
                <a:lnTo>
                  <a:pt x="377588" y="76052"/>
                </a:lnTo>
                <a:lnTo>
                  <a:pt x="353445" y="45049"/>
                </a:lnTo>
                <a:lnTo>
                  <a:pt x="321592" y="22156"/>
                </a:lnTo>
                <a:lnTo>
                  <a:pt x="282769" y="7323"/>
                </a:lnTo>
                <a:lnTo>
                  <a:pt x="237716" y="502"/>
                </a:lnTo>
                <a:lnTo>
                  <a:pt x="221441" y="0"/>
                </a:lnTo>
                <a:lnTo>
                  <a:pt x="199768" y="864"/>
                </a:lnTo>
                <a:lnTo>
                  <a:pt x="159793" y="7584"/>
                </a:lnTo>
                <a:lnTo>
                  <a:pt x="108237" y="29131"/>
                </a:lnTo>
                <a:lnTo>
                  <a:pt x="66736" y="62832"/>
                </a:lnTo>
                <a:lnTo>
                  <a:pt x="35254" y="106875"/>
                </a:lnTo>
                <a:lnTo>
                  <a:pt x="13754" y="159451"/>
                </a:lnTo>
                <a:lnTo>
                  <a:pt x="4947" y="198348"/>
                </a:lnTo>
                <a:lnTo>
                  <a:pt x="549" y="239696"/>
                </a:lnTo>
                <a:lnTo>
                  <a:pt x="0" y="261122"/>
                </a:lnTo>
                <a:lnTo>
                  <a:pt x="503" y="283230"/>
                </a:lnTo>
                <a:lnTo>
                  <a:pt x="4570" y="325626"/>
                </a:lnTo>
                <a:lnTo>
                  <a:pt x="12801" y="365201"/>
                </a:lnTo>
                <a:lnTo>
                  <a:pt x="25297" y="401482"/>
                </a:lnTo>
                <a:lnTo>
                  <a:pt x="52260" y="448693"/>
                </a:lnTo>
                <a:lnTo>
                  <a:pt x="89390" y="485832"/>
                </a:lnTo>
                <a:lnTo>
                  <a:pt x="137029" y="511303"/>
                </a:lnTo>
                <a:lnTo>
                  <a:pt x="174796" y="521013"/>
                </a:lnTo>
                <a:lnTo>
                  <a:pt x="217487" y="524355"/>
                </a:lnTo>
                <a:lnTo>
                  <a:pt x="231633" y="524011"/>
                </a:lnTo>
                <a:lnTo>
                  <a:pt x="271943" y="518949"/>
                </a:lnTo>
                <a:lnTo>
                  <a:pt x="309181" y="508097"/>
                </a:lnTo>
                <a:lnTo>
                  <a:pt x="354313" y="485190"/>
                </a:lnTo>
                <a:lnTo>
                  <a:pt x="384968" y="462109"/>
                </a:lnTo>
                <a:lnTo>
                  <a:pt x="363181" y="403997"/>
                </a:lnTo>
                <a:close/>
              </a:path>
            </a:pathLst>
          </a:custGeom>
          <a:ln w="16510">
            <a:solidFill>
              <a:srgbClr val="2F3B4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859626" y="1100245"/>
            <a:ext cx="434975" cy="507365"/>
          </a:xfrm>
          <a:custGeom>
            <a:avLst/>
            <a:gdLst/>
            <a:ahLst/>
            <a:cxnLst/>
            <a:rect l="l" t="t" r="r" b="b"/>
            <a:pathLst>
              <a:path w="434975" h="507365">
                <a:moveTo>
                  <a:pt x="181584" y="0"/>
                </a:moveTo>
                <a:lnTo>
                  <a:pt x="0" y="506755"/>
                </a:lnTo>
                <a:lnTo>
                  <a:pt x="69672" y="506755"/>
                </a:lnTo>
                <a:lnTo>
                  <a:pt x="118237" y="370916"/>
                </a:lnTo>
                <a:lnTo>
                  <a:pt x="316014" y="370916"/>
                </a:lnTo>
                <a:lnTo>
                  <a:pt x="365290" y="506755"/>
                </a:lnTo>
                <a:lnTo>
                  <a:pt x="434962" y="506755"/>
                </a:lnTo>
                <a:lnTo>
                  <a:pt x="251269" y="0"/>
                </a:lnTo>
                <a:lnTo>
                  <a:pt x="181584" y="0"/>
                </a:lnTo>
                <a:close/>
              </a:path>
            </a:pathLst>
          </a:custGeom>
          <a:ln w="16509">
            <a:solidFill>
              <a:srgbClr val="2F3B4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996163" y="1176254"/>
            <a:ext cx="161290" cy="235585"/>
          </a:xfrm>
          <a:custGeom>
            <a:avLst/>
            <a:gdLst/>
            <a:ahLst/>
            <a:cxnLst/>
            <a:rect l="l" t="t" r="r" b="b"/>
            <a:pathLst>
              <a:path w="161289" h="235584">
                <a:moveTo>
                  <a:pt x="0" y="235089"/>
                </a:moveTo>
                <a:lnTo>
                  <a:pt x="80238" y="0"/>
                </a:lnTo>
                <a:lnTo>
                  <a:pt x="161175" y="235089"/>
                </a:lnTo>
                <a:lnTo>
                  <a:pt x="0" y="235089"/>
                </a:lnTo>
                <a:close/>
              </a:path>
            </a:pathLst>
          </a:custGeom>
          <a:ln w="16510">
            <a:solidFill>
              <a:srgbClr val="2F3B4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362857" y="1100245"/>
            <a:ext cx="369570" cy="507365"/>
          </a:xfrm>
          <a:custGeom>
            <a:avLst/>
            <a:gdLst/>
            <a:ahLst/>
            <a:cxnLst/>
            <a:rect l="l" t="t" r="r" b="b"/>
            <a:pathLst>
              <a:path w="369570" h="507365">
                <a:moveTo>
                  <a:pt x="0" y="0"/>
                </a:moveTo>
                <a:lnTo>
                  <a:pt x="0" y="506755"/>
                </a:lnTo>
                <a:lnTo>
                  <a:pt x="65455" y="506755"/>
                </a:lnTo>
                <a:lnTo>
                  <a:pt x="65455" y="309689"/>
                </a:lnTo>
                <a:lnTo>
                  <a:pt x="142176" y="309689"/>
                </a:lnTo>
                <a:lnTo>
                  <a:pt x="155973" y="309439"/>
                </a:lnTo>
                <a:lnTo>
                  <a:pt x="168823" y="308690"/>
                </a:lnTo>
                <a:lnTo>
                  <a:pt x="181033" y="307441"/>
                </a:lnTo>
                <a:lnTo>
                  <a:pt x="192907" y="305692"/>
                </a:lnTo>
                <a:lnTo>
                  <a:pt x="297726" y="506755"/>
                </a:lnTo>
                <a:lnTo>
                  <a:pt x="369506" y="506755"/>
                </a:lnTo>
                <a:lnTo>
                  <a:pt x="256895" y="289280"/>
                </a:lnTo>
                <a:lnTo>
                  <a:pt x="269935" y="282294"/>
                </a:lnTo>
                <a:lnTo>
                  <a:pt x="302158" y="257298"/>
                </a:lnTo>
                <a:lnTo>
                  <a:pt x="324381" y="226331"/>
                </a:lnTo>
                <a:lnTo>
                  <a:pt x="337050" y="189505"/>
                </a:lnTo>
                <a:lnTo>
                  <a:pt x="340408" y="161753"/>
                </a:lnTo>
                <a:lnTo>
                  <a:pt x="339973" y="145877"/>
                </a:lnTo>
                <a:lnTo>
                  <a:pt x="332921" y="102678"/>
                </a:lnTo>
                <a:lnTo>
                  <a:pt x="317079" y="66462"/>
                </a:lnTo>
                <a:lnTo>
                  <a:pt x="281910" y="29776"/>
                </a:lnTo>
                <a:lnTo>
                  <a:pt x="244718" y="11523"/>
                </a:lnTo>
                <a:lnTo>
                  <a:pt x="198016" y="1685"/>
                </a:lnTo>
                <a:lnTo>
                  <a:pt x="180298" y="350"/>
                </a:lnTo>
                <a:lnTo>
                  <a:pt x="0" y="0"/>
                </a:lnTo>
                <a:close/>
              </a:path>
            </a:pathLst>
          </a:custGeom>
          <a:ln w="16510">
            <a:solidFill>
              <a:srgbClr val="2F3B4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428313" y="1157255"/>
            <a:ext cx="208915" cy="198120"/>
          </a:xfrm>
          <a:custGeom>
            <a:avLst/>
            <a:gdLst/>
            <a:ahLst/>
            <a:cxnLst/>
            <a:rect l="l" t="t" r="r" b="b"/>
            <a:pathLst>
              <a:path w="208915" h="198119">
                <a:moveTo>
                  <a:pt x="97129" y="0"/>
                </a:moveTo>
                <a:lnTo>
                  <a:pt x="148745" y="6476"/>
                </a:lnTo>
                <a:lnTo>
                  <a:pt x="183997" y="25808"/>
                </a:lnTo>
                <a:lnTo>
                  <a:pt x="207060" y="71332"/>
                </a:lnTo>
                <a:lnTo>
                  <a:pt x="208767" y="86203"/>
                </a:lnTo>
                <a:lnTo>
                  <a:pt x="208123" y="103436"/>
                </a:lnTo>
                <a:lnTo>
                  <a:pt x="197619" y="146166"/>
                </a:lnTo>
                <a:lnTo>
                  <a:pt x="163342" y="182867"/>
                </a:lnTo>
                <a:lnTo>
                  <a:pt x="122175" y="195799"/>
                </a:lnTo>
                <a:lnTo>
                  <a:pt x="0" y="197777"/>
                </a:lnTo>
                <a:lnTo>
                  <a:pt x="0" y="0"/>
                </a:lnTo>
                <a:lnTo>
                  <a:pt x="97129" y="0"/>
                </a:lnTo>
                <a:close/>
              </a:path>
            </a:pathLst>
          </a:custGeom>
          <a:ln w="16510">
            <a:solidFill>
              <a:srgbClr val="2F3B4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811894" y="1100250"/>
            <a:ext cx="327660" cy="507365"/>
          </a:xfrm>
          <a:custGeom>
            <a:avLst/>
            <a:gdLst/>
            <a:ahLst/>
            <a:cxnLst/>
            <a:rect l="l" t="t" r="r" b="b"/>
            <a:pathLst>
              <a:path w="327659" h="507365">
                <a:moveTo>
                  <a:pt x="0" y="506755"/>
                </a:moveTo>
                <a:lnTo>
                  <a:pt x="327279" y="506755"/>
                </a:lnTo>
                <a:lnTo>
                  <a:pt x="327279" y="448335"/>
                </a:lnTo>
                <a:lnTo>
                  <a:pt x="65455" y="448335"/>
                </a:lnTo>
                <a:lnTo>
                  <a:pt x="65455" y="278714"/>
                </a:lnTo>
                <a:lnTo>
                  <a:pt x="299123" y="278714"/>
                </a:lnTo>
                <a:lnTo>
                  <a:pt x="299123" y="219595"/>
                </a:lnTo>
                <a:lnTo>
                  <a:pt x="65455" y="219595"/>
                </a:lnTo>
                <a:lnTo>
                  <a:pt x="65455" y="59118"/>
                </a:lnTo>
                <a:lnTo>
                  <a:pt x="321652" y="59118"/>
                </a:lnTo>
                <a:lnTo>
                  <a:pt x="321652" y="0"/>
                </a:lnTo>
                <a:lnTo>
                  <a:pt x="0" y="0"/>
                </a:lnTo>
                <a:lnTo>
                  <a:pt x="0" y="506755"/>
                </a:lnTo>
                <a:close/>
              </a:path>
            </a:pathLst>
          </a:custGeom>
          <a:ln w="16510">
            <a:solidFill>
              <a:srgbClr val="2F3B4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xfrm>
            <a:off x="667949" y="757556"/>
            <a:ext cx="8476051" cy="944244"/>
          </a:xfrm>
          <a:prstGeom prst="rect">
            <a:avLst/>
          </a:prstGeom>
        </p:spPr>
        <p:txBody>
          <a:bodyPr vert="horz" wrap="square" lIns="0" tIns="178873" rIns="0" bIns="0" rtlCol="0">
            <a:spAutoFit/>
          </a:bodyPr>
          <a:lstStyle/>
          <a:p>
            <a:pPr marL="1940560">
              <a:lnSpc>
                <a:spcPct val="100000"/>
              </a:lnSpc>
            </a:pPr>
            <a:r>
              <a:rPr sz="5550" b="0" spc="760" dirty="0">
                <a:solidFill>
                  <a:srgbClr val="129DC0"/>
                </a:solidFill>
                <a:latin typeface="Calibri"/>
                <a:cs typeface="Calibri"/>
              </a:rPr>
              <a:t>C</a:t>
            </a:r>
            <a:r>
              <a:rPr sz="5550" b="0" spc="390" dirty="0">
                <a:solidFill>
                  <a:srgbClr val="129DC0"/>
                </a:solidFill>
                <a:latin typeface="Calibri"/>
                <a:cs typeface="Calibri"/>
              </a:rPr>
              <a:t>A</a:t>
            </a:r>
            <a:r>
              <a:rPr sz="5550" b="0" spc="335" dirty="0">
                <a:solidFill>
                  <a:srgbClr val="129DC0"/>
                </a:solidFill>
                <a:latin typeface="Calibri"/>
                <a:cs typeface="Calibri"/>
              </a:rPr>
              <a:t>N</a:t>
            </a:r>
            <a:r>
              <a:rPr sz="5550" b="0" spc="755" dirty="0">
                <a:solidFill>
                  <a:srgbClr val="129DC0"/>
                </a:solidFill>
                <a:latin typeface="Calibri"/>
                <a:cs typeface="Calibri"/>
              </a:rPr>
              <a:t>C</a:t>
            </a:r>
            <a:r>
              <a:rPr sz="5550" b="0" spc="605" dirty="0">
                <a:solidFill>
                  <a:srgbClr val="129DC0"/>
                </a:solidFill>
                <a:latin typeface="Calibri"/>
                <a:cs typeface="Calibri"/>
              </a:rPr>
              <a:t>E</a:t>
            </a:r>
            <a:r>
              <a:rPr sz="5550" b="0" spc="550" dirty="0">
                <a:solidFill>
                  <a:srgbClr val="129DC0"/>
                </a:solidFill>
                <a:latin typeface="Calibri"/>
                <a:cs typeface="Calibri"/>
              </a:rPr>
              <a:t>R</a:t>
            </a:r>
            <a:r>
              <a:rPr sz="5550" b="0" spc="760" dirty="0">
                <a:solidFill>
                  <a:srgbClr val="2F3B42"/>
                </a:solidFill>
                <a:latin typeface="Calibri"/>
                <a:cs typeface="Calibri"/>
              </a:rPr>
              <a:t>C</a:t>
            </a:r>
            <a:r>
              <a:rPr sz="5550" b="0" spc="450" dirty="0">
                <a:solidFill>
                  <a:srgbClr val="2F3B42"/>
                </a:solidFill>
                <a:latin typeface="Calibri"/>
                <a:cs typeface="Calibri"/>
              </a:rPr>
              <a:t>A</a:t>
            </a:r>
            <a:r>
              <a:rPr sz="5550" b="0" spc="434" dirty="0">
                <a:solidFill>
                  <a:srgbClr val="2F3B42"/>
                </a:solidFill>
                <a:latin typeface="Calibri"/>
                <a:cs typeface="Calibri"/>
              </a:rPr>
              <a:t>R</a:t>
            </a:r>
            <a:r>
              <a:rPr sz="5550" b="0" spc="565" dirty="0">
                <a:solidFill>
                  <a:srgbClr val="2F3B42"/>
                </a:solidFill>
                <a:latin typeface="Calibri"/>
                <a:cs typeface="Calibri"/>
              </a:rPr>
              <a:t>E</a:t>
            </a:r>
            <a:endParaRPr sz="5550" dirty="0">
              <a:latin typeface="Calibri"/>
              <a:cs typeface="Calibri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7284466" y="12111059"/>
            <a:ext cx="1254872" cy="44146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733434" y="11646965"/>
            <a:ext cx="562965" cy="91264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508000" y="11303507"/>
            <a:ext cx="578866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5" dirty="0">
                <a:solidFill>
                  <a:srgbClr val="262626"/>
                </a:solidFill>
                <a:latin typeface="Calibri"/>
                <a:cs typeface="Calibri"/>
              </a:rPr>
              <a:t>Unde</a:t>
            </a:r>
            <a:r>
              <a:rPr sz="1200" spc="15" dirty="0">
                <a:solidFill>
                  <a:srgbClr val="262626"/>
                </a:solidFill>
                <a:latin typeface="Calibri"/>
                <a:cs typeface="Calibri"/>
              </a:rPr>
              <a:t>r</a:t>
            </a:r>
            <a:r>
              <a:rPr sz="1200" dirty="0">
                <a:solidFill>
                  <a:srgbClr val="262626"/>
                </a:solidFill>
                <a:latin typeface="Calibri"/>
                <a:cs typeface="Calibri"/>
              </a:rPr>
              <a:t>writ</a:t>
            </a:r>
            <a:r>
              <a:rPr sz="1200" spc="-15" dirty="0">
                <a:solidFill>
                  <a:srgbClr val="262626"/>
                </a:solidFill>
                <a:latin typeface="Calibri"/>
                <a:cs typeface="Calibri"/>
              </a:rPr>
              <a:t>t</a:t>
            </a:r>
            <a:r>
              <a:rPr sz="1200" spc="5" dirty="0">
                <a:solidFill>
                  <a:srgbClr val="262626"/>
                </a:solidFill>
                <a:latin typeface="Calibri"/>
                <a:cs typeface="Calibri"/>
              </a:rPr>
              <a:t>en</a:t>
            </a:r>
            <a:r>
              <a:rPr sz="1200" spc="-30" dirty="0">
                <a:solidFill>
                  <a:srgbClr val="262626"/>
                </a:solidFill>
                <a:latin typeface="Calibri"/>
                <a:cs typeface="Calibri"/>
              </a:rPr>
              <a:t> </a:t>
            </a:r>
            <a:r>
              <a:rPr sz="1200" spc="25" dirty="0">
                <a:solidFill>
                  <a:srgbClr val="262626"/>
                </a:solidFill>
                <a:latin typeface="Calibri"/>
                <a:cs typeface="Calibri"/>
              </a:rPr>
              <a:t>b</a:t>
            </a:r>
            <a:r>
              <a:rPr sz="1200" spc="15" dirty="0">
                <a:solidFill>
                  <a:srgbClr val="262626"/>
                </a:solidFill>
                <a:latin typeface="Calibri"/>
                <a:cs typeface="Calibri"/>
              </a:rPr>
              <a:t>y</a:t>
            </a:r>
            <a:r>
              <a:rPr sz="1200" spc="-30" dirty="0">
                <a:solidFill>
                  <a:srgbClr val="262626"/>
                </a:solidFill>
                <a:latin typeface="Calibri"/>
                <a:cs typeface="Calibri"/>
              </a:rPr>
              <a:t> </a:t>
            </a:r>
            <a:r>
              <a:rPr sz="1200" spc="-15" dirty="0">
                <a:solidFill>
                  <a:srgbClr val="262626"/>
                </a:solidFill>
                <a:latin typeface="Calibri"/>
                <a:cs typeface="Calibri"/>
              </a:rPr>
              <a:t>F</a:t>
            </a:r>
            <a:r>
              <a:rPr sz="1200" spc="25" dirty="0">
                <a:solidFill>
                  <a:srgbClr val="262626"/>
                </a:solidFill>
                <a:latin typeface="Calibri"/>
                <a:cs typeface="Calibri"/>
              </a:rPr>
              <a:t>amily</a:t>
            </a:r>
            <a:r>
              <a:rPr sz="1200" spc="-30" dirty="0">
                <a:solidFill>
                  <a:srgbClr val="262626"/>
                </a:solidFill>
                <a:latin typeface="Calibri"/>
                <a:cs typeface="Calibri"/>
              </a:rPr>
              <a:t> </a:t>
            </a:r>
            <a:r>
              <a:rPr sz="1200" spc="5" dirty="0">
                <a:solidFill>
                  <a:srgbClr val="262626"/>
                </a:solidFill>
                <a:latin typeface="Calibri"/>
                <a:cs typeface="Calibri"/>
              </a:rPr>
              <a:t>Heri</a:t>
            </a:r>
            <a:r>
              <a:rPr sz="1200" spc="-25" dirty="0">
                <a:solidFill>
                  <a:srgbClr val="262626"/>
                </a:solidFill>
                <a:latin typeface="Calibri"/>
                <a:cs typeface="Calibri"/>
              </a:rPr>
              <a:t>t</a:t>
            </a:r>
            <a:r>
              <a:rPr sz="1200" spc="30" dirty="0">
                <a:solidFill>
                  <a:srgbClr val="262626"/>
                </a:solidFill>
                <a:latin typeface="Calibri"/>
                <a:cs typeface="Calibri"/>
              </a:rPr>
              <a:t>a</a:t>
            </a:r>
            <a:r>
              <a:rPr sz="1200" spc="10" dirty="0">
                <a:solidFill>
                  <a:srgbClr val="262626"/>
                </a:solidFill>
                <a:latin typeface="Calibri"/>
                <a:cs typeface="Calibri"/>
              </a:rPr>
              <a:t>g</a:t>
            </a:r>
            <a:r>
              <a:rPr sz="1200" spc="-10" dirty="0">
                <a:solidFill>
                  <a:srgbClr val="262626"/>
                </a:solidFill>
                <a:latin typeface="Calibri"/>
                <a:cs typeface="Calibri"/>
              </a:rPr>
              <a:t>e</a:t>
            </a:r>
            <a:r>
              <a:rPr sz="1200" spc="-30" dirty="0">
                <a:solidFill>
                  <a:srgbClr val="262626"/>
                </a:solidFill>
                <a:latin typeface="Calibri"/>
                <a:cs typeface="Calibri"/>
              </a:rPr>
              <a:t> </a:t>
            </a:r>
            <a:r>
              <a:rPr sz="1200" spc="20" dirty="0">
                <a:solidFill>
                  <a:srgbClr val="262626"/>
                </a:solidFill>
                <a:latin typeface="Calibri"/>
                <a:cs typeface="Calibri"/>
              </a:rPr>
              <a:t>Li</a:t>
            </a:r>
            <a:r>
              <a:rPr sz="1200" spc="5" dirty="0">
                <a:solidFill>
                  <a:srgbClr val="262626"/>
                </a:solidFill>
                <a:latin typeface="Calibri"/>
                <a:cs typeface="Calibri"/>
              </a:rPr>
              <a:t>f</a:t>
            </a:r>
            <a:r>
              <a:rPr sz="1200" spc="-10" dirty="0">
                <a:solidFill>
                  <a:srgbClr val="262626"/>
                </a:solidFill>
                <a:latin typeface="Calibri"/>
                <a:cs typeface="Calibri"/>
              </a:rPr>
              <a:t>e</a:t>
            </a:r>
            <a:r>
              <a:rPr sz="1200" spc="-30" dirty="0">
                <a:solidFill>
                  <a:srgbClr val="262626"/>
                </a:solidFill>
                <a:latin typeface="Calibri"/>
                <a:cs typeface="Calibri"/>
              </a:rPr>
              <a:t> </a:t>
            </a:r>
            <a:r>
              <a:rPr sz="1200" spc="15" dirty="0">
                <a:solidFill>
                  <a:srgbClr val="262626"/>
                </a:solidFill>
                <a:latin typeface="Calibri"/>
                <a:cs typeface="Calibri"/>
              </a:rPr>
              <a:t>Insu</a:t>
            </a:r>
            <a:r>
              <a:rPr sz="1200" spc="-20" dirty="0">
                <a:solidFill>
                  <a:srgbClr val="262626"/>
                </a:solidFill>
                <a:latin typeface="Calibri"/>
                <a:cs typeface="Calibri"/>
              </a:rPr>
              <a:t>r</a:t>
            </a:r>
            <a:r>
              <a:rPr sz="1200" spc="35" dirty="0">
                <a:solidFill>
                  <a:srgbClr val="262626"/>
                </a:solidFill>
                <a:latin typeface="Calibri"/>
                <a:cs typeface="Calibri"/>
              </a:rPr>
              <a:t>an</a:t>
            </a:r>
            <a:r>
              <a:rPr sz="1200" dirty="0">
                <a:solidFill>
                  <a:srgbClr val="262626"/>
                </a:solidFill>
                <a:latin typeface="Calibri"/>
                <a:cs typeface="Calibri"/>
              </a:rPr>
              <a:t>c</a:t>
            </a:r>
            <a:r>
              <a:rPr sz="1200" spc="-10" dirty="0">
                <a:solidFill>
                  <a:srgbClr val="262626"/>
                </a:solidFill>
                <a:latin typeface="Calibri"/>
                <a:cs typeface="Calibri"/>
              </a:rPr>
              <a:t>e</a:t>
            </a:r>
            <a:r>
              <a:rPr sz="1200" spc="-30" dirty="0">
                <a:solidFill>
                  <a:srgbClr val="262626"/>
                </a:solidFill>
                <a:latin typeface="Calibri"/>
                <a:cs typeface="Calibri"/>
              </a:rPr>
              <a:t> </a:t>
            </a:r>
            <a:r>
              <a:rPr sz="1200" spc="25" dirty="0">
                <a:solidFill>
                  <a:srgbClr val="262626"/>
                </a:solidFill>
                <a:latin typeface="Calibri"/>
                <a:cs typeface="Calibri"/>
              </a:rPr>
              <a:t>Com</a:t>
            </a:r>
            <a:r>
              <a:rPr sz="1200" spc="5" dirty="0">
                <a:solidFill>
                  <a:srgbClr val="262626"/>
                </a:solidFill>
                <a:latin typeface="Calibri"/>
                <a:cs typeface="Calibri"/>
              </a:rPr>
              <a:t>p</a:t>
            </a:r>
            <a:r>
              <a:rPr sz="1200" spc="20" dirty="0">
                <a:solidFill>
                  <a:srgbClr val="262626"/>
                </a:solidFill>
                <a:latin typeface="Calibri"/>
                <a:cs typeface="Calibri"/>
              </a:rPr>
              <a:t>any</a:t>
            </a:r>
            <a:r>
              <a:rPr sz="1200" spc="-30" dirty="0">
                <a:solidFill>
                  <a:srgbClr val="262626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262626"/>
                </a:solidFill>
                <a:latin typeface="Calibri"/>
                <a:cs typeface="Calibri"/>
              </a:rPr>
              <a:t>of</a:t>
            </a:r>
            <a:r>
              <a:rPr sz="1200" spc="-30" dirty="0">
                <a:solidFill>
                  <a:srgbClr val="262626"/>
                </a:solidFill>
                <a:latin typeface="Calibri"/>
                <a:cs typeface="Calibri"/>
              </a:rPr>
              <a:t> </a:t>
            </a:r>
            <a:r>
              <a:rPr sz="1200" spc="5" dirty="0">
                <a:solidFill>
                  <a:srgbClr val="262626"/>
                </a:solidFill>
                <a:latin typeface="Calibri"/>
                <a:cs typeface="Calibri"/>
              </a:rPr>
              <a:t>Ameri</a:t>
            </a:r>
            <a:r>
              <a:rPr sz="1200" spc="-10" dirty="0">
                <a:solidFill>
                  <a:srgbClr val="262626"/>
                </a:solidFill>
                <a:latin typeface="Calibri"/>
                <a:cs typeface="Calibri"/>
              </a:rPr>
              <a:t>c</a:t>
            </a:r>
            <a:r>
              <a:rPr sz="1200" spc="15" dirty="0">
                <a:solidFill>
                  <a:srgbClr val="262626"/>
                </a:solidFill>
                <a:latin typeface="Calibri"/>
                <a:cs typeface="Calibri"/>
              </a:rPr>
              <a:t>a,</a:t>
            </a:r>
            <a:r>
              <a:rPr sz="1200" spc="-30" dirty="0">
                <a:solidFill>
                  <a:srgbClr val="262626"/>
                </a:solidFill>
                <a:latin typeface="Calibri"/>
                <a:cs typeface="Calibri"/>
              </a:rPr>
              <a:t> </a:t>
            </a:r>
            <a:r>
              <a:rPr sz="1200" spc="30" dirty="0">
                <a:solidFill>
                  <a:srgbClr val="262626"/>
                </a:solidFill>
                <a:latin typeface="Calibri"/>
                <a:cs typeface="Calibri"/>
              </a:rPr>
              <a:t>a</a:t>
            </a:r>
            <a:r>
              <a:rPr sz="1200" spc="-30" dirty="0">
                <a:solidFill>
                  <a:srgbClr val="262626"/>
                </a:solidFill>
                <a:latin typeface="Calibri"/>
                <a:cs typeface="Calibri"/>
              </a:rPr>
              <a:t> </a:t>
            </a:r>
            <a:r>
              <a:rPr sz="1200" spc="10" dirty="0">
                <a:solidFill>
                  <a:srgbClr val="262626"/>
                </a:solidFill>
                <a:latin typeface="Calibri"/>
                <a:cs typeface="Calibri"/>
              </a:rPr>
              <a:t>Globe</a:t>
            </a:r>
            <a:r>
              <a:rPr sz="1200" spc="-30" dirty="0">
                <a:solidFill>
                  <a:srgbClr val="262626"/>
                </a:solidFill>
                <a:latin typeface="Calibri"/>
                <a:cs typeface="Calibri"/>
              </a:rPr>
              <a:t> </a:t>
            </a:r>
            <a:r>
              <a:rPr sz="1200" spc="20" dirty="0">
                <a:solidFill>
                  <a:srgbClr val="262626"/>
                </a:solidFill>
                <a:latin typeface="Calibri"/>
                <a:cs typeface="Calibri"/>
              </a:rPr>
              <a:t>Li</a:t>
            </a:r>
            <a:r>
              <a:rPr sz="1200" spc="5" dirty="0">
                <a:solidFill>
                  <a:srgbClr val="262626"/>
                </a:solidFill>
                <a:latin typeface="Calibri"/>
                <a:cs typeface="Calibri"/>
              </a:rPr>
              <a:t>f</a:t>
            </a:r>
            <a:r>
              <a:rPr sz="1200" spc="-10" dirty="0">
                <a:solidFill>
                  <a:srgbClr val="262626"/>
                </a:solidFill>
                <a:latin typeface="Calibri"/>
                <a:cs typeface="Calibri"/>
              </a:rPr>
              <a:t>e</a:t>
            </a:r>
            <a:r>
              <a:rPr sz="1200" spc="-30" dirty="0">
                <a:solidFill>
                  <a:srgbClr val="262626"/>
                </a:solidFill>
                <a:latin typeface="Calibri"/>
                <a:cs typeface="Calibri"/>
              </a:rPr>
              <a:t> </a:t>
            </a:r>
            <a:r>
              <a:rPr sz="1200" spc="5" dirty="0">
                <a:solidFill>
                  <a:srgbClr val="262626"/>
                </a:solidFill>
                <a:latin typeface="Calibri"/>
                <a:cs typeface="Calibri"/>
              </a:rPr>
              <a:t>c</a:t>
            </a:r>
            <a:r>
              <a:rPr sz="1200" spc="30" dirty="0">
                <a:solidFill>
                  <a:srgbClr val="262626"/>
                </a:solidFill>
                <a:latin typeface="Calibri"/>
                <a:cs typeface="Calibri"/>
              </a:rPr>
              <a:t>om</a:t>
            </a:r>
            <a:r>
              <a:rPr sz="1200" spc="5" dirty="0">
                <a:solidFill>
                  <a:srgbClr val="262626"/>
                </a:solidFill>
                <a:latin typeface="Calibri"/>
                <a:cs typeface="Calibri"/>
              </a:rPr>
              <a:t>p</a:t>
            </a:r>
            <a:r>
              <a:rPr sz="1200" spc="20" dirty="0">
                <a:solidFill>
                  <a:srgbClr val="262626"/>
                </a:solidFill>
                <a:latin typeface="Calibri"/>
                <a:cs typeface="Calibri"/>
              </a:rPr>
              <a:t>any</a:t>
            </a:r>
            <a:endParaRPr sz="1200">
              <a:latin typeface="Calibri"/>
              <a:cs typeface="Calibri"/>
            </a:endParaRPr>
          </a:p>
        </p:txBody>
      </p:sp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241300" y="2076957"/>
          <a:ext cx="9271000" cy="892936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7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31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70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28650">
                <a:tc>
                  <a:txBody>
                    <a:bodyPr/>
                    <a:lstStyle/>
                    <a:p>
                      <a:pPr marL="101600">
                        <a:lnSpc>
                          <a:spcPct val="100000"/>
                        </a:lnSpc>
                      </a:pPr>
                      <a:r>
                        <a:rPr sz="1800" b="1" spc="-55" dirty="0">
                          <a:solidFill>
                            <a:srgbClr val="2F3B42"/>
                          </a:solidFill>
                          <a:latin typeface="Arial Narrow"/>
                          <a:cs typeface="Arial Narrow"/>
                        </a:rPr>
                        <a:t>P</a:t>
                      </a:r>
                      <a:r>
                        <a:rPr sz="1800" b="1" spc="-75" dirty="0">
                          <a:solidFill>
                            <a:srgbClr val="2F3B42"/>
                          </a:solidFill>
                          <a:latin typeface="Arial Narrow"/>
                          <a:cs typeface="Arial Narrow"/>
                        </a:rPr>
                        <a:t>r</a:t>
                      </a:r>
                      <a:r>
                        <a:rPr sz="1800" b="1" spc="-65" dirty="0">
                          <a:solidFill>
                            <a:srgbClr val="2F3B42"/>
                          </a:solidFill>
                          <a:latin typeface="Arial Narrow"/>
                          <a:cs typeface="Arial Narrow"/>
                        </a:rPr>
                        <a:t>e</a:t>
                      </a:r>
                      <a:r>
                        <a:rPr sz="1800" b="1" spc="-75" dirty="0">
                          <a:solidFill>
                            <a:srgbClr val="2F3B42"/>
                          </a:solidFill>
                          <a:latin typeface="Arial Narrow"/>
                          <a:cs typeface="Arial Narrow"/>
                        </a:rPr>
                        <a:t>f</a:t>
                      </a:r>
                      <a:r>
                        <a:rPr sz="1800" b="1" spc="-55" dirty="0">
                          <a:solidFill>
                            <a:srgbClr val="2F3B42"/>
                          </a:solidFill>
                          <a:latin typeface="Arial Narrow"/>
                          <a:cs typeface="Arial Narrow"/>
                        </a:rPr>
                        <a:t>er</a:t>
                      </a:r>
                      <a:r>
                        <a:rPr sz="1800" b="1" spc="-75" dirty="0">
                          <a:solidFill>
                            <a:srgbClr val="2F3B42"/>
                          </a:solidFill>
                          <a:latin typeface="Arial Narrow"/>
                          <a:cs typeface="Arial Narrow"/>
                        </a:rPr>
                        <a:t>r</a:t>
                      </a:r>
                      <a:r>
                        <a:rPr sz="1800" b="1" spc="-55" dirty="0">
                          <a:solidFill>
                            <a:srgbClr val="2F3B42"/>
                          </a:solidFill>
                          <a:latin typeface="Arial Narrow"/>
                          <a:cs typeface="Arial Narrow"/>
                        </a:rPr>
                        <a:t>e</a:t>
                      </a:r>
                      <a:r>
                        <a:rPr sz="1800" b="1" dirty="0">
                          <a:solidFill>
                            <a:srgbClr val="2F3B42"/>
                          </a:solidFill>
                          <a:latin typeface="Arial Narrow"/>
                          <a:cs typeface="Arial Narrow"/>
                        </a:rPr>
                        <a:t>d</a:t>
                      </a:r>
                      <a:r>
                        <a:rPr sz="1800" b="1" spc="-150" dirty="0">
                          <a:solidFill>
                            <a:srgbClr val="2F3B42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b="1" dirty="0">
                          <a:solidFill>
                            <a:srgbClr val="2F3B42"/>
                          </a:solidFill>
                          <a:latin typeface="Arial Narrow"/>
                          <a:cs typeface="Arial Narrow"/>
                        </a:rPr>
                        <a:t>4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B w="12700">
                      <a:solidFill>
                        <a:srgbClr val="2F3B42"/>
                      </a:solidFill>
                      <a:prstDash val="solid"/>
                    </a:lnB>
                    <a:solidFill>
                      <a:srgbClr val="ACB0B3"/>
                    </a:solidFill>
                  </a:tcPr>
                </a:tc>
                <a:tc>
                  <a:txBody>
                    <a:bodyPr/>
                    <a:lstStyle/>
                    <a:p>
                      <a:pPr marL="153035">
                        <a:lnSpc>
                          <a:spcPct val="100000"/>
                        </a:lnSpc>
                      </a:pPr>
                      <a:r>
                        <a:rPr sz="2400" b="1" spc="-60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IN</a:t>
                      </a:r>
                      <a:r>
                        <a:rPr sz="2400" b="1" spc="-130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P</a:t>
                      </a:r>
                      <a:r>
                        <a:rPr sz="2400" b="1" spc="-170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A</a:t>
                      </a:r>
                      <a:r>
                        <a:rPr sz="2400" b="1" spc="-75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T</a:t>
                      </a:r>
                      <a:r>
                        <a:rPr sz="2400" b="1" spc="-60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I</a:t>
                      </a:r>
                      <a:r>
                        <a:rPr sz="2400" b="1" spc="-55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E</a:t>
                      </a:r>
                      <a:r>
                        <a:rPr sz="2400" b="1" spc="-70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N</a:t>
                      </a:r>
                      <a:r>
                        <a:rPr sz="2400" b="1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T</a:t>
                      </a:r>
                      <a:r>
                        <a:rPr sz="2400" b="1" spc="-145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2400" b="1" spc="-55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O</a:t>
                      </a:r>
                      <a:r>
                        <a:rPr sz="2400" b="1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R</a:t>
                      </a:r>
                      <a:r>
                        <a:rPr sz="2400" b="1" spc="-145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2400" b="1" spc="-65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OU</a:t>
                      </a:r>
                      <a:r>
                        <a:rPr sz="2400" b="1" spc="-75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T</a:t>
                      </a:r>
                      <a:r>
                        <a:rPr sz="2400" b="1" spc="-130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P</a:t>
                      </a:r>
                      <a:r>
                        <a:rPr sz="2400" b="1" spc="-170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A</a:t>
                      </a:r>
                      <a:r>
                        <a:rPr sz="2400" b="1" spc="-75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T</a:t>
                      </a:r>
                      <a:r>
                        <a:rPr sz="2400" b="1" spc="-60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I</a:t>
                      </a:r>
                      <a:r>
                        <a:rPr sz="2400" b="1" spc="-55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E</a:t>
                      </a:r>
                      <a:r>
                        <a:rPr sz="2400" b="1" spc="-70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N</a:t>
                      </a:r>
                      <a:r>
                        <a:rPr sz="2400" b="1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T</a:t>
                      </a:r>
                      <a:r>
                        <a:rPr sz="2400" b="1" spc="-145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2400" b="1" spc="-75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T</a:t>
                      </a:r>
                      <a:r>
                        <a:rPr sz="2400" b="1" spc="-60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R</a:t>
                      </a:r>
                      <a:r>
                        <a:rPr sz="2400" b="1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E</a:t>
                      </a:r>
                      <a:r>
                        <a:rPr sz="2400" b="1" spc="-170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A</a:t>
                      </a:r>
                      <a:r>
                        <a:rPr sz="2400" b="1" spc="-75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T</a:t>
                      </a:r>
                      <a:r>
                        <a:rPr sz="2400" b="1" spc="-60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M</a:t>
                      </a:r>
                      <a:r>
                        <a:rPr sz="2400" b="1" spc="-55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E</a:t>
                      </a:r>
                      <a:r>
                        <a:rPr sz="2400" b="1" spc="-70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N</a:t>
                      </a:r>
                      <a:r>
                        <a:rPr sz="2400" b="1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T</a:t>
                      </a:r>
                      <a:r>
                        <a:rPr sz="2400" b="1" spc="-145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2400" b="1" spc="-50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B</a:t>
                      </a:r>
                      <a:r>
                        <a:rPr sz="2400" b="1" spc="-55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E</a:t>
                      </a:r>
                      <a:r>
                        <a:rPr sz="2400" b="1" spc="-60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N</a:t>
                      </a:r>
                      <a:r>
                        <a:rPr sz="2400" b="1" spc="-55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E</a:t>
                      </a:r>
                      <a:r>
                        <a:rPr sz="2400" b="1" spc="-75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FI</a:t>
                      </a:r>
                      <a:r>
                        <a:rPr sz="2400" b="1" spc="-60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T</a:t>
                      </a:r>
                      <a:r>
                        <a:rPr sz="2400" b="1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S</a:t>
                      </a:r>
                      <a:endParaRPr sz="24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B w="12700">
                      <a:solidFill>
                        <a:srgbClr val="2F3B42"/>
                      </a:solidFill>
                      <a:prstDash val="solid"/>
                    </a:lnB>
                    <a:solidFill>
                      <a:srgbClr val="129DC0"/>
                    </a:solidFill>
                  </a:tcPr>
                </a:tc>
                <a:tc>
                  <a:txBody>
                    <a:bodyPr/>
                    <a:lstStyle/>
                    <a:p>
                      <a:pPr marL="311785">
                        <a:lnSpc>
                          <a:spcPct val="100000"/>
                        </a:lnSpc>
                      </a:pPr>
                      <a:r>
                        <a:rPr sz="1900" b="1" spc="-20" dirty="0">
                          <a:solidFill>
                            <a:srgbClr val="129DC0"/>
                          </a:solidFill>
                          <a:latin typeface="Arial Narrow"/>
                          <a:cs typeface="Arial Narrow"/>
                        </a:rPr>
                        <a:t>Eli</a:t>
                      </a:r>
                      <a:r>
                        <a:rPr sz="1900" b="1" spc="-40" dirty="0">
                          <a:solidFill>
                            <a:srgbClr val="129DC0"/>
                          </a:solidFill>
                          <a:latin typeface="Arial Narrow"/>
                          <a:cs typeface="Arial Narrow"/>
                        </a:rPr>
                        <a:t>t</a:t>
                      </a:r>
                      <a:r>
                        <a:rPr sz="1900" b="1" dirty="0">
                          <a:solidFill>
                            <a:srgbClr val="129DC0"/>
                          </a:solidFill>
                          <a:latin typeface="Arial Narrow"/>
                          <a:cs typeface="Arial Narrow"/>
                        </a:rPr>
                        <a:t>e</a:t>
                      </a:r>
                      <a:r>
                        <a:rPr sz="1900" b="1" spc="-80" dirty="0">
                          <a:solidFill>
                            <a:srgbClr val="129DC0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900" b="1" dirty="0">
                          <a:solidFill>
                            <a:srgbClr val="129DC0"/>
                          </a:solidFill>
                          <a:latin typeface="Arial Narrow"/>
                          <a:cs typeface="Arial Narrow"/>
                        </a:rPr>
                        <a:t>8</a:t>
                      </a:r>
                      <a:endParaRPr sz="19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B w="12700">
                      <a:solidFill>
                        <a:srgbClr val="2F3B42"/>
                      </a:solidFill>
                      <a:prstDash val="solid"/>
                    </a:lnB>
                    <a:solidFill>
                      <a:srgbClr val="DDE4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53209">
                <a:tc>
                  <a:txBody>
                    <a:bodyPr/>
                    <a:lstStyle/>
                    <a:p>
                      <a:pPr marL="614045">
                        <a:lnSpc>
                          <a:spcPct val="100000"/>
                        </a:lnSpc>
                      </a:pPr>
                      <a:r>
                        <a:rPr sz="2000" b="1" spc="-20" dirty="0">
                          <a:solidFill>
                            <a:srgbClr val="2F3B42"/>
                          </a:solidFill>
                          <a:latin typeface="Arial Narrow"/>
                          <a:cs typeface="Arial Narrow"/>
                        </a:rPr>
                        <a:t>$240</a:t>
                      </a:r>
                      <a:endParaRPr sz="20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T w="12700">
                      <a:solidFill>
                        <a:srgbClr val="2F3B42"/>
                      </a:solidFill>
                      <a:prstDash val="solid"/>
                    </a:lnT>
                    <a:lnB w="12700">
                      <a:solidFill>
                        <a:srgbClr val="6E767A"/>
                      </a:solidFill>
                      <a:prstDash val="solid"/>
                    </a:lnB>
                    <a:solidFill>
                      <a:srgbClr val="ACB0B3"/>
                    </a:solidFill>
                  </a:tcPr>
                </a:tc>
                <a:tc>
                  <a:txBody>
                    <a:bodyPr/>
                    <a:lstStyle/>
                    <a:p>
                      <a:pPr marL="127000" marR="118110">
                        <a:lnSpc>
                          <a:spcPts val="2160"/>
                        </a:lnSpc>
                      </a:pPr>
                      <a:r>
                        <a:rPr sz="2000" b="1" spc="-20" dirty="0">
                          <a:solidFill>
                            <a:srgbClr val="2F3B42"/>
                          </a:solidFill>
                          <a:latin typeface="Arial Narrow"/>
                          <a:cs typeface="Arial Narrow"/>
                        </a:rPr>
                        <a:t>R</a:t>
                      </a:r>
                      <a:r>
                        <a:rPr sz="2000" b="1" dirty="0">
                          <a:solidFill>
                            <a:srgbClr val="2F3B42"/>
                          </a:solidFill>
                          <a:latin typeface="Arial Narrow"/>
                          <a:cs typeface="Arial Narrow"/>
                        </a:rPr>
                        <a:t>adiation</a:t>
                      </a:r>
                      <a:r>
                        <a:rPr sz="2000" b="1" spc="-40" dirty="0">
                          <a:solidFill>
                            <a:srgbClr val="2F3B42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2000" b="1" dirty="0">
                          <a:solidFill>
                            <a:srgbClr val="2F3B42"/>
                          </a:solidFill>
                          <a:latin typeface="Arial Narrow"/>
                          <a:cs typeface="Arial Narrow"/>
                        </a:rPr>
                        <a:t>and</a:t>
                      </a:r>
                      <a:r>
                        <a:rPr sz="2000" b="1" spc="-40" dirty="0">
                          <a:solidFill>
                            <a:srgbClr val="2F3B42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2000" b="1" dirty="0">
                          <a:solidFill>
                            <a:srgbClr val="2F3B42"/>
                          </a:solidFill>
                          <a:latin typeface="Arial Narrow"/>
                          <a:cs typeface="Arial Narrow"/>
                        </a:rPr>
                        <a:t>Chemothe</a:t>
                      </a:r>
                      <a:r>
                        <a:rPr sz="2000" b="1" spc="-60" dirty="0">
                          <a:solidFill>
                            <a:srgbClr val="2F3B42"/>
                          </a:solidFill>
                          <a:latin typeface="Arial Narrow"/>
                          <a:cs typeface="Arial Narrow"/>
                        </a:rPr>
                        <a:t>r</a:t>
                      </a:r>
                      <a:r>
                        <a:rPr sz="2000" b="1" dirty="0">
                          <a:solidFill>
                            <a:srgbClr val="2F3B42"/>
                          </a:solidFill>
                          <a:latin typeface="Arial Narrow"/>
                          <a:cs typeface="Arial Narrow"/>
                        </a:rPr>
                        <a:t>a</a:t>
                      </a:r>
                      <a:r>
                        <a:rPr sz="2000" b="1" spc="-20" dirty="0">
                          <a:solidFill>
                            <a:srgbClr val="2F3B42"/>
                          </a:solidFill>
                          <a:latin typeface="Arial Narrow"/>
                          <a:cs typeface="Arial Narrow"/>
                        </a:rPr>
                        <a:t>p</a:t>
                      </a:r>
                      <a:r>
                        <a:rPr sz="2000" b="1" dirty="0">
                          <a:solidFill>
                            <a:srgbClr val="2F3B42"/>
                          </a:solidFill>
                          <a:latin typeface="Arial Narrow"/>
                          <a:cs typeface="Arial Narrow"/>
                        </a:rPr>
                        <a:t>y</a:t>
                      </a:r>
                      <a:r>
                        <a:rPr sz="2000" b="1" spc="-40" dirty="0">
                          <a:solidFill>
                            <a:srgbClr val="2F3B42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2000" b="1" spc="-85" dirty="0">
                          <a:solidFill>
                            <a:srgbClr val="2F3B42"/>
                          </a:solidFill>
                          <a:latin typeface="Arial Narrow"/>
                          <a:cs typeface="Arial Narrow"/>
                        </a:rPr>
                        <a:t>T</a:t>
                      </a:r>
                      <a:r>
                        <a:rPr sz="2000" b="1" spc="-20" dirty="0">
                          <a:solidFill>
                            <a:srgbClr val="2F3B42"/>
                          </a:solidFill>
                          <a:latin typeface="Arial Narrow"/>
                          <a:cs typeface="Arial Narrow"/>
                        </a:rPr>
                        <a:t>r</a:t>
                      </a:r>
                      <a:r>
                        <a:rPr sz="2000" b="1" spc="-25" dirty="0">
                          <a:solidFill>
                            <a:srgbClr val="2F3B42"/>
                          </a:solidFill>
                          <a:latin typeface="Arial Narrow"/>
                          <a:cs typeface="Arial Narrow"/>
                        </a:rPr>
                        <a:t>e</a:t>
                      </a:r>
                      <a:r>
                        <a:rPr sz="2000" b="1" dirty="0">
                          <a:solidFill>
                            <a:srgbClr val="2F3B42"/>
                          </a:solidFill>
                          <a:latin typeface="Arial Narrow"/>
                          <a:cs typeface="Arial Narrow"/>
                        </a:rPr>
                        <a:t>atmen</a:t>
                      </a:r>
                      <a:r>
                        <a:rPr sz="2000" b="1" spc="-5" dirty="0">
                          <a:solidFill>
                            <a:srgbClr val="2F3B42"/>
                          </a:solidFill>
                          <a:latin typeface="Arial Narrow"/>
                          <a:cs typeface="Arial Narrow"/>
                        </a:rPr>
                        <a:t>t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—No</a:t>
                      </a:r>
                      <a:r>
                        <a:rPr sz="1800" spc="-4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Li</a:t>
                      </a:r>
                      <a:r>
                        <a:rPr sz="1800" spc="-2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f</a:t>
                      </a:r>
                      <a:r>
                        <a:rPr sz="1800" spc="-3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time</a:t>
                      </a:r>
                      <a:r>
                        <a:rPr sz="1800" spc="-4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Limits Each</a:t>
                      </a:r>
                      <a:r>
                        <a:rPr sz="1800" spc="-2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day</a:t>
                      </a:r>
                      <a:r>
                        <a:rPr sz="1800" spc="-2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of</a:t>
                      </a:r>
                      <a:r>
                        <a:rPr sz="1800" spc="-2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1800" spc="-2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1800" spc="-3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atment</a:t>
                      </a:r>
                      <a:r>
                        <a:rPr sz="1800" spc="-1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2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2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2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2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2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2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2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2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2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2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2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2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2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2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2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2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2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2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2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2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2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2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2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2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2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2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2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2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2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2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2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2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2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2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2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2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2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2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2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2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127000" marR="358140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1600" spc="-7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P</a:t>
                      </a:r>
                      <a:r>
                        <a:rPr sz="16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ays</a:t>
                      </a:r>
                      <a:r>
                        <a:rPr sz="1600" spc="-4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2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f</a:t>
                      </a:r>
                      <a:r>
                        <a:rPr sz="16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or</a:t>
                      </a:r>
                      <a:r>
                        <a:rPr sz="1600" spc="-4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1600" spc="-2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1600" spc="-2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6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atments</a:t>
                      </a:r>
                      <a:r>
                        <a:rPr sz="1600" spc="-4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(including</a:t>
                      </a:r>
                      <a:r>
                        <a:rPr sz="1600" spc="-4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3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16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600" spc="-2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1600" spc="-2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ge</a:t>
                      </a:r>
                      <a:r>
                        <a:rPr sz="1600" spc="-2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16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ed</a:t>
                      </a:r>
                      <a:r>
                        <a:rPr sz="1600" spc="-4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the</a:t>
                      </a:r>
                      <a:r>
                        <a:rPr sz="1600" spc="-4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16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apies)</a:t>
                      </a:r>
                      <a:r>
                        <a:rPr sz="1600" spc="-4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deli</a:t>
                      </a:r>
                      <a:r>
                        <a:rPr sz="1600" spc="-1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v</a:t>
                      </a:r>
                      <a:r>
                        <a:rPr sz="16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600" spc="-2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16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ed</a:t>
                      </a:r>
                      <a:r>
                        <a:rPr sz="1600" spc="-4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int</a:t>
                      </a:r>
                      <a:r>
                        <a:rPr sz="1600" spc="-4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16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600" spc="-1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v</a:t>
                      </a:r>
                      <a:r>
                        <a:rPr sz="16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enously </a:t>
                      </a:r>
                      <a:r>
                        <a:rPr sz="1600" spc="-1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b</a:t>
                      </a:r>
                      <a:r>
                        <a:rPr sz="16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y</a:t>
                      </a:r>
                      <a:r>
                        <a:rPr sz="1600" spc="-4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injection</a:t>
                      </a:r>
                      <a:r>
                        <a:rPr sz="1600" spc="-4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or</a:t>
                      </a:r>
                      <a:r>
                        <a:rPr sz="1600" spc="-4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in</a:t>
                      </a:r>
                      <a:r>
                        <a:rPr sz="1600" spc="-2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f</a:t>
                      </a:r>
                      <a:r>
                        <a:rPr sz="16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usion,</a:t>
                      </a:r>
                      <a:r>
                        <a:rPr sz="1600" spc="-4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b</a:t>
                      </a:r>
                      <a:r>
                        <a:rPr sz="16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y</a:t>
                      </a:r>
                      <a:r>
                        <a:rPr sz="1600" spc="-4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600" spc="-4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medi</a:t>
                      </a:r>
                      <a:r>
                        <a:rPr sz="1600" spc="-2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c</a:t>
                      </a:r>
                      <a:r>
                        <a:rPr sz="16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al</a:t>
                      </a:r>
                      <a:r>
                        <a:rPr sz="1600" spc="-4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p</a:t>
                      </a:r>
                      <a:r>
                        <a:rPr sz="1600" spc="-2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16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sz="1600" spc="-2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f</a:t>
                      </a:r>
                      <a:r>
                        <a:rPr sz="16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essional</a:t>
                      </a:r>
                      <a:r>
                        <a:rPr sz="1600" spc="-4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in</a:t>
                      </a:r>
                      <a:r>
                        <a:rPr sz="1600" spc="-4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600" spc="-4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medi</a:t>
                      </a:r>
                      <a:r>
                        <a:rPr sz="1600" spc="-2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c</a:t>
                      </a:r>
                      <a:r>
                        <a:rPr sz="16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al</a:t>
                      </a:r>
                      <a:r>
                        <a:rPr sz="1600" spc="-4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3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f</a:t>
                      </a:r>
                      <a:r>
                        <a:rPr sz="16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acilit</a:t>
                      </a:r>
                      <a:r>
                        <a:rPr sz="1600" spc="-6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y</a:t>
                      </a:r>
                      <a:r>
                        <a:rPr sz="16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12700">
                      <a:solidFill>
                        <a:srgbClr val="2F3B42"/>
                      </a:solidFill>
                      <a:prstDash val="solid"/>
                    </a:lnT>
                    <a:lnB w="12700">
                      <a:solidFill>
                        <a:srgbClr val="6E767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14045">
                        <a:lnSpc>
                          <a:spcPct val="100000"/>
                        </a:lnSpc>
                      </a:pPr>
                      <a:r>
                        <a:rPr sz="2000" b="1" spc="-20" dirty="0">
                          <a:solidFill>
                            <a:srgbClr val="129DC0"/>
                          </a:solidFill>
                          <a:latin typeface="Arial Narrow"/>
                          <a:cs typeface="Arial Narrow"/>
                        </a:rPr>
                        <a:t>$480</a:t>
                      </a:r>
                      <a:endParaRPr sz="20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T w="12700">
                      <a:solidFill>
                        <a:srgbClr val="2F3B42"/>
                      </a:solidFill>
                      <a:prstDash val="solid"/>
                    </a:lnT>
                    <a:lnB w="12700">
                      <a:solidFill>
                        <a:srgbClr val="6E767A"/>
                      </a:solidFill>
                      <a:prstDash val="solid"/>
                    </a:lnB>
                    <a:solidFill>
                      <a:srgbClr val="DDE4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83969">
                <a:tc>
                  <a:txBody>
                    <a:bodyPr/>
                    <a:lstStyle/>
                    <a:p>
                      <a:pPr marL="614045">
                        <a:lnSpc>
                          <a:spcPts val="2280"/>
                        </a:lnSpc>
                      </a:pPr>
                      <a:r>
                        <a:rPr sz="2000" b="1" spc="-20" dirty="0">
                          <a:solidFill>
                            <a:srgbClr val="2F3B42"/>
                          </a:solidFill>
                          <a:latin typeface="Arial Narrow"/>
                          <a:cs typeface="Arial Narrow"/>
                        </a:rPr>
                        <a:t>$240</a:t>
                      </a:r>
                      <a:endParaRPr sz="2000">
                        <a:latin typeface="Arial Narrow"/>
                        <a:cs typeface="Arial Narrow"/>
                      </a:endParaRPr>
                    </a:p>
                    <a:p>
                      <a:pPr marL="408940">
                        <a:lnSpc>
                          <a:spcPts val="2280"/>
                        </a:lnSpc>
                      </a:pPr>
                      <a:r>
                        <a:rPr sz="2000" b="1" spc="-20" dirty="0">
                          <a:solidFill>
                            <a:srgbClr val="2F3B42"/>
                          </a:solidFill>
                          <a:latin typeface="Arial Narrow"/>
                          <a:cs typeface="Arial Narrow"/>
                        </a:rPr>
                        <a:t>$1,200</a:t>
                      </a:r>
                      <a:endParaRPr sz="20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T w="12700">
                      <a:solidFill>
                        <a:srgbClr val="6E767A"/>
                      </a:solidFill>
                      <a:prstDash val="solid"/>
                    </a:lnT>
                    <a:lnB w="12700">
                      <a:solidFill>
                        <a:srgbClr val="6E767A"/>
                      </a:solidFill>
                      <a:prstDash val="solid"/>
                    </a:lnB>
                    <a:solidFill>
                      <a:srgbClr val="ACB0B3"/>
                    </a:solidFill>
                  </a:tcPr>
                </a:tc>
                <a:tc>
                  <a:txBody>
                    <a:bodyPr/>
                    <a:lstStyle/>
                    <a:p>
                      <a:pPr marL="127000">
                        <a:lnSpc>
                          <a:spcPts val="2380"/>
                        </a:lnSpc>
                      </a:pPr>
                      <a:r>
                        <a:rPr sz="2000" b="1" spc="-20" dirty="0">
                          <a:solidFill>
                            <a:srgbClr val="2F3B42"/>
                          </a:solidFill>
                          <a:latin typeface="Arial Narrow"/>
                          <a:cs typeface="Arial Narrow"/>
                        </a:rPr>
                        <a:t>R</a:t>
                      </a:r>
                      <a:r>
                        <a:rPr sz="2000" b="1" dirty="0">
                          <a:solidFill>
                            <a:srgbClr val="2F3B42"/>
                          </a:solidFill>
                          <a:latin typeface="Arial Narrow"/>
                          <a:cs typeface="Arial Narrow"/>
                        </a:rPr>
                        <a:t>adiation</a:t>
                      </a:r>
                      <a:r>
                        <a:rPr sz="2000" b="1" spc="-40" dirty="0">
                          <a:solidFill>
                            <a:srgbClr val="2F3B42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2000" b="1" dirty="0">
                          <a:solidFill>
                            <a:srgbClr val="2F3B42"/>
                          </a:solidFill>
                          <a:latin typeface="Arial Narrow"/>
                          <a:cs typeface="Arial Narrow"/>
                        </a:rPr>
                        <a:t>Plannin</a:t>
                      </a:r>
                      <a:r>
                        <a:rPr sz="2000" b="1" spc="-5" dirty="0">
                          <a:solidFill>
                            <a:srgbClr val="2F3B42"/>
                          </a:solidFill>
                          <a:latin typeface="Arial Narrow"/>
                          <a:cs typeface="Arial Narrow"/>
                        </a:rPr>
                        <a:t>g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—Li</a:t>
                      </a:r>
                      <a:r>
                        <a:rPr sz="1800" spc="-2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f</a:t>
                      </a:r>
                      <a:r>
                        <a:rPr sz="1800" spc="-3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time</a:t>
                      </a:r>
                      <a:r>
                        <a:rPr sz="1800" spc="-4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Maximum</a:t>
                      </a:r>
                      <a:r>
                        <a:rPr sz="1800" spc="-4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P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er</a:t>
                      </a:r>
                      <a:r>
                        <a:rPr sz="1800" spc="-4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Insu</a:t>
                      </a:r>
                      <a:r>
                        <a:rPr sz="1800" spc="-2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ed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127000">
                        <a:lnSpc>
                          <a:spcPts val="2140"/>
                        </a:lnSpc>
                      </a:pPr>
                      <a:r>
                        <a:rPr sz="1800" spc="-3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F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or</a:t>
                      </a:r>
                      <a:r>
                        <a:rPr sz="1800" spc="-3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e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ach</a:t>
                      </a:r>
                      <a:r>
                        <a:rPr sz="1800" spc="-3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day</a:t>
                      </a:r>
                      <a:r>
                        <a:rPr sz="1800" spc="-1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3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3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3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3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3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3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3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3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3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3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3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3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3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3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3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3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3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3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3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3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3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3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3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3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3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3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3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3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3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3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3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3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3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3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3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3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3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3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3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3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3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3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3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3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3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3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3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3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3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127000">
                        <a:lnSpc>
                          <a:spcPct val="100000"/>
                        </a:lnSpc>
                      </a:pPr>
                      <a:r>
                        <a:rPr sz="1800" b="1" dirty="0">
                          <a:solidFill>
                            <a:srgbClr val="2F3B42"/>
                          </a:solidFill>
                          <a:latin typeface="Arial Narrow"/>
                          <a:cs typeface="Arial Narrow"/>
                        </a:rPr>
                        <a:t>Maximum</a:t>
                      </a:r>
                      <a:r>
                        <a:rPr sz="1800" b="1" spc="-15" dirty="0">
                          <a:solidFill>
                            <a:srgbClr val="2F3B42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benefit</a:t>
                      </a:r>
                      <a:r>
                        <a:rPr sz="1800" spc="-1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up</a:t>
                      </a:r>
                      <a:r>
                        <a:rPr sz="1800" spc="-1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2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o .</a:t>
                      </a:r>
                      <a:r>
                        <a:rPr sz="1800" spc="-1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1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1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1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1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1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1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1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1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1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1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1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1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1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1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1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1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1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1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1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1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1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1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1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1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1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1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1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1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1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1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1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1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1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1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1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1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1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12700">
                      <a:solidFill>
                        <a:srgbClr val="6E767A"/>
                      </a:solidFill>
                      <a:prstDash val="solid"/>
                    </a:lnT>
                    <a:lnB w="12700">
                      <a:solidFill>
                        <a:srgbClr val="6E767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14045">
                        <a:lnSpc>
                          <a:spcPts val="2280"/>
                        </a:lnSpc>
                      </a:pPr>
                      <a:r>
                        <a:rPr sz="2000" b="1" spc="-20" dirty="0">
                          <a:solidFill>
                            <a:srgbClr val="129DC0"/>
                          </a:solidFill>
                          <a:latin typeface="Arial Narrow"/>
                          <a:cs typeface="Arial Narrow"/>
                        </a:rPr>
                        <a:t>$480</a:t>
                      </a:r>
                      <a:endParaRPr sz="2000">
                        <a:latin typeface="Arial Narrow"/>
                        <a:cs typeface="Arial Narrow"/>
                      </a:endParaRPr>
                    </a:p>
                    <a:p>
                      <a:pPr marL="408940">
                        <a:lnSpc>
                          <a:spcPts val="2280"/>
                        </a:lnSpc>
                      </a:pPr>
                      <a:r>
                        <a:rPr sz="2000" b="1" spc="-20" dirty="0">
                          <a:solidFill>
                            <a:srgbClr val="129DC0"/>
                          </a:solidFill>
                          <a:latin typeface="Arial Narrow"/>
                          <a:cs typeface="Arial Narrow"/>
                        </a:rPr>
                        <a:t>$2,400</a:t>
                      </a:r>
                      <a:endParaRPr sz="20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T w="12700">
                      <a:solidFill>
                        <a:srgbClr val="6E767A"/>
                      </a:solidFill>
                      <a:prstDash val="solid"/>
                    </a:lnT>
                    <a:lnB w="12700">
                      <a:solidFill>
                        <a:srgbClr val="6E767A"/>
                      </a:solidFill>
                      <a:prstDash val="solid"/>
                    </a:lnB>
                    <a:solidFill>
                      <a:srgbClr val="DDE4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00580">
                <a:tc>
                  <a:txBody>
                    <a:bodyPr/>
                    <a:lstStyle/>
                    <a:p>
                      <a:pPr marL="614045">
                        <a:lnSpc>
                          <a:spcPts val="2280"/>
                        </a:lnSpc>
                      </a:pPr>
                      <a:r>
                        <a:rPr sz="2000" b="1" spc="-20" dirty="0">
                          <a:solidFill>
                            <a:srgbClr val="2F3B42"/>
                          </a:solidFill>
                          <a:latin typeface="Arial Narrow"/>
                          <a:cs typeface="Arial Narrow"/>
                        </a:rPr>
                        <a:t>$200</a:t>
                      </a:r>
                      <a:endParaRPr sz="2000">
                        <a:latin typeface="Arial Narrow"/>
                        <a:cs typeface="Arial Narrow"/>
                      </a:endParaRPr>
                    </a:p>
                    <a:p>
                      <a:pPr marL="276860">
                        <a:lnSpc>
                          <a:spcPts val="2280"/>
                        </a:lnSpc>
                      </a:pPr>
                      <a:r>
                        <a:rPr sz="2000" b="1" spc="-20" dirty="0">
                          <a:solidFill>
                            <a:srgbClr val="2F3B42"/>
                          </a:solidFill>
                          <a:latin typeface="Arial Narrow"/>
                          <a:cs typeface="Arial Narrow"/>
                        </a:rPr>
                        <a:t>$24,000</a:t>
                      </a:r>
                      <a:endParaRPr sz="20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T w="12700">
                      <a:solidFill>
                        <a:srgbClr val="6E767A"/>
                      </a:solidFill>
                      <a:prstDash val="solid"/>
                    </a:lnT>
                    <a:solidFill>
                      <a:srgbClr val="ACB0B3"/>
                    </a:solidFill>
                  </a:tcPr>
                </a:tc>
                <a:tc>
                  <a:txBody>
                    <a:bodyPr/>
                    <a:lstStyle/>
                    <a:p>
                      <a:pPr marL="127000" marR="114935">
                        <a:lnSpc>
                          <a:spcPts val="2160"/>
                        </a:lnSpc>
                      </a:pPr>
                      <a:r>
                        <a:rPr sz="2000" b="1" spc="-50" dirty="0">
                          <a:solidFill>
                            <a:srgbClr val="2F3B42"/>
                          </a:solidFill>
                          <a:latin typeface="Arial Narrow"/>
                          <a:cs typeface="Arial Narrow"/>
                        </a:rPr>
                        <a:t>Sel</a:t>
                      </a:r>
                      <a:r>
                        <a:rPr sz="2000" b="1" spc="-90" dirty="0">
                          <a:solidFill>
                            <a:srgbClr val="2F3B42"/>
                          </a:solidFill>
                          <a:latin typeface="Arial Narrow"/>
                          <a:cs typeface="Arial Narrow"/>
                        </a:rPr>
                        <a:t>f</a:t>
                      </a:r>
                      <a:r>
                        <a:rPr sz="2000" b="1" spc="-50" dirty="0">
                          <a:solidFill>
                            <a:srgbClr val="2F3B42"/>
                          </a:solidFill>
                          <a:latin typeface="Arial Narrow"/>
                          <a:cs typeface="Arial Narrow"/>
                        </a:rPr>
                        <a:t>-Adminis</a:t>
                      </a:r>
                      <a:r>
                        <a:rPr sz="2000" b="1" spc="-70" dirty="0">
                          <a:solidFill>
                            <a:srgbClr val="2F3B42"/>
                          </a:solidFill>
                          <a:latin typeface="Arial Narrow"/>
                          <a:cs typeface="Arial Narrow"/>
                        </a:rPr>
                        <a:t>t</a:t>
                      </a:r>
                      <a:r>
                        <a:rPr sz="2000" b="1" spc="-50" dirty="0">
                          <a:solidFill>
                            <a:srgbClr val="2F3B42"/>
                          </a:solidFill>
                          <a:latin typeface="Arial Narrow"/>
                          <a:cs typeface="Arial Narrow"/>
                        </a:rPr>
                        <a:t>e</a:t>
                      </a:r>
                      <a:r>
                        <a:rPr sz="2000" b="1" spc="-70" dirty="0">
                          <a:solidFill>
                            <a:srgbClr val="2F3B42"/>
                          </a:solidFill>
                          <a:latin typeface="Arial Narrow"/>
                          <a:cs typeface="Arial Narrow"/>
                        </a:rPr>
                        <a:t>r</a:t>
                      </a:r>
                      <a:r>
                        <a:rPr sz="2000" b="1" spc="-50" dirty="0">
                          <a:solidFill>
                            <a:srgbClr val="2F3B42"/>
                          </a:solidFill>
                          <a:latin typeface="Arial Narrow"/>
                          <a:cs typeface="Arial Narrow"/>
                        </a:rPr>
                        <a:t>e</a:t>
                      </a:r>
                      <a:r>
                        <a:rPr sz="2000" b="1" dirty="0">
                          <a:solidFill>
                            <a:srgbClr val="2F3B42"/>
                          </a:solidFill>
                          <a:latin typeface="Arial Narrow"/>
                          <a:cs typeface="Arial Narrow"/>
                        </a:rPr>
                        <a:t>d</a:t>
                      </a:r>
                      <a:r>
                        <a:rPr sz="2000" b="1" spc="-140" dirty="0">
                          <a:solidFill>
                            <a:srgbClr val="2F3B42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2000" b="1" spc="-50" dirty="0">
                          <a:solidFill>
                            <a:srgbClr val="2F3B42"/>
                          </a:solidFill>
                          <a:latin typeface="Arial Narrow"/>
                          <a:cs typeface="Arial Narrow"/>
                        </a:rPr>
                        <a:t>Chemothe</a:t>
                      </a:r>
                      <a:r>
                        <a:rPr sz="2000" b="1" spc="-110" dirty="0">
                          <a:solidFill>
                            <a:srgbClr val="2F3B42"/>
                          </a:solidFill>
                          <a:latin typeface="Arial Narrow"/>
                          <a:cs typeface="Arial Narrow"/>
                        </a:rPr>
                        <a:t>r</a:t>
                      </a:r>
                      <a:r>
                        <a:rPr sz="2000" b="1" spc="-50" dirty="0">
                          <a:solidFill>
                            <a:srgbClr val="2F3B42"/>
                          </a:solidFill>
                          <a:latin typeface="Arial Narrow"/>
                          <a:cs typeface="Arial Narrow"/>
                        </a:rPr>
                        <a:t>a</a:t>
                      </a:r>
                      <a:r>
                        <a:rPr sz="2000" b="1" spc="-70" dirty="0">
                          <a:solidFill>
                            <a:srgbClr val="2F3B42"/>
                          </a:solidFill>
                          <a:latin typeface="Arial Narrow"/>
                          <a:cs typeface="Arial Narrow"/>
                        </a:rPr>
                        <a:t>p</a:t>
                      </a:r>
                      <a:r>
                        <a:rPr sz="2000" b="1" spc="-55" dirty="0">
                          <a:solidFill>
                            <a:srgbClr val="2F3B42"/>
                          </a:solidFill>
                          <a:latin typeface="Arial Narrow"/>
                          <a:cs typeface="Arial Narrow"/>
                        </a:rPr>
                        <a:t>y</a:t>
                      </a:r>
                      <a:r>
                        <a:rPr sz="1800" spc="-4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—Li</a:t>
                      </a:r>
                      <a:r>
                        <a:rPr sz="1800" spc="-6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f</a:t>
                      </a:r>
                      <a:r>
                        <a:rPr sz="1800" spc="-7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800" spc="-4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tim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800" spc="-13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4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Maximu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m</a:t>
                      </a:r>
                      <a:r>
                        <a:rPr sz="1800" spc="-13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9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P</a:t>
                      </a:r>
                      <a:r>
                        <a:rPr sz="1800" spc="-4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1800" spc="-13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4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Insu</a:t>
                      </a:r>
                      <a:r>
                        <a:rPr sz="1800" spc="-6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1800" spc="-4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ed </a:t>
                      </a:r>
                      <a:r>
                        <a:rPr sz="1800" spc="-3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F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or</a:t>
                      </a:r>
                      <a:r>
                        <a:rPr sz="1800" spc="-2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3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ach</a:t>
                      </a:r>
                      <a:r>
                        <a:rPr sz="1800" spc="-2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month</a:t>
                      </a:r>
                      <a:r>
                        <a:rPr sz="1800" spc="-1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2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2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2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2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2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2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2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2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2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2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2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2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2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2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2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2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2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2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2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2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2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2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2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2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2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2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2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2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2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2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2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2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2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2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2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2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2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2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2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2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2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2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2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2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2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2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127000">
                        <a:lnSpc>
                          <a:spcPts val="2090"/>
                        </a:lnSpc>
                      </a:pPr>
                      <a:r>
                        <a:rPr sz="1800" b="1" dirty="0">
                          <a:solidFill>
                            <a:srgbClr val="2F3B42"/>
                          </a:solidFill>
                          <a:latin typeface="Arial Narrow"/>
                          <a:cs typeface="Arial Narrow"/>
                        </a:rPr>
                        <a:t>Maximum</a:t>
                      </a:r>
                      <a:r>
                        <a:rPr sz="1800" b="1" spc="-15" dirty="0">
                          <a:solidFill>
                            <a:srgbClr val="2F3B42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benefit</a:t>
                      </a:r>
                      <a:r>
                        <a:rPr sz="1800" spc="-1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up</a:t>
                      </a:r>
                      <a:r>
                        <a:rPr sz="1800" spc="-1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2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o .</a:t>
                      </a:r>
                      <a:r>
                        <a:rPr sz="1800" spc="-1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1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1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1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1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1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1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1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1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1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1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1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1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1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1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1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1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1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1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1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1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1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1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1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1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1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1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1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1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1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1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1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1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1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1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1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1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1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127000" marR="315595">
                        <a:lnSpc>
                          <a:spcPct val="100000"/>
                        </a:lnSpc>
                        <a:spcBef>
                          <a:spcPts val="439"/>
                        </a:spcBef>
                      </a:pPr>
                      <a:r>
                        <a:rPr sz="1600" spc="-7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P</a:t>
                      </a:r>
                      <a:r>
                        <a:rPr sz="16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ays</a:t>
                      </a:r>
                      <a:r>
                        <a:rPr sz="1600" spc="-4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2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f</a:t>
                      </a:r>
                      <a:r>
                        <a:rPr sz="16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or</a:t>
                      </a:r>
                      <a:r>
                        <a:rPr sz="1600" spc="-4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p</a:t>
                      </a:r>
                      <a:r>
                        <a:rPr sz="1600" spc="-2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16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escriptions</a:t>
                      </a:r>
                      <a:r>
                        <a:rPr sz="1600" spc="-4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filled</a:t>
                      </a:r>
                      <a:r>
                        <a:rPr sz="1600" spc="-4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2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f</a:t>
                      </a:r>
                      <a:r>
                        <a:rPr sz="16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or</a:t>
                      </a:r>
                      <a:r>
                        <a:rPr sz="1600" spc="-4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sel</a:t>
                      </a:r>
                      <a:r>
                        <a:rPr sz="1600" spc="-2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f</a:t>
                      </a:r>
                      <a:r>
                        <a:rPr sz="16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-adminis</a:t>
                      </a:r>
                      <a:r>
                        <a:rPr sz="1600" spc="-2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16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600" spc="-2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16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ed</a:t>
                      </a:r>
                      <a:r>
                        <a:rPr sz="1600" spc="-4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chemothe</a:t>
                      </a:r>
                      <a:r>
                        <a:rPr sz="1600" spc="-4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16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600" spc="-1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p</a:t>
                      </a:r>
                      <a:r>
                        <a:rPr sz="16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y</a:t>
                      </a:r>
                      <a:r>
                        <a:rPr sz="1600" spc="-4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(including </a:t>
                      </a:r>
                      <a:r>
                        <a:rPr sz="1600" spc="-3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16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600" spc="-2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1600" spc="-2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ge</a:t>
                      </a:r>
                      <a:r>
                        <a:rPr sz="1600" spc="-2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16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ed</a:t>
                      </a:r>
                      <a:r>
                        <a:rPr sz="1600" spc="-4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the</a:t>
                      </a:r>
                      <a:r>
                        <a:rPr sz="1600" spc="-4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16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apies).</a:t>
                      </a:r>
                      <a:r>
                        <a:rPr sz="1600" spc="-4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7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P</a:t>
                      </a:r>
                      <a:r>
                        <a:rPr sz="16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600" spc="-3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y</a:t>
                      </a:r>
                      <a:r>
                        <a:rPr sz="16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able</a:t>
                      </a:r>
                      <a:r>
                        <a:rPr sz="1600" spc="-4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in</a:t>
                      </a:r>
                      <a:r>
                        <a:rPr sz="1600" spc="-4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any</a:t>
                      </a:r>
                      <a:r>
                        <a:rPr sz="1600" spc="-4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month</a:t>
                      </a:r>
                      <a:r>
                        <a:rPr sz="1600" spc="-4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that</a:t>
                      </a:r>
                      <a:r>
                        <a:rPr sz="1600" spc="-4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the</a:t>
                      </a:r>
                      <a:r>
                        <a:rPr sz="1600" spc="-4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2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16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adiation</a:t>
                      </a:r>
                      <a:r>
                        <a:rPr sz="1600" spc="-4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and Chemothe</a:t>
                      </a:r>
                      <a:r>
                        <a:rPr sz="1600" spc="-4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16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600" spc="-1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p</a:t>
                      </a:r>
                      <a:r>
                        <a:rPr sz="16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y</a:t>
                      </a:r>
                      <a:r>
                        <a:rPr sz="1600" spc="-4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Benefit</a:t>
                      </a:r>
                      <a:r>
                        <a:rPr sz="1600" spc="-4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is</a:t>
                      </a:r>
                      <a:r>
                        <a:rPr sz="1600" spc="-4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not</a:t>
                      </a:r>
                      <a:r>
                        <a:rPr sz="1600" spc="-4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2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p</a:t>
                      </a:r>
                      <a:r>
                        <a:rPr sz="16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aid.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12700">
                      <a:solidFill>
                        <a:srgbClr val="6E767A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614045">
                        <a:lnSpc>
                          <a:spcPts val="2280"/>
                        </a:lnSpc>
                      </a:pPr>
                      <a:r>
                        <a:rPr sz="2000" b="1" spc="-20" dirty="0">
                          <a:solidFill>
                            <a:srgbClr val="129DC0"/>
                          </a:solidFill>
                          <a:latin typeface="Arial Narrow"/>
                          <a:cs typeface="Arial Narrow"/>
                        </a:rPr>
                        <a:t>$400</a:t>
                      </a:r>
                      <a:endParaRPr sz="2000">
                        <a:latin typeface="Arial Narrow"/>
                        <a:cs typeface="Arial Narrow"/>
                      </a:endParaRPr>
                    </a:p>
                    <a:p>
                      <a:pPr marL="276860">
                        <a:lnSpc>
                          <a:spcPts val="2280"/>
                        </a:lnSpc>
                      </a:pPr>
                      <a:r>
                        <a:rPr sz="2000" b="1" spc="-20" dirty="0">
                          <a:solidFill>
                            <a:srgbClr val="129DC0"/>
                          </a:solidFill>
                          <a:latin typeface="Arial Narrow"/>
                          <a:cs typeface="Arial Narrow"/>
                        </a:rPr>
                        <a:t>$48,000</a:t>
                      </a:r>
                      <a:endParaRPr sz="20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T w="12700">
                      <a:solidFill>
                        <a:srgbClr val="6E767A"/>
                      </a:solidFill>
                      <a:prstDash val="solid"/>
                    </a:lnT>
                    <a:solidFill>
                      <a:srgbClr val="DDE4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4650">
                <a:tc gridSpan="3">
                  <a:txBody>
                    <a:bodyPr/>
                    <a:lstStyle/>
                    <a:p>
                      <a:pPr marL="1602740">
                        <a:lnSpc>
                          <a:spcPct val="100000"/>
                        </a:lnSpc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While</a:t>
                      </a:r>
                      <a:r>
                        <a:rPr sz="1800" b="1" spc="-45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b="1" spc="-20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r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e</a:t>
                      </a:r>
                      <a:r>
                        <a:rPr sz="1800" b="1" spc="-45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c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eiving</a:t>
                      </a:r>
                      <a:r>
                        <a:rPr sz="1800" b="1" spc="-45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b="1" spc="-50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r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adiation</a:t>
                      </a:r>
                      <a:r>
                        <a:rPr sz="1800" b="1" spc="-45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and</a:t>
                      </a:r>
                      <a:r>
                        <a:rPr sz="1800" b="1" spc="-45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chemothe</a:t>
                      </a:r>
                      <a:r>
                        <a:rPr sz="1800" b="1" spc="-50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r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a</a:t>
                      </a:r>
                      <a:r>
                        <a:rPr sz="1800" b="1" spc="-15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p</a:t>
                      </a:r>
                      <a:r>
                        <a:rPr sz="1800" b="1" spc="-90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y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,</a:t>
                      </a:r>
                      <a:r>
                        <a:rPr sz="1800" b="1" spc="-45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b="1" spc="-15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w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e</a:t>
                      </a:r>
                      <a:r>
                        <a:rPr sz="1800" b="1" spc="-45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will</a:t>
                      </a:r>
                      <a:r>
                        <a:rPr sz="1800" b="1" spc="-45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b="1" spc="-25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p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ay</a:t>
                      </a:r>
                      <a:r>
                        <a:rPr sz="1800" b="1" spc="-45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b="1" spc="-20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f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o</a:t>
                      </a:r>
                      <a:r>
                        <a:rPr sz="1800" b="1" spc="-135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r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…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solidFill>
                      <a:srgbClr val="129D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39340">
                <a:tc>
                  <a:txBody>
                    <a:bodyPr/>
                    <a:lstStyle/>
                    <a:p>
                      <a:pPr marL="408940">
                        <a:lnSpc>
                          <a:spcPct val="100000"/>
                        </a:lnSpc>
                      </a:pPr>
                      <a:r>
                        <a:rPr sz="2000" b="1" spc="-20" dirty="0">
                          <a:solidFill>
                            <a:srgbClr val="2F3B42"/>
                          </a:solidFill>
                          <a:latin typeface="Arial Narrow"/>
                          <a:cs typeface="Arial Narrow"/>
                        </a:rPr>
                        <a:t>$2,000</a:t>
                      </a:r>
                      <a:endParaRPr sz="20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solidFill>
                      <a:srgbClr val="ACB0B3"/>
                    </a:solidFill>
                  </a:tcPr>
                </a:tc>
                <a:tc>
                  <a:txBody>
                    <a:bodyPr/>
                    <a:lstStyle/>
                    <a:p>
                      <a:pPr marL="127000">
                        <a:lnSpc>
                          <a:spcPts val="2380"/>
                        </a:lnSpc>
                      </a:pPr>
                      <a:r>
                        <a:rPr sz="2000" b="1" dirty="0">
                          <a:solidFill>
                            <a:srgbClr val="2F3B42"/>
                          </a:solidFill>
                          <a:latin typeface="Arial Narrow"/>
                          <a:cs typeface="Arial Narrow"/>
                        </a:rPr>
                        <a:t>Special</a:t>
                      </a:r>
                      <a:r>
                        <a:rPr sz="2000" b="1" spc="-40" dirty="0">
                          <a:solidFill>
                            <a:srgbClr val="2F3B42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2000" b="1" spc="-85" dirty="0">
                          <a:solidFill>
                            <a:srgbClr val="2F3B42"/>
                          </a:solidFill>
                          <a:latin typeface="Arial Narrow"/>
                          <a:cs typeface="Arial Narrow"/>
                        </a:rPr>
                        <a:t>T</a:t>
                      </a:r>
                      <a:r>
                        <a:rPr sz="2000" b="1" spc="-20" dirty="0">
                          <a:solidFill>
                            <a:srgbClr val="2F3B42"/>
                          </a:solidFill>
                          <a:latin typeface="Arial Narrow"/>
                          <a:cs typeface="Arial Narrow"/>
                        </a:rPr>
                        <a:t>r</a:t>
                      </a:r>
                      <a:r>
                        <a:rPr sz="2000" b="1" spc="-25" dirty="0">
                          <a:solidFill>
                            <a:srgbClr val="2F3B42"/>
                          </a:solidFill>
                          <a:latin typeface="Arial Narrow"/>
                          <a:cs typeface="Arial Narrow"/>
                        </a:rPr>
                        <a:t>e</a:t>
                      </a:r>
                      <a:r>
                        <a:rPr sz="2000" b="1" dirty="0">
                          <a:solidFill>
                            <a:srgbClr val="2F3B42"/>
                          </a:solidFill>
                          <a:latin typeface="Arial Narrow"/>
                          <a:cs typeface="Arial Narrow"/>
                        </a:rPr>
                        <a:t>atment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—Li</a:t>
                      </a:r>
                      <a:r>
                        <a:rPr sz="1800" spc="-2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f</a:t>
                      </a:r>
                      <a:r>
                        <a:rPr sz="1800" spc="-3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time</a:t>
                      </a:r>
                      <a:r>
                        <a:rPr sz="1800" spc="-4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Maximum</a:t>
                      </a:r>
                      <a:r>
                        <a:rPr sz="1800" spc="-4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P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er</a:t>
                      </a:r>
                      <a:r>
                        <a:rPr sz="1800" spc="-4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Insu</a:t>
                      </a:r>
                      <a:r>
                        <a:rPr sz="1800" spc="-2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ed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127000">
                        <a:lnSpc>
                          <a:spcPts val="2140"/>
                        </a:lnSpc>
                      </a:pP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Cha</a:t>
                      </a:r>
                      <a:r>
                        <a:rPr sz="1800" spc="-2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1800" spc="-3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g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es</a:t>
                      </a:r>
                      <a:r>
                        <a:rPr sz="1800" spc="-2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2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f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or</a:t>
                      </a:r>
                      <a:r>
                        <a:rPr sz="1800" spc="-2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the</a:t>
                      </a:r>
                      <a:r>
                        <a:rPr sz="1800" spc="-2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2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f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oll</a:t>
                      </a:r>
                      <a:r>
                        <a:rPr sz="1800" spc="-1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wing</a:t>
                      </a:r>
                      <a:r>
                        <a:rPr sz="1800" spc="-2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1800" spc="-2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1800" spc="-3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atments</a:t>
                      </a:r>
                      <a:r>
                        <a:rPr sz="1800" spc="-2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up</a:t>
                      </a:r>
                      <a:r>
                        <a:rPr sz="1800" spc="-2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2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sz="1800" spc="-2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2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2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2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2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2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2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2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2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2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2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2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2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2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2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2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2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2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2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2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2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2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2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127000" marR="362585">
                        <a:lnSpc>
                          <a:spcPct val="100000"/>
                        </a:lnSpc>
                        <a:spcBef>
                          <a:spcPts val="439"/>
                        </a:spcBef>
                      </a:pPr>
                      <a:r>
                        <a:rPr sz="16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Immunothe</a:t>
                      </a:r>
                      <a:r>
                        <a:rPr sz="1600" spc="-4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16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600" spc="-1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p</a:t>
                      </a:r>
                      <a:r>
                        <a:rPr sz="1600" spc="-6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y</a:t>
                      </a:r>
                      <a:r>
                        <a:rPr sz="16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,</a:t>
                      </a:r>
                      <a:r>
                        <a:rPr sz="1600" spc="-4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1600" spc="-2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16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em</a:t>
                      </a:r>
                      <a:r>
                        <a:rPr sz="1600" spc="-4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3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c</a:t>
                      </a:r>
                      <a:r>
                        <a:rPr sz="16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ell</a:t>
                      </a:r>
                      <a:r>
                        <a:rPr sz="1600" spc="-4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1600" spc="-4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16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ansplan</a:t>
                      </a:r>
                      <a:r>
                        <a:rPr sz="1600" spc="2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16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,</a:t>
                      </a:r>
                      <a:r>
                        <a:rPr sz="1600" spc="-4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hormone</a:t>
                      </a:r>
                      <a:r>
                        <a:rPr sz="1600" spc="-4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the</a:t>
                      </a:r>
                      <a:r>
                        <a:rPr sz="1600" spc="-4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16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600" spc="-1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p</a:t>
                      </a:r>
                      <a:r>
                        <a:rPr sz="1600" spc="-6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y</a:t>
                      </a:r>
                      <a:r>
                        <a:rPr sz="16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,</a:t>
                      </a:r>
                      <a:r>
                        <a:rPr sz="1600" spc="-4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au</a:t>
                      </a:r>
                      <a:r>
                        <a:rPr sz="1600" spc="-2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16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olo</a:t>
                      </a:r>
                      <a:r>
                        <a:rPr sz="1600" spc="-2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g</a:t>
                      </a:r>
                      <a:r>
                        <a:rPr sz="16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ous</a:t>
                      </a:r>
                      <a:r>
                        <a:rPr sz="1600" spc="-4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bone mar</a:t>
                      </a:r>
                      <a:r>
                        <a:rPr sz="1600" spc="-2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1600" spc="-1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sz="16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w</a:t>
                      </a:r>
                      <a:r>
                        <a:rPr sz="1600" spc="-4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1600" spc="-4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16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ansplan</a:t>
                      </a:r>
                      <a:r>
                        <a:rPr sz="1600" spc="2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16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,</a:t>
                      </a:r>
                      <a:r>
                        <a:rPr sz="1600" spc="-4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4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16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adioimmunothe</a:t>
                      </a:r>
                      <a:r>
                        <a:rPr sz="1600" spc="-4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16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600" spc="-1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p</a:t>
                      </a:r>
                      <a:r>
                        <a:rPr sz="16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y</a:t>
                      </a:r>
                      <a:r>
                        <a:rPr sz="1600" spc="-4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and</a:t>
                      </a:r>
                      <a:r>
                        <a:rPr sz="1600" spc="-4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pho</a:t>
                      </a:r>
                      <a:r>
                        <a:rPr sz="1600" spc="-2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16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odynamic</a:t>
                      </a:r>
                      <a:r>
                        <a:rPr sz="1600" spc="-4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the</a:t>
                      </a:r>
                      <a:r>
                        <a:rPr sz="1600" spc="-4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16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600" spc="-1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p</a:t>
                      </a:r>
                      <a:r>
                        <a:rPr sz="16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y</a:t>
                      </a:r>
                      <a:endParaRPr sz="1600">
                        <a:latin typeface="Calibri"/>
                        <a:cs typeface="Calibri"/>
                      </a:endParaRPr>
                    </a:p>
                    <a:p>
                      <a:pPr marL="127000" marR="121285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sz="1600" spc="-2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F</a:t>
                      </a:r>
                      <a:r>
                        <a:rPr sz="16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or</a:t>
                      </a:r>
                      <a:r>
                        <a:rPr sz="1600" spc="-4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all</a:t>
                      </a:r>
                      <a:r>
                        <a:rPr sz="1600" spc="-4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2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c</a:t>
                      </a:r>
                      <a:r>
                        <a:rPr sz="16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an</a:t>
                      </a:r>
                      <a:r>
                        <a:rPr sz="1600" spc="-3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c</a:t>
                      </a:r>
                      <a:r>
                        <a:rPr sz="16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er</a:t>
                      </a:r>
                      <a:r>
                        <a:rPr sz="1600" spc="-4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1600" spc="-2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1600" spc="-2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6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atments</a:t>
                      </a:r>
                      <a:r>
                        <a:rPr sz="1600" spc="-4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that</a:t>
                      </a:r>
                      <a:r>
                        <a:rPr sz="1600" spc="-4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600" spc="-2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16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600" spc="-4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self</a:t>
                      </a:r>
                      <a:r>
                        <a:rPr sz="1600" spc="-4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adminis</a:t>
                      </a:r>
                      <a:r>
                        <a:rPr sz="1600" spc="-2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16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600" spc="-2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16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ed</a:t>
                      </a:r>
                      <a:r>
                        <a:rPr sz="1600" spc="-4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w</a:t>
                      </a:r>
                      <a:r>
                        <a:rPr sz="16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600" spc="-4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will</a:t>
                      </a:r>
                      <a:r>
                        <a:rPr sz="1600" spc="-4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2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p</a:t>
                      </a:r>
                      <a:r>
                        <a:rPr sz="16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ay</a:t>
                      </a:r>
                      <a:r>
                        <a:rPr sz="1600" spc="-4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these benefits</a:t>
                      </a:r>
                      <a:r>
                        <a:rPr sz="1600" spc="-4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2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f</a:t>
                      </a:r>
                      <a:r>
                        <a:rPr sz="16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or</a:t>
                      </a:r>
                      <a:r>
                        <a:rPr sz="1600" spc="-4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the</a:t>
                      </a:r>
                      <a:r>
                        <a:rPr sz="1600" spc="-4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3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c</a:t>
                      </a:r>
                      <a:r>
                        <a:rPr sz="16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ost</a:t>
                      </a:r>
                      <a:r>
                        <a:rPr sz="1600" spc="-4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of</a:t>
                      </a:r>
                      <a:r>
                        <a:rPr sz="1600" spc="-4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the</a:t>
                      </a:r>
                      <a:r>
                        <a:rPr sz="1600" spc="-4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p</a:t>
                      </a:r>
                      <a:r>
                        <a:rPr sz="1600" spc="-2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16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escription</a:t>
                      </a:r>
                      <a:r>
                        <a:rPr sz="1600" spc="-4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on</a:t>
                      </a:r>
                      <a:r>
                        <a:rPr sz="1600" spc="-4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the</a:t>
                      </a:r>
                      <a:r>
                        <a:rPr sz="1600" spc="-4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day</a:t>
                      </a:r>
                      <a:r>
                        <a:rPr sz="1600" spc="-4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it</a:t>
                      </a:r>
                      <a:r>
                        <a:rPr sz="1600" spc="-4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is</a:t>
                      </a:r>
                      <a:r>
                        <a:rPr sz="1600" spc="-4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filled</a:t>
                      </a:r>
                      <a:r>
                        <a:rPr sz="1600" spc="-4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up</a:t>
                      </a:r>
                      <a:r>
                        <a:rPr sz="1600" spc="-4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2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16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sz="1600" spc="-4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the</a:t>
                      </a:r>
                      <a:r>
                        <a:rPr sz="1600" spc="-4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benefit amount</a:t>
                      </a:r>
                      <a:r>
                        <a:rPr sz="1600" spc="-4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1600" spc="-3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16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600" spc="-2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16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ed.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08940">
                        <a:lnSpc>
                          <a:spcPct val="100000"/>
                        </a:lnSpc>
                      </a:pPr>
                      <a:r>
                        <a:rPr sz="2000" b="1" spc="-20" dirty="0">
                          <a:solidFill>
                            <a:srgbClr val="129DC0"/>
                          </a:solidFill>
                          <a:latin typeface="Arial Narrow"/>
                          <a:cs typeface="Arial Narrow"/>
                        </a:rPr>
                        <a:t>$4,000</a:t>
                      </a:r>
                      <a:endParaRPr sz="20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solidFill>
                      <a:srgbClr val="DDE4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48970"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800" b="1" spc="-55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Hop</a:t>
                      </a:r>
                      <a:r>
                        <a:rPr sz="1800" b="1" spc="-60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e</a:t>
                      </a:r>
                      <a:r>
                        <a:rPr sz="1800" b="1" spc="-70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f</a:t>
                      </a:r>
                      <a:r>
                        <a:rPr sz="1800" b="1" spc="-55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ull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y</a:t>
                      </a:r>
                      <a:r>
                        <a:rPr sz="1800" b="1" spc="-170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b="1" spc="-70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c</a:t>
                      </a:r>
                      <a:r>
                        <a:rPr sz="1800" b="1" spc="-55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an</a:t>
                      </a:r>
                      <a:r>
                        <a:rPr sz="1800" b="1" spc="-95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c</a:t>
                      </a:r>
                      <a:r>
                        <a:rPr sz="1800" b="1" spc="-55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e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r</a:t>
                      </a:r>
                      <a:r>
                        <a:rPr sz="1800" b="1" spc="-170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b="1" spc="-55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ne</a:t>
                      </a:r>
                      <a:r>
                        <a:rPr sz="1800" b="1" spc="-65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v</a:t>
                      </a:r>
                      <a:r>
                        <a:rPr sz="1800" b="1" spc="-55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e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r</a:t>
                      </a:r>
                      <a:r>
                        <a:rPr sz="1800" b="1" spc="-170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b="1" spc="-55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stri</a:t>
                      </a:r>
                      <a:r>
                        <a:rPr sz="1800" b="1" spc="-95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k</a:t>
                      </a:r>
                      <a:r>
                        <a:rPr sz="1800" b="1" spc="-55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e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s</a:t>
                      </a:r>
                      <a:r>
                        <a:rPr sz="1800" b="1" spc="-170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b="1" spc="-65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y</a:t>
                      </a:r>
                      <a:r>
                        <a:rPr sz="1800" b="1" spc="-55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ou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r</a:t>
                      </a:r>
                      <a:r>
                        <a:rPr sz="1800" b="1" spc="-170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b="1" spc="-90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f</a:t>
                      </a:r>
                      <a:r>
                        <a:rPr sz="1800" b="1" spc="-55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amil</a:t>
                      </a:r>
                      <a:r>
                        <a:rPr sz="1800" b="1" spc="-140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y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.</a:t>
                      </a:r>
                      <a:r>
                        <a:rPr sz="1800" b="1" spc="-170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b="1" spc="-90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P</a:t>
                      </a:r>
                      <a:r>
                        <a:rPr sz="1800" b="1" spc="-55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eopl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e</a:t>
                      </a:r>
                      <a:r>
                        <a:rPr sz="1800" b="1" spc="-170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b="1" spc="-55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don’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t</a:t>
                      </a:r>
                      <a:r>
                        <a:rPr sz="1800" b="1" spc="-170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b="1" spc="-65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o</a:t>
                      </a:r>
                      <a:r>
                        <a:rPr sz="1800" b="1" spc="-55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w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n</a:t>
                      </a:r>
                      <a:r>
                        <a:rPr sz="1800" b="1" spc="-170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b="1" spc="-55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thi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s</a:t>
                      </a:r>
                      <a:r>
                        <a:rPr sz="1800" b="1" spc="-170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b="1" spc="-70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t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o</a:t>
                      </a:r>
                      <a:r>
                        <a:rPr sz="1800" b="1" spc="-170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b="1" spc="-55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us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e</a:t>
                      </a:r>
                      <a:r>
                        <a:rPr sz="1800" b="1" spc="-170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b="1" spc="-55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i</a:t>
                      </a:r>
                      <a:r>
                        <a:rPr sz="1800" b="1" spc="-35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t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.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They</a:t>
                      </a:r>
                      <a:r>
                        <a:rPr sz="1800" b="1" spc="-45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b="1" spc="-15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o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wn</a:t>
                      </a:r>
                      <a:r>
                        <a:rPr sz="1800" b="1" spc="-45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it</a:t>
                      </a:r>
                      <a:r>
                        <a:rPr sz="1800" b="1" spc="-45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b="1" spc="-20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f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or</a:t>
                      </a:r>
                      <a:r>
                        <a:rPr sz="1800" b="1" spc="-45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the</a:t>
                      </a:r>
                      <a:r>
                        <a:rPr sz="1800" b="1" spc="-45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p</a:t>
                      </a:r>
                      <a:r>
                        <a:rPr sz="1800" b="1" spc="-20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r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o</a:t>
                      </a:r>
                      <a:r>
                        <a:rPr sz="1800" b="1" spc="-20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t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ection</a:t>
                      </a:r>
                      <a:r>
                        <a:rPr sz="1800" b="1" spc="-45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and</a:t>
                      </a:r>
                      <a:r>
                        <a:rPr sz="1800" b="1" spc="-45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hope</a:t>
                      </a:r>
                      <a:r>
                        <a:rPr sz="1800" b="1" spc="-45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they</a:t>
                      </a:r>
                      <a:r>
                        <a:rPr sz="1800" b="1" spc="-45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ne</a:t>
                      </a:r>
                      <a:r>
                        <a:rPr sz="1800" b="1" spc="-15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v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er</a:t>
                      </a:r>
                      <a:r>
                        <a:rPr sz="1800" b="1" spc="-45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need</a:t>
                      </a:r>
                      <a:r>
                        <a:rPr sz="1800" b="1" spc="-45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i</a:t>
                      </a:r>
                      <a:r>
                        <a:rPr sz="1800" b="1" spc="15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t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.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solidFill>
                      <a:srgbClr val="129D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2617243" y="1091098"/>
            <a:ext cx="400050" cy="524510"/>
          </a:xfrm>
          <a:custGeom>
            <a:avLst/>
            <a:gdLst/>
            <a:ahLst/>
            <a:cxnLst/>
            <a:rect l="l" t="t" r="r" b="b"/>
            <a:pathLst>
              <a:path w="400050" h="524510">
                <a:moveTo>
                  <a:pt x="363181" y="403997"/>
                </a:moveTo>
                <a:lnTo>
                  <a:pt x="325794" y="434080"/>
                </a:lnTo>
                <a:lnTo>
                  <a:pt x="280688" y="456626"/>
                </a:lnTo>
                <a:lnTo>
                  <a:pt x="239624" y="465151"/>
                </a:lnTo>
                <a:lnTo>
                  <a:pt x="224258" y="465920"/>
                </a:lnTo>
                <a:lnTo>
                  <a:pt x="210311" y="465415"/>
                </a:lnTo>
                <a:lnTo>
                  <a:pt x="171801" y="457791"/>
                </a:lnTo>
                <a:lnTo>
                  <a:pt x="128919" y="433275"/>
                </a:lnTo>
                <a:lnTo>
                  <a:pt x="103760" y="404032"/>
                </a:lnTo>
                <a:lnTo>
                  <a:pt x="85166" y="365405"/>
                </a:lnTo>
                <a:lnTo>
                  <a:pt x="73639" y="317322"/>
                </a:lnTo>
                <a:lnTo>
                  <a:pt x="69684" y="259712"/>
                </a:lnTo>
                <a:lnTo>
                  <a:pt x="70101" y="241615"/>
                </a:lnTo>
                <a:lnTo>
                  <a:pt x="76282" y="191525"/>
                </a:lnTo>
                <a:lnTo>
                  <a:pt x="89660" y="148338"/>
                </a:lnTo>
                <a:lnTo>
                  <a:pt x="109983" y="112831"/>
                </a:lnTo>
                <a:lnTo>
                  <a:pt x="136997" y="85777"/>
                </a:lnTo>
                <a:lnTo>
                  <a:pt x="182988" y="64195"/>
                </a:lnTo>
                <a:lnTo>
                  <a:pt x="210088" y="60130"/>
                </a:lnTo>
                <a:lnTo>
                  <a:pt x="230437" y="60903"/>
                </a:lnTo>
                <a:lnTo>
                  <a:pt x="279090" y="72504"/>
                </a:lnTo>
                <a:lnTo>
                  <a:pt x="311093" y="95786"/>
                </a:lnTo>
                <a:lnTo>
                  <a:pt x="332189" y="140021"/>
                </a:lnTo>
                <a:lnTo>
                  <a:pt x="334228" y="152724"/>
                </a:lnTo>
                <a:lnTo>
                  <a:pt x="399783" y="162583"/>
                </a:lnTo>
                <a:lnTo>
                  <a:pt x="393281" y="115213"/>
                </a:lnTo>
                <a:lnTo>
                  <a:pt x="377588" y="76052"/>
                </a:lnTo>
                <a:lnTo>
                  <a:pt x="353445" y="45049"/>
                </a:lnTo>
                <a:lnTo>
                  <a:pt x="321592" y="22156"/>
                </a:lnTo>
                <a:lnTo>
                  <a:pt x="282769" y="7323"/>
                </a:lnTo>
                <a:lnTo>
                  <a:pt x="237716" y="502"/>
                </a:lnTo>
                <a:lnTo>
                  <a:pt x="221441" y="0"/>
                </a:lnTo>
                <a:lnTo>
                  <a:pt x="199768" y="864"/>
                </a:lnTo>
                <a:lnTo>
                  <a:pt x="159793" y="7584"/>
                </a:lnTo>
                <a:lnTo>
                  <a:pt x="108237" y="29131"/>
                </a:lnTo>
                <a:lnTo>
                  <a:pt x="66736" y="62832"/>
                </a:lnTo>
                <a:lnTo>
                  <a:pt x="35254" y="106875"/>
                </a:lnTo>
                <a:lnTo>
                  <a:pt x="13754" y="159451"/>
                </a:lnTo>
                <a:lnTo>
                  <a:pt x="4947" y="198348"/>
                </a:lnTo>
                <a:lnTo>
                  <a:pt x="549" y="239696"/>
                </a:lnTo>
                <a:lnTo>
                  <a:pt x="0" y="261122"/>
                </a:lnTo>
                <a:lnTo>
                  <a:pt x="503" y="283230"/>
                </a:lnTo>
                <a:lnTo>
                  <a:pt x="4570" y="325626"/>
                </a:lnTo>
                <a:lnTo>
                  <a:pt x="12801" y="365201"/>
                </a:lnTo>
                <a:lnTo>
                  <a:pt x="25297" y="401482"/>
                </a:lnTo>
                <a:lnTo>
                  <a:pt x="52260" y="448693"/>
                </a:lnTo>
                <a:lnTo>
                  <a:pt x="89390" y="485832"/>
                </a:lnTo>
                <a:lnTo>
                  <a:pt x="137029" y="511303"/>
                </a:lnTo>
                <a:lnTo>
                  <a:pt x="174796" y="521013"/>
                </a:lnTo>
                <a:lnTo>
                  <a:pt x="217487" y="524355"/>
                </a:lnTo>
                <a:lnTo>
                  <a:pt x="231633" y="524011"/>
                </a:lnTo>
                <a:lnTo>
                  <a:pt x="271943" y="518949"/>
                </a:lnTo>
                <a:lnTo>
                  <a:pt x="309181" y="508097"/>
                </a:lnTo>
                <a:lnTo>
                  <a:pt x="354313" y="485190"/>
                </a:lnTo>
                <a:lnTo>
                  <a:pt x="384968" y="462109"/>
                </a:lnTo>
                <a:lnTo>
                  <a:pt x="363181" y="403997"/>
                </a:lnTo>
                <a:close/>
              </a:path>
            </a:pathLst>
          </a:custGeom>
          <a:ln w="16510">
            <a:solidFill>
              <a:srgbClr val="129D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067768" y="1100245"/>
            <a:ext cx="434975" cy="507365"/>
          </a:xfrm>
          <a:custGeom>
            <a:avLst/>
            <a:gdLst/>
            <a:ahLst/>
            <a:cxnLst/>
            <a:rect l="l" t="t" r="r" b="b"/>
            <a:pathLst>
              <a:path w="434975" h="507365">
                <a:moveTo>
                  <a:pt x="181584" y="0"/>
                </a:moveTo>
                <a:lnTo>
                  <a:pt x="0" y="506755"/>
                </a:lnTo>
                <a:lnTo>
                  <a:pt x="69672" y="506755"/>
                </a:lnTo>
                <a:lnTo>
                  <a:pt x="118237" y="370916"/>
                </a:lnTo>
                <a:lnTo>
                  <a:pt x="316014" y="370916"/>
                </a:lnTo>
                <a:lnTo>
                  <a:pt x="365290" y="506755"/>
                </a:lnTo>
                <a:lnTo>
                  <a:pt x="434962" y="506755"/>
                </a:lnTo>
                <a:lnTo>
                  <a:pt x="251269" y="0"/>
                </a:lnTo>
                <a:lnTo>
                  <a:pt x="181584" y="0"/>
                </a:lnTo>
                <a:close/>
              </a:path>
            </a:pathLst>
          </a:custGeom>
          <a:ln w="16509">
            <a:solidFill>
              <a:srgbClr val="129D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204306" y="1176254"/>
            <a:ext cx="161290" cy="235585"/>
          </a:xfrm>
          <a:custGeom>
            <a:avLst/>
            <a:gdLst/>
            <a:ahLst/>
            <a:cxnLst/>
            <a:rect l="l" t="t" r="r" b="b"/>
            <a:pathLst>
              <a:path w="161289" h="235584">
                <a:moveTo>
                  <a:pt x="0" y="235089"/>
                </a:moveTo>
                <a:lnTo>
                  <a:pt x="80238" y="0"/>
                </a:lnTo>
                <a:lnTo>
                  <a:pt x="161175" y="235089"/>
                </a:lnTo>
                <a:lnTo>
                  <a:pt x="0" y="235089"/>
                </a:lnTo>
                <a:close/>
              </a:path>
            </a:pathLst>
          </a:custGeom>
          <a:ln w="16510">
            <a:solidFill>
              <a:srgbClr val="129D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571001" y="1100250"/>
            <a:ext cx="384810" cy="507365"/>
          </a:xfrm>
          <a:custGeom>
            <a:avLst/>
            <a:gdLst/>
            <a:ahLst/>
            <a:cxnLst/>
            <a:rect l="l" t="t" r="r" b="b"/>
            <a:pathLst>
              <a:path w="384810" h="507365">
                <a:moveTo>
                  <a:pt x="0" y="506755"/>
                </a:moveTo>
                <a:lnTo>
                  <a:pt x="64046" y="506755"/>
                </a:lnTo>
                <a:lnTo>
                  <a:pt x="64046" y="119646"/>
                </a:lnTo>
                <a:lnTo>
                  <a:pt x="325869" y="506755"/>
                </a:lnTo>
                <a:lnTo>
                  <a:pt x="384289" y="506755"/>
                </a:lnTo>
                <a:lnTo>
                  <a:pt x="384289" y="0"/>
                </a:lnTo>
                <a:lnTo>
                  <a:pt x="319544" y="0"/>
                </a:lnTo>
                <a:lnTo>
                  <a:pt x="319544" y="386397"/>
                </a:lnTo>
                <a:lnTo>
                  <a:pt x="59118" y="0"/>
                </a:lnTo>
                <a:lnTo>
                  <a:pt x="0" y="0"/>
                </a:lnTo>
                <a:lnTo>
                  <a:pt x="0" y="506755"/>
                </a:lnTo>
                <a:close/>
              </a:path>
            </a:pathLst>
          </a:custGeom>
          <a:ln w="16509">
            <a:solidFill>
              <a:srgbClr val="129D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055019" y="1091098"/>
            <a:ext cx="400050" cy="524510"/>
          </a:xfrm>
          <a:custGeom>
            <a:avLst/>
            <a:gdLst/>
            <a:ahLst/>
            <a:cxnLst/>
            <a:rect l="l" t="t" r="r" b="b"/>
            <a:pathLst>
              <a:path w="400050" h="524510">
                <a:moveTo>
                  <a:pt x="363181" y="403997"/>
                </a:moveTo>
                <a:lnTo>
                  <a:pt x="325794" y="434080"/>
                </a:lnTo>
                <a:lnTo>
                  <a:pt x="280688" y="456626"/>
                </a:lnTo>
                <a:lnTo>
                  <a:pt x="239624" y="465151"/>
                </a:lnTo>
                <a:lnTo>
                  <a:pt x="224258" y="465920"/>
                </a:lnTo>
                <a:lnTo>
                  <a:pt x="210311" y="465415"/>
                </a:lnTo>
                <a:lnTo>
                  <a:pt x="171801" y="457791"/>
                </a:lnTo>
                <a:lnTo>
                  <a:pt x="128919" y="433275"/>
                </a:lnTo>
                <a:lnTo>
                  <a:pt x="103760" y="404032"/>
                </a:lnTo>
                <a:lnTo>
                  <a:pt x="85166" y="365405"/>
                </a:lnTo>
                <a:lnTo>
                  <a:pt x="73639" y="317322"/>
                </a:lnTo>
                <a:lnTo>
                  <a:pt x="69684" y="259712"/>
                </a:lnTo>
                <a:lnTo>
                  <a:pt x="70101" y="241615"/>
                </a:lnTo>
                <a:lnTo>
                  <a:pt x="76282" y="191525"/>
                </a:lnTo>
                <a:lnTo>
                  <a:pt x="89660" y="148338"/>
                </a:lnTo>
                <a:lnTo>
                  <a:pt x="109983" y="112831"/>
                </a:lnTo>
                <a:lnTo>
                  <a:pt x="136997" y="85777"/>
                </a:lnTo>
                <a:lnTo>
                  <a:pt x="182988" y="64195"/>
                </a:lnTo>
                <a:lnTo>
                  <a:pt x="210088" y="60130"/>
                </a:lnTo>
                <a:lnTo>
                  <a:pt x="230437" y="60903"/>
                </a:lnTo>
                <a:lnTo>
                  <a:pt x="279090" y="72504"/>
                </a:lnTo>
                <a:lnTo>
                  <a:pt x="311093" y="95786"/>
                </a:lnTo>
                <a:lnTo>
                  <a:pt x="332189" y="140021"/>
                </a:lnTo>
                <a:lnTo>
                  <a:pt x="334228" y="152724"/>
                </a:lnTo>
                <a:lnTo>
                  <a:pt x="399783" y="162583"/>
                </a:lnTo>
                <a:lnTo>
                  <a:pt x="393281" y="115213"/>
                </a:lnTo>
                <a:lnTo>
                  <a:pt x="377588" y="76052"/>
                </a:lnTo>
                <a:lnTo>
                  <a:pt x="353445" y="45049"/>
                </a:lnTo>
                <a:lnTo>
                  <a:pt x="321592" y="22156"/>
                </a:lnTo>
                <a:lnTo>
                  <a:pt x="282769" y="7323"/>
                </a:lnTo>
                <a:lnTo>
                  <a:pt x="237716" y="502"/>
                </a:lnTo>
                <a:lnTo>
                  <a:pt x="221441" y="0"/>
                </a:lnTo>
                <a:lnTo>
                  <a:pt x="199768" y="864"/>
                </a:lnTo>
                <a:lnTo>
                  <a:pt x="159793" y="7584"/>
                </a:lnTo>
                <a:lnTo>
                  <a:pt x="108237" y="29131"/>
                </a:lnTo>
                <a:lnTo>
                  <a:pt x="66736" y="62832"/>
                </a:lnTo>
                <a:lnTo>
                  <a:pt x="35254" y="106875"/>
                </a:lnTo>
                <a:lnTo>
                  <a:pt x="13754" y="159451"/>
                </a:lnTo>
                <a:lnTo>
                  <a:pt x="4947" y="198348"/>
                </a:lnTo>
                <a:lnTo>
                  <a:pt x="549" y="239696"/>
                </a:lnTo>
                <a:lnTo>
                  <a:pt x="0" y="261122"/>
                </a:lnTo>
                <a:lnTo>
                  <a:pt x="503" y="283230"/>
                </a:lnTo>
                <a:lnTo>
                  <a:pt x="4570" y="325626"/>
                </a:lnTo>
                <a:lnTo>
                  <a:pt x="12801" y="365201"/>
                </a:lnTo>
                <a:lnTo>
                  <a:pt x="25297" y="401482"/>
                </a:lnTo>
                <a:lnTo>
                  <a:pt x="52260" y="448693"/>
                </a:lnTo>
                <a:lnTo>
                  <a:pt x="89390" y="485832"/>
                </a:lnTo>
                <a:lnTo>
                  <a:pt x="137029" y="511303"/>
                </a:lnTo>
                <a:lnTo>
                  <a:pt x="174796" y="521013"/>
                </a:lnTo>
                <a:lnTo>
                  <a:pt x="217487" y="524355"/>
                </a:lnTo>
                <a:lnTo>
                  <a:pt x="231633" y="524011"/>
                </a:lnTo>
                <a:lnTo>
                  <a:pt x="271943" y="518949"/>
                </a:lnTo>
                <a:lnTo>
                  <a:pt x="309181" y="508097"/>
                </a:lnTo>
                <a:lnTo>
                  <a:pt x="354313" y="485190"/>
                </a:lnTo>
                <a:lnTo>
                  <a:pt x="384968" y="462109"/>
                </a:lnTo>
                <a:lnTo>
                  <a:pt x="363181" y="403997"/>
                </a:lnTo>
                <a:close/>
              </a:path>
            </a:pathLst>
          </a:custGeom>
          <a:ln w="16510">
            <a:solidFill>
              <a:srgbClr val="129D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548755" y="1100250"/>
            <a:ext cx="327660" cy="507365"/>
          </a:xfrm>
          <a:custGeom>
            <a:avLst/>
            <a:gdLst/>
            <a:ahLst/>
            <a:cxnLst/>
            <a:rect l="l" t="t" r="r" b="b"/>
            <a:pathLst>
              <a:path w="327660" h="507365">
                <a:moveTo>
                  <a:pt x="0" y="506755"/>
                </a:moveTo>
                <a:lnTo>
                  <a:pt x="327279" y="506755"/>
                </a:lnTo>
                <a:lnTo>
                  <a:pt x="327279" y="448335"/>
                </a:lnTo>
                <a:lnTo>
                  <a:pt x="65455" y="448335"/>
                </a:lnTo>
                <a:lnTo>
                  <a:pt x="65455" y="278714"/>
                </a:lnTo>
                <a:lnTo>
                  <a:pt x="299135" y="278714"/>
                </a:lnTo>
                <a:lnTo>
                  <a:pt x="299135" y="219595"/>
                </a:lnTo>
                <a:lnTo>
                  <a:pt x="65455" y="219595"/>
                </a:lnTo>
                <a:lnTo>
                  <a:pt x="65455" y="59118"/>
                </a:lnTo>
                <a:lnTo>
                  <a:pt x="321652" y="59118"/>
                </a:lnTo>
                <a:lnTo>
                  <a:pt x="321652" y="0"/>
                </a:lnTo>
                <a:lnTo>
                  <a:pt x="0" y="0"/>
                </a:lnTo>
                <a:lnTo>
                  <a:pt x="0" y="506755"/>
                </a:lnTo>
                <a:close/>
              </a:path>
            </a:pathLst>
          </a:custGeom>
          <a:ln w="16510">
            <a:solidFill>
              <a:srgbClr val="129D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971961" y="1100245"/>
            <a:ext cx="369570" cy="507365"/>
          </a:xfrm>
          <a:custGeom>
            <a:avLst/>
            <a:gdLst/>
            <a:ahLst/>
            <a:cxnLst/>
            <a:rect l="l" t="t" r="r" b="b"/>
            <a:pathLst>
              <a:path w="369570" h="507365">
                <a:moveTo>
                  <a:pt x="0" y="0"/>
                </a:moveTo>
                <a:lnTo>
                  <a:pt x="0" y="506755"/>
                </a:lnTo>
                <a:lnTo>
                  <a:pt x="65455" y="506755"/>
                </a:lnTo>
                <a:lnTo>
                  <a:pt x="65455" y="309689"/>
                </a:lnTo>
                <a:lnTo>
                  <a:pt x="142176" y="309689"/>
                </a:lnTo>
                <a:lnTo>
                  <a:pt x="155973" y="309439"/>
                </a:lnTo>
                <a:lnTo>
                  <a:pt x="168823" y="308690"/>
                </a:lnTo>
                <a:lnTo>
                  <a:pt x="181033" y="307441"/>
                </a:lnTo>
                <a:lnTo>
                  <a:pt x="192907" y="305692"/>
                </a:lnTo>
                <a:lnTo>
                  <a:pt x="297726" y="506755"/>
                </a:lnTo>
                <a:lnTo>
                  <a:pt x="369519" y="506755"/>
                </a:lnTo>
                <a:lnTo>
                  <a:pt x="256895" y="289280"/>
                </a:lnTo>
                <a:lnTo>
                  <a:pt x="269935" y="282294"/>
                </a:lnTo>
                <a:lnTo>
                  <a:pt x="302158" y="257298"/>
                </a:lnTo>
                <a:lnTo>
                  <a:pt x="324381" y="226331"/>
                </a:lnTo>
                <a:lnTo>
                  <a:pt x="337050" y="189505"/>
                </a:lnTo>
                <a:lnTo>
                  <a:pt x="340408" y="161753"/>
                </a:lnTo>
                <a:lnTo>
                  <a:pt x="339973" y="145877"/>
                </a:lnTo>
                <a:lnTo>
                  <a:pt x="332921" y="102678"/>
                </a:lnTo>
                <a:lnTo>
                  <a:pt x="317079" y="66462"/>
                </a:lnTo>
                <a:lnTo>
                  <a:pt x="281910" y="29776"/>
                </a:lnTo>
                <a:lnTo>
                  <a:pt x="244718" y="11523"/>
                </a:lnTo>
                <a:lnTo>
                  <a:pt x="198016" y="1685"/>
                </a:lnTo>
                <a:lnTo>
                  <a:pt x="180298" y="350"/>
                </a:lnTo>
                <a:lnTo>
                  <a:pt x="0" y="0"/>
                </a:lnTo>
                <a:close/>
              </a:path>
            </a:pathLst>
          </a:custGeom>
          <a:ln w="16510">
            <a:solidFill>
              <a:srgbClr val="129D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037416" y="1157255"/>
            <a:ext cx="208915" cy="198120"/>
          </a:xfrm>
          <a:custGeom>
            <a:avLst/>
            <a:gdLst/>
            <a:ahLst/>
            <a:cxnLst/>
            <a:rect l="l" t="t" r="r" b="b"/>
            <a:pathLst>
              <a:path w="208914" h="198119">
                <a:moveTo>
                  <a:pt x="97129" y="0"/>
                </a:moveTo>
                <a:lnTo>
                  <a:pt x="148745" y="6476"/>
                </a:lnTo>
                <a:lnTo>
                  <a:pt x="183997" y="25808"/>
                </a:lnTo>
                <a:lnTo>
                  <a:pt x="207060" y="71332"/>
                </a:lnTo>
                <a:lnTo>
                  <a:pt x="208767" y="86203"/>
                </a:lnTo>
                <a:lnTo>
                  <a:pt x="208123" y="103436"/>
                </a:lnTo>
                <a:lnTo>
                  <a:pt x="197619" y="146166"/>
                </a:lnTo>
                <a:lnTo>
                  <a:pt x="163342" y="182867"/>
                </a:lnTo>
                <a:lnTo>
                  <a:pt x="122175" y="195799"/>
                </a:lnTo>
                <a:lnTo>
                  <a:pt x="0" y="197777"/>
                </a:lnTo>
                <a:lnTo>
                  <a:pt x="0" y="0"/>
                </a:lnTo>
                <a:lnTo>
                  <a:pt x="97129" y="0"/>
                </a:lnTo>
                <a:close/>
              </a:path>
            </a:pathLst>
          </a:custGeom>
          <a:ln w="16510">
            <a:solidFill>
              <a:srgbClr val="129D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409100" y="1091098"/>
            <a:ext cx="400050" cy="524510"/>
          </a:xfrm>
          <a:custGeom>
            <a:avLst/>
            <a:gdLst/>
            <a:ahLst/>
            <a:cxnLst/>
            <a:rect l="l" t="t" r="r" b="b"/>
            <a:pathLst>
              <a:path w="400050" h="524510">
                <a:moveTo>
                  <a:pt x="363181" y="403997"/>
                </a:moveTo>
                <a:lnTo>
                  <a:pt x="325794" y="434080"/>
                </a:lnTo>
                <a:lnTo>
                  <a:pt x="280688" y="456626"/>
                </a:lnTo>
                <a:lnTo>
                  <a:pt x="239624" y="465151"/>
                </a:lnTo>
                <a:lnTo>
                  <a:pt x="224258" y="465920"/>
                </a:lnTo>
                <a:lnTo>
                  <a:pt x="210311" y="465415"/>
                </a:lnTo>
                <a:lnTo>
                  <a:pt x="171801" y="457791"/>
                </a:lnTo>
                <a:lnTo>
                  <a:pt x="128919" y="433275"/>
                </a:lnTo>
                <a:lnTo>
                  <a:pt x="103760" y="404032"/>
                </a:lnTo>
                <a:lnTo>
                  <a:pt x="85166" y="365405"/>
                </a:lnTo>
                <a:lnTo>
                  <a:pt x="73639" y="317322"/>
                </a:lnTo>
                <a:lnTo>
                  <a:pt x="69684" y="259712"/>
                </a:lnTo>
                <a:lnTo>
                  <a:pt x="70101" y="241615"/>
                </a:lnTo>
                <a:lnTo>
                  <a:pt x="76282" y="191525"/>
                </a:lnTo>
                <a:lnTo>
                  <a:pt x="89660" y="148338"/>
                </a:lnTo>
                <a:lnTo>
                  <a:pt x="109983" y="112831"/>
                </a:lnTo>
                <a:lnTo>
                  <a:pt x="136997" y="85777"/>
                </a:lnTo>
                <a:lnTo>
                  <a:pt x="182988" y="64195"/>
                </a:lnTo>
                <a:lnTo>
                  <a:pt x="210088" y="60130"/>
                </a:lnTo>
                <a:lnTo>
                  <a:pt x="230437" y="60903"/>
                </a:lnTo>
                <a:lnTo>
                  <a:pt x="279090" y="72504"/>
                </a:lnTo>
                <a:lnTo>
                  <a:pt x="311093" y="95786"/>
                </a:lnTo>
                <a:lnTo>
                  <a:pt x="332189" y="140021"/>
                </a:lnTo>
                <a:lnTo>
                  <a:pt x="334228" y="152724"/>
                </a:lnTo>
                <a:lnTo>
                  <a:pt x="399783" y="162583"/>
                </a:lnTo>
                <a:lnTo>
                  <a:pt x="393281" y="115213"/>
                </a:lnTo>
                <a:lnTo>
                  <a:pt x="377588" y="76052"/>
                </a:lnTo>
                <a:lnTo>
                  <a:pt x="353445" y="45049"/>
                </a:lnTo>
                <a:lnTo>
                  <a:pt x="321592" y="22156"/>
                </a:lnTo>
                <a:lnTo>
                  <a:pt x="282769" y="7323"/>
                </a:lnTo>
                <a:lnTo>
                  <a:pt x="237716" y="502"/>
                </a:lnTo>
                <a:lnTo>
                  <a:pt x="221441" y="0"/>
                </a:lnTo>
                <a:lnTo>
                  <a:pt x="199768" y="864"/>
                </a:lnTo>
                <a:lnTo>
                  <a:pt x="159793" y="7584"/>
                </a:lnTo>
                <a:lnTo>
                  <a:pt x="108237" y="29131"/>
                </a:lnTo>
                <a:lnTo>
                  <a:pt x="66736" y="62832"/>
                </a:lnTo>
                <a:lnTo>
                  <a:pt x="35254" y="106875"/>
                </a:lnTo>
                <a:lnTo>
                  <a:pt x="13754" y="159451"/>
                </a:lnTo>
                <a:lnTo>
                  <a:pt x="4947" y="198348"/>
                </a:lnTo>
                <a:lnTo>
                  <a:pt x="549" y="239696"/>
                </a:lnTo>
                <a:lnTo>
                  <a:pt x="0" y="261122"/>
                </a:lnTo>
                <a:lnTo>
                  <a:pt x="503" y="283230"/>
                </a:lnTo>
                <a:lnTo>
                  <a:pt x="4570" y="325626"/>
                </a:lnTo>
                <a:lnTo>
                  <a:pt x="12801" y="365201"/>
                </a:lnTo>
                <a:lnTo>
                  <a:pt x="25297" y="401482"/>
                </a:lnTo>
                <a:lnTo>
                  <a:pt x="52260" y="448693"/>
                </a:lnTo>
                <a:lnTo>
                  <a:pt x="89390" y="485832"/>
                </a:lnTo>
                <a:lnTo>
                  <a:pt x="137029" y="511303"/>
                </a:lnTo>
                <a:lnTo>
                  <a:pt x="174796" y="521013"/>
                </a:lnTo>
                <a:lnTo>
                  <a:pt x="217487" y="524355"/>
                </a:lnTo>
                <a:lnTo>
                  <a:pt x="231633" y="524011"/>
                </a:lnTo>
                <a:lnTo>
                  <a:pt x="271943" y="518949"/>
                </a:lnTo>
                <a:lnTo>
                  <a:pt x="309181" y="508097"/>
                </a:lnTo>
                <a:lnTo>
                  <a:pt x="354313" y="485190"/>
                </a:lnTo>
                <a:lnTo>
                  <a:pt x="384968" y="462109"/>
                </a:lnTo>
                <a:lnTo>
                  <a:pt x="363181" y="403997"/>
                </a:lnTo>
                <a:close/>
              </a:path>
            </a:pathLst>
          </a:custGeom>
          <a:ln w="16510">
            <a:solidFill>
              <a:srgbClr val="2F3B4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859626" y="1100245"/>
            <a:ext cx="434975" cy="507365"/>
          </a:xfrm>
          <a:custGeom>
            <a:avLst/>
            <a:gdLst/>
            <a:ahLst/>
            <a:cxnLst/>
            <a:rect l="l" t="t" r="r" b="b"/>
            <a:pathLst>
              <a:path w="434975" h="507365">
                <a:moveTo>
                  <a:pt x="181584" y="0"/>
                </a:moveTo>
                <a:lnTo>
                  <a:pt x="0" y="506755"/>
                </a:lnTo>
                <a:lnTo>
                  <a:pt x="69672" y="506755"/>
                </a:lnTo>
                <a:lnTo>
                  <a:pt x="118237" y="370916"/>
                </a:lnTo>
                <a:lnTo>
                  <a:pt x="316014" y="370916"/>
                </a:lnTo>
                <a:lnTo>
                  <a:pt x="365290" y="506755"/>
                </a:lnTo>
                <a:lnTo>
                  <a:pt x="434962" y="506755"/>
                </a:lnTo>
                <a:lnTo>
                  <a:pt x="251269" y="0"/>
                </a:lnTo>
                <a:lnTo>
                  <a:pt x="181584" y="0"/>
                </a:lnTo>
                <a:close/>
              </a:path>
            </a:pathLst>
          </a:custGeom>
          <a:ln w="16509">
            <a:solidFill>
              <a:srgbClr val="2F3B4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996163" y="1176254"/>
            <a:ext cx="161290" cy="235585"/>
          </a:xfrm>
          <a:custGeom>
            <a:avLst/>
            <a:gdLst/>
            <a:ahLst/>
            <a:cxnLst/>
            <a:rect l="l" t="t" r="r" b="b"/>
            <a:pathLst>
              <a:path w="161289" h="235584">
                <a:moveTo>
                  <a:pt x="0" y="235089"/>
                </a:moveTo>
                <a:lnTo>
                  <a:pt x="80238" y="0"/>
                </a:lnTo>
                <a:lnTo>
                  <a:pt x="161175" y="235089"/>
                </a:lnTo>
                <a:lnTo>
                  <a:pt x="0" y="235089"/>
                </a:lnTo>
                <a:close/>
              </a:path>
            </a:pathLst>
          </a:custGeom>
          <a:ln w="16510">
            <a:solidFill>
              <a:srgbClr val="2F3B4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362857" y="1100245"/>
            <a:ext cx="369570" cy="507365"/>
          </a:xfrm>
          <a:custGeom>
            <a:avLst/>
            <a:gdLst/>
            <a:ahLst/>
            <a:cxnLst/>
            <a:rect l="l" t="t" r="r" b="b"/>
            <a:pathLst>
              <a:path w="369570" h="507365">
                <a:moveTo>
                  <a:pt x="0" y="0"/>
                </a:moveTo>
                <a:lnTo>
                  <a:pt x="0" y="506755"/>
                </a:lnTo>
                <a:lnTo>
                  <a:pt x="65455" y="506755"/>
                </a:lnTo>
                <a:lnTo>
                  <a:pt x="65455" y="309689"/>
                </a:lnTo>
                <a:lnTo>
                  <a:pt x="142176" y="309689"/>
                </a:lnTo>
                <a:lnTo>
                  <a:pt x="155973" y="309439"/>
                </a:lnTo>
                <a:lnTo>
                  <a:pt x="168823" y="308690"/>
                </a:lnTo>
                <a:lnTo>
                  <a:pt x="181033" y="307441"/>
                </a:lnTo>
                <a:lnTo>
                  <a:pt x="192907" y="305692"/>
                </a:lnTo>
                <a:lnTo>
                  <a:pt x="297726" y="506755"/>
                </a:lnTo>
                <a:lnTo>
                  <a:pt x="369506" y="506755"/>
                </a:lnTo>
                <a:lnTo>
                  <a:pt x="256895" y="289280"/>
                </a:lnTo>
                <a:lnTo>
                  <a:pt x="269935" y="282294"/>
                </a:lnTo>
                <a:lnTo>
                  <a:pt x="302158" y="257298"/>
                </a:lnTo>
                <a:lnTo>
                  <a:pt x="324381" y="226331"/>
                </a:lnTo>
                <a:lnTo>
                  <a:pt x="337050" y="189505"/>
                </a:lnTo>
                <a:lnTo>
                  <a:pt x="340408" y="161753"/>
                </a:lnTo>
                <a:lnTo>
                  <a:pt x="339973" y="145877"/>
                </a:lnTo>
                <a:lnTo>
                  <a:pt x="332921" y="102678"/>
                </a:lnTo>
                <a:lnTo>
                  <a:pt x="317079" y="66462"/>
                </a:lnTo>
                <a:lnTo>
                  <a:pt x="281910" y="29776"/>
                </a:lnTo>
                <a:lnTo>
                  <a:pt x="244718" y="11523"/>
                </a:lnTo>
                <a:lnTo>
                  <a:pt x="198016" y="1685"/>
                </a:lnTo>
                <a:lnTo>
                  <a:pt x="180298" y="350"/>
                </a:lnTo>
                <a:lnTo>
                  <a:pt x="0" y="0"/>
                </a:lnTo>
                <a:close/>
              </a:path>
            </a:pathLst>
          </a:custGeom>
          <a:ln w="16510">
            <a:solidFill>
              <a:srgbClr val="2F3B4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428313" y="1157255"/>
            <a:ext cx="208915" cy="198120"/>
          </a:xfrm>
          <a:custGeom>
            <a:avLst/>
            <a:gdLst/>
            <a:ahLst/>
            <a:cxnLst/>
            <a:rect l="l" t="t" r="r" b="b"/>
            <a:pathLst>
              <a:path w="208915" h="198119">
                <a:moveTo>
                  <a:pt x="97129" y="0"/>
                </a:moveTo>
                <a:lnTo>
                  <a:pt x="148745" y="6476"/>
                </a:lnTo>
                <a:lnTo>
                  <a:pt x="183997" y="25808"/>
                </a:lnTo>
                <a:lnTo>
                  <a:pt x="207060" y="71332"/>
                </a:lnTo>
                <a:lnTo>
                  <a:pt x="208767" y="86203"/>
                </a:lnTo>
                <a:lnTo>
                  <a:pt x="208123" y="103436"/>
                </a:lnTo>
                <a:lnTo>
                  <a:pt x="197619" y="146166"/>
                </a:lnTo>
                <a:lnTo>
                  <a:pt x="163342" y="182867"/>
                </a:lnTo>
                <a:lnTo>
                  <a:pt x="122175" y="195799"/>
                </a:lnTo>
                <a:lnTo>
                  <a:pt x="0" y="197777"/>
                </a:lnTo>
                <a:lnTo>
                  <a:pt x="0" y="0"/>
                </a:lnTo>
                <a:lnTo>
                  <a:pt x="97129" y="0"/>
                </a:lnTo>
                <a:close/>
              </a:path>
            </a:pathLst>
          </a:custGeom>
          <a:ln w="16510">
            <a:solidFill>
              <a:srgbClr val="2F3B4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811894" y="1100250"/>
            <a:ext cx="327660" cy="507365"/>
          </a:xfrm>
          <a:custGeom>
            <a:avLst/>
            <a:gdLst/>
            <a:ahLst/>
            <a:cxnLst/>
            <a:rect l="l" t="t" r="r" b="b"/>
            <a:pathLst>
              <a:path w="327659" h="507365">
                <a:moveTo>
                  <a:pt x="0" y="506755"/>
                </a:moveTo>
                <a:lnTo>
                  <a:pt x="327279" y="506755"/>
                </a:lnTo>
                <a:lnTo>
                  <a:pt x="327279" y="448335"/>
                </a:lnTo>
                <a:lnTo>
                  <a:pt x="65455" y="448335"/>
                </a:lnTo>
                <a:lnTo>
                  <a:pt x="65455" y="278714"/>
                </a:lnTo>
                <a:lnTo>
                  <a:pt x="299123" y="278714"/>
                </a:lnTo>
                <a:lnTo>
                  <a:pt x="299123" y="219595"/>
                </a:lnTo>
                <a:lnTo>
                  <a:pt x="65455" y="219595"/>
                </a:lnTo>
                <a:lnTo>
                  <a:pt x="65455" y="59118"/>
                </a:lnTo>
                <a:lnTo>
                  <a:pt x="321652" y="59118"/>
                </a:lnTo>
                <a:lnTo>
                  <a:pt x="321652" y="0"/>
                </a:lnTo>
                <a:lnTo>
                  <a:pt x="0" y="0"/>
                </a:lnTo>
                <a:lnTo>
                  <a:pt x="0" y="506755"/>
                </a:lnTo>
                <a:close/>
              </a:path>
            </a:pathLst>
          </a:custGeom>
          <a:ln w="16510">
            <a:solidFill>
              <a:srgbClr val="2F3B4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xfrm>
            <a:off x="685800" y="757556"/>
            <a:ext cx="8476051" cy="944244"/>
          </a:xfrm>
          <a:prstGeom prst="rect">
            <a:avLst/>
          </a:prstGeom>
        </p:spPr>
        <p:txBody>
          <a:bodyPr vert="horz" wrap="square" lIns="0" tIns="178873" rIns="0" bIns="0" rtlCol="0">
            <a:spAutoFit/>
          </a:bodyPr>
          <a:lstStyle/>
          <a:p>
            <a:pPr marL="1940560">
              <a:lnSpc>
                <a:spcPct val="100000"/>
              </a:lnSpc>
            </a:pPr>
            <a:r>
              <a:rPr sz="5550" b="0" spc="760" dirty="0">
                <a:solidFill>
                  <a:srgbClr val="129DC0"/>
                </a:solidFill>
                <a:latin typeface="Calibri"/>
                <a:cs typeface="Calibri"/>
              </a:rPr>
              <a:t>C</a:t>
            </a:r>
            <a:r>
              <a:rPr sz="5550" b="0" spc="390" dirty="0">
                <a:solidFill>
                  <a:srgbClr val="129DC0"/>
                </a:solidFill>
                <a:latin typeface="Calibri"/>
                <a:cs typeface="Calibri"/>
              </a:rPr>
              <a:t>A</a:t>
            </a:r>
            <a:r>
              <a:rPr sz="5550" b="0" spc="335" dirty="0">
                <a:solidFill>
                  <a:srgbClr val="129DC0"/>
                </a:solidFill>
                <a:latin typeface="Calibri"/>
                <a:cs typeface="Calibri"/>
              </a:rPr>
              <a:t>N</a:t>
            </a:r>
            <a:r>
              <a:rPr sz="5550" b="0" spc="755" dirty="0">
                <a:solidFill>
                  <a:srgbClr val="129DC0"/>
                </a:solidFill>
                <a:latin typeface="Calibri"/>
                <a:cs typeface="Calibri"/>
              </a:rPr>
              <a:t>C</a:t>
            </a:r>
            <a:r>
              <a:rPr sz="5550" b="0" spc="605" dirty="0">
                <a:solidFill>
                  <a:srgbClr val="129DC0"/>
                </a:solidFill>
                <a:latin typeface="Calibri"/>
                <a:cs typeface="Calibri"/>
              </a:rPr>
              <a:t>E</a:t>
            </a:r>
            <a:r>
              <a:rPr sz="5550" b="0" spc="550" dirty="0">
                <a:solidFill>
                  <a:srgbClr val="129DC0"/>
                </a:solidFill>
                <a:latin typeface="Calibri"/>
                <a:cs typeface="Calibri"/>
              </a:rPr>
              <a:t>R</a:t>
            </a:r>
            <a:r>
              <a:rPr sz="5550" b="0" spc="760" dirty="0">
                <a:solidFill>
                  <a:srgbClr val="2F3B42"/>
                </a:solidFill>
                <a:latin typeface="Calibri"/>
                <a:cs typeface="Calibri"/>
              </a:rPr>
              <a:t>C</a:t>
            </a:r>
            <a:r>
              <a:rPr sz="5550" b="0" spc="450" dirty="0">
                <a:solidFill>
                  <a:srgbClr val="2F3B42"/>
                </a:solidFill>
                <a:latin typeface="Calibri"/>
                <a:cs typeface="Calibri"/>
              </a:rPr>
              <a:t>A</a:t>
            </a:r>
            <a:r>
              <a:rPr sz="5550" b="0" spc="434" dirty="0">
                <a:solidFill>
                  <a:srgbClr val="2F3B42"/>
                </a:solidFill>
                <a:latin typeface="Calibri"/>
                <a:cs typeface="Calibri"/>
              </a:rPr>
              <a:t>R</a:t>
            </a:r>
            <a:r>
              <a:rPr sz="5550" b="0" spc="565" dirty="0">
                <a:solidFill>
                  <a:srgbClr val="2F3B42"/>
                </a:solidFill>
                <a:latin typeface="Calibri"/>
                <a:cs typeface="Calibri"/>
              </a:rPr>
              <a:t>E</a:t>
            </a:r>
            <a:endParaRPr sz="5550" dirty="0">
              <a:latin typeface="Calibri"/>
              <a:cs typeface="Calibri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7284466" y="12111059"/>
            <a:ext cx="1254872" cy="44146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733434" y="11646965"/>
            <a:ext cx="562965" cy="91264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8401050" y="10486187"/>
            <a:ext cx="266700" cy="257175"/>
          </a:xfrm>
          <a:prstGeom prst="rect">
            <a:avLst/>
          </a:prstGeom>
          <a:ln w="12700">
            <a:solidFill>
              <a:srgbClr val="129DC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ct val="100000"/>
              </a:lnSpc>
            </a:pPr>
            <a:r>
              <a:rPr sz="1800" i="1" spc="-60" dirty="0">
                <a:solidFill>
                  <a:srgbClr val="129DC0"/>
                </a:solidFill>
                <a:latin typeface="Calibri"/>
                <a:cs typeface="Calibri"/>
              </a:rPr>
              <a:t>Q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08000" y="9474707"/>
            <a:ext cx="578866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5" dirty="0">
                <a:solidFill>
                  <a:srgbClr val="262626"/>
                </a:solidFill>
                <a:latin typeface="Calibri"/>
                <a:cs typeface="Calibri"/>
              </a:rPr>
              <a:t>Unde</a:t>
            </a:r>
            <a:r>
              <a:rPr sz="1200" spc="15" dirty="0">
                <a:solidFill>
                  <a:srgbClr val="262626"/>
                </a:solidFill>
                <a:latin typeface="Calibri"/>
                <a:cs typeface="Calibri"/>
              </a:rPr>
              <a:t>r</a:t>
            </a:r>
            <a:r>
              <a:rPr sz="1200" dirty="0">
                <a:solidFill>
                  <a:srgbClr val="262626"/>
                </a:solidFill>
                <a:latin typeface="Calibri"/>
                <a:cs typeface="Calibri"/>
              </a:rPr>
              <a:t>writ</a:t>
            </a:r>
            <a:r>
              <a:rPr sz="1200" spc="-15" dirty="0">
                <a:solidFill>
                  <a:srgbClr val="262626"/>
                </a:solidFill>
                <a:latin typeface="Calibri"/>
                <a:cs typeface="Calibri"/>
              </a:rPr>
              <a:t>t</a:t>
            </a:r>
            <a:r>
              <a:rPr sz="1200" spc="5" dirty="0">
                <a:solidFill>
                  <a:srgbClr val="262626"/>
                </a:solidFill>
                <a:latin typeface="Calibri"/>
                <a:cs typeface="Calibri"/>
              </a:rPr>
              <a:t>en</a:t>
            </a:r>
            <a:r>
              <a:rPr sz="1200" spc="-30" dirty="0">
                <a:solidFill>
                  <a:srgbClr val="262626"/>
                </a:solidFill>
                <a:latin typeface="Calibri"/>
                <a:cs typeface="Calibri"/>
              </a:rPr>
              <a:t> </a:t>
            </a:r>
            <a:r>
              <a:rPr sz="1200" spc="25" dirty="0">
                <a:solidFill>
                  <a:srgbClr val="262626"/>
                </a:solidFill>
                <a:latin typeface="Calibri"/>
                <a:cs typeface="Calibri"/>
              </a:rPr>
              <a:t>b</a:t>
            </a:r>
            <a:r>
              <a:rPr sz="1200" spc="15" dirty="0">
                <a:solidFill>
                  <a:srgbClr val="262626"/>
                </a:solidFill>
                <a:latin typeface="Calibri"/>
                <a:cs typeface="Calibri"/>
              </a:rPr>
              <a:t>y</a:t>
            </a:r>
            <a:r>
              <a:rPr sz="1200" spc="-30" dirty="0">
                <a:solidFill>
                  <a:srgbClr val="262626"/>
                </a:solidFill>
                <a:latin typeface="Calibri"/>
                <a:cs typeface="Calibri"/>
              </a:rPr>
              <a:t> </a:t>
            </a:r>
            <a:r>
              <a:rPr sz="1200" spc="-15" dirty="0">
                <a:solidFill>
                  <a:srgbClr val="262626"/>
                </a:solidFill>
                <a:latin typeface="Calibri"/>
                <a:cs typeface="Calibri"/>
              </a:rPr>
              <a:t>F</a:t>
            </a:r>
            <a:r>
              <a:rPr sz="1200" spc="25" dirty="0">
                <a:solidFill>
                  <a:srgbClr val="262626"/>
                </a:solidFill>
                <a:latin typeface="Calibri"/>
                <a:cs typeface="Calibri"/>
              </a:rPr>
              <a:t>amily</a:t>
            </a:r>
            <a:r>
              <a:rPr sz="1200" spc="-30" dirty="0">
                <a:solidFill>
                  <a:srgbClr val="262626"/>
                </a:solidFill>
                <a:latin typeface="Calibri"/>
                <a:cs typeface="Calibri"/>
              </a:rPr>
              <a:t> </a:t>
            </a:r>
            <a:r>
              <a:rPr sz="1200" spc="5" dirty="0">
                <a:solidFill>
                  <a:srgbClr val="262626"/>
                </a:solidFill>
                <a:latin typeface="Calibri"/>
                <a:cs typeface="Calibri"/>
              </a:rPr>
              <a:t>Heri</a:t>
            </a:r>
            <a:r>
              <a:rPr sz="1200" spc="-25" dirty="0">
                <a:solidFill>
                  <a:srgbClr val="262626"/>
                </a:solidFill>
                <a:latin typeface="Calibri"/>
                <a:cs typeface="Calibri"/>
              </a:rPr>
              <a:t>t</a:t>
            </a:r>
            <a:r>
              <a:rPr sz="1200" spc="30" dirty="0">
                <a:solidFill>
                  <a:srgbClr val="262626"/>
                </a:solidFill>
                <a:latin typeface="Calibri"/>
                <a:cs typeface="Calibri"/>
              </a:rPr>
              <a:t>a</a:t>
            </a:r>
            <a:r>
              <a:rPr sz="1200" spc="10" dirty="0">
                <a:solidFill>
                  <a:srgbClr val="262626"/>
                </a:solidFill>
                <a:latin typeface="Calibri"/>
                <a:cs typeface="Calibri"/>
              </a:rPr>
              <a:t>g</a:t>
            </a:r>
            <a:r>
              <a:rPr sz="1200" spc="-10" dirty="0">
                <a:solidFill>
                  <a:srgbClr val="262626"/>
                </a:solidFill>
                <a:latin typeface="Calibri"/>
                <a:cs typeface="Calibri"/>
              </a:rPr>
              <a:t>e</a:t>
            </a:r>
            <a:r>
              <a:rPr sz="1200" spc="-30" dirty="0">
                <a:solidFill>
                  <a:srgbClr val="262626"/>
                </a:solidFill>
                <a:latin typeface="Calibri"/>
                <a:cs typeface="Calibri"/>
              </a:rPr>
              <a:t> </a:t>
            </a:r>
            <a:r>
              <a:rPr sz="1200" spc="20" dirty="0">
                <a:solidFill>
                  <a:srgbClr val="262626"/>
                </a:solidFill>
                <a:latin typeface="Calibri"/>
                <a:cs typeface="Calibri"/>
              </a:rPr>
              <a:t>Li</a:t>
            </a:r>
            <a:r>
              <a:rPr sz="1200" spc="5" dirty="0">
                <a:solidFill>
                  <a:srgbClr val="262626"/>
                </a:solidFill>
                <a:latin typeface="Calibri"/>
                <a:cs typeface="Calibri"/>
              </a:rPr>
              <a:t>f</a:t>
            </a:r>
            <a:r>
              <a:rPr sz="1200" spc="-10" dirty="0">
                <a:solidFill>
                  <a:srgbClr val="262626"/>
                </a:solidFill>
                <a:latin typeface="Calibri"/>
                <a:cs typeface="Calibri"/>
              </a:rPr>
              <a:t>e</a:t>
            </a:r>
            <a:r>
              <a:rPr sz="1200" spc="-30" dirty="0">
                <a:solidFill>
                  <a:srgbClr val="262626"/>
                </a:solidFill>
                <a:latin typeface="Calibri"/>
                <a:cs typeface="Calibri"/>
              </a:rPr>
              <a:t> </a:t>
            </a:r>
            <a:r>
              <a:rPr sz="1200" spc="15" dirty="0">
                <a:solidFill>
                  <a:srgbClr val="262626"/>
                </a:solidFill>
                <a:latin typeface="Calibri"/>
                <a:cs typeface="Calibri"/>
              </a:rPr>
              <a:t>Insu</a:t>
            </a:r>
            <a:r>
              <a:rPr sz="1200" spc="-20" dirty="0">
                <a:solidFill>
                  <a:srgbClr val="262626"/>
                </a:solidFill>
                <a:latin typeface="Calibri"/>
                <a:cs typeface="Calibri"/>
              </a:rPr>
              <a:t>r</a:t>
            </a:r>
            <a:r>
              <a:rPr sz="1200" spc="35" dirty="0">
                <a:solidFill>
                  <a:srgbClr val="262626"/>
                </a:solidFill>
                <a:latin typeface="Calibri"/>
                <a:cs typeface="Calibri"/>
              </a:rPr>
              <a:t>an</a:t>
            </a:r>
            <a:r>
              <a:rPr sz="1200" dirty="0">
                <a:solidFill>
                  <a:srgbClr val="262626"/>
                </a:solidFill>
                <a:latin typeface="Calibri"/>
                <a:cs typeface="Calibri"/>
              </a:rPr>
              <a:t>c</a:t>
            </a:r>
            <a:r>
              <a:rPr sz="1200" spc="-10" dirty="0">
                <a:solidFill>
                  <a:srgbClr val="262626"/>
                </a:solidFill>
                <a:latin typeface="Calibri"/>
                <a:cs typeface="Calibri"/>
              </a:rPr>
              <a:t>e</a:t>
            </a:r>
            <a:r>
              <a:rPr sz="1200" spc="-30" dirty="0">
                <a:solidFill>
                  <a:srgbClr val="262626"/>
                </a:solidFill>
                <a:latin typeface="Calibri"/>
                <a:cs typeface="Calibri"/>
              </a:rPr>
              <a:t> </a:t>
            </a:r>
            <a:r>
              <a:rPr sz="1200" spc="25" dirty="0">
                <a:solidFill>
                  <a:srgbClr val="262626"/>
                </a:solidFill>
                <a:latin typeface="Calibri"/>
                <a:cs typeface="Calibri"/>
              </a:rPr>
              <a:t>Com</a:t>
            </a:r>
            <a:r>
              <a:rPr sz="1200" spc="5" dirty="0">
                <a:solidFill>
                  <a:srgbClr val="262626"/>
                </a:solidFill>
                <a:latin typeface="Calibri"/>
                <a:cs typeface="Calibri"/>
              </a:rPr>
              <a:t>p</a:t>
            </a:r>
            <a:r>
              <a:rPr sz="1200" spc="20" dirty="0">
                <a:solidFill>
                  <a:srgbClr val="262626"/>
                </a:solidFill>
                <a:latin typeface="Calibri"/>
                <a:cs typeface="Calibri"/>
              </a:rPr>
              <a:t>any</a:t>
            </a:r>
            <a:r>
              <a:rPr sz="1200" spc="-30" dirty="0">
                <a:solidFill>
                  <a:srgbClr val="262626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262626"/>
                </a:solidFill>
                <a:latin typeface="Calibri"/>
                <a:cs typeface="Calibri"/>
              </a:rPr>
              <a:t>of</a:t>
            </a:r>
            <a:r>
              <a:rPr sz="1200" spc="-30" dirty="0">
                <a:solidFill>
                  <a:srgbClr val="262626"/>
                </a:solidFill>
                <a:latin typeface="Calibri"/>
                <a:cs typeface="Calibri"/>
              </a:rPr>
              <a:t> </a:t>
            </a:r>
            <a:r>
              <a:rPr sz="1200" spc="5" dirty="0">
                <a:solidFill>
                  <a:srgbClr val="262626"/>
                </a:solidFill>
                <a:latin typeface="Calibri"/>
                <a:cs typeface="Calibri"/>
              </a:rPr>
              <a:t>Ameri</a:t>
            </a:r>
            <a:r>
              <a:rPr sz="1200" spc="-10" dirty="0">
                <a:solidFill>
                  <a:srgbClr val="262626"/>
                </a:solidFill>
                <a:latin typeface="Calibri"/>
                <a:cs typeface="Calibri"/>
              </a:rPr>
              <a:t>c</a:t>
            </a:r>
            <a:r>
              <a:rPr sz="1200" spc="15" dirty="0">
                <a:solidFill>
                  <a:srgbClr val="262626"/>
                </a:solidFill>
                <a:latin typeface="Calibri"/>
                <a:cs typeface="Calibri"/>
              </a:rPr>
              <a:t>a,</a:t>
            </a:r>
            <a:r>
              <a:rPr sz="1200" spc="-30" dirty="0">
                <a:solidFill>
                  <a:srgbClr val="262626"/>
                </a:solidFill>
                <a:latin typeface="Calibri"/>
                <a:cs typeface="Calibri"/>
              </a:rPr>
              <a:t> </a:t>
            </a:r>
            <a:r>
              <a:rPr sz="1200" spc="30" dirty="0">
                <a:solidFill>
                  <a:srgbClr val="262626"/>
                </a:solidFill>
                <a:latin typeface="Calibri"/>
                <a:cs typeface="Calibri"/>
              </a:rPr>
              <a:t>a</a:t>
            </a:r>
            <a:r>
              <a:rPr sz="1200" spc="-30" dirty="0">
                <a:solidFill>
                  <a:srgbClr val="262626"/>
                </a:solidFill>
                <a:latin typeface="Calibri"/>
                <a:cs typeface="Calibri"/>
              </a:rPr>
              <a:t> </a:t>
            </a:r>
            <a:r>
              <a:rPr sz="1200" spc="10" dirty="0">
                <a:solidFill>
                  <a:srgbClr val="262626"/>
                </a:solidFill>
                <a:latin typeface="Calibri"/>
                <a:cs typeface="Calibri"/>
              </a:rPr>
              <a:t>Globe</a:t>
            </a:r>
            <a:r>
              <a:rPr sz="1200" spc="-30" dirty="0">
                <a:solidFill>
                  <a:srgbClr val="262626"/>
                </a:solidFill>
                <a:latin typeface="Calibri"/>
                <a:cs typeface="Calibri"/>
              </a:rPr>
              <a:t> </a:t>
            </a:r>
            <a:r>
              <a:rPr sz="1200" spc="20" dirty="0">
                <a:solidFill>
                  <a:srgbClr val="262626"/>
                </a:solidFill>
                <a:latin typeface="Calibri"/>
                <a:cs typeface="Calibri"/>
              </a:rPr>
              <a:t>Li</a:t>
            </a:r>
            <a:r>
              <a:rPr sz="1200" spc="5" dirty="0">
                <a:solidFill>
                  <a:srgbClr val="262626"/>
                </a:solidFill>
                <a:latin typeface="Calibri"/>
                <a:cs typeface="Calibri"/>
              </a:rPr>
              <a:t>f</a:t>
            </a:r>
            <a:r>
              <a:rPr sz="1200" spc="-10" dirty="0">
                <a:solidFill>
                  <a:srgbClr val="262626"/>
                </a:solidFill>
                <a:latin typeface="Calibri"/>
                <a:cs typeface="Calibri"/>
              </a:rPr>
              <a:t>e</a:t>
            </a:r>
            <a:r>
              <a:rPr sz="1200" spc="-30" dirty="0">
                <a:solidFill>
                  <a:srgbClr val="262626"/>
                </a:solidFill>
                <a:latin typeface="Calibri"/>
                <a:cs typeface="Calibri"/>
              </a:rPr>
              <a:t> </a:t>
            </a:r>
            <a:r>
              <a:rPr sz="1200" spc="5" dirty="0">
                <a:solidFill>
                  <a:srgbClr val="262626"/>
                </a:solidFill>
                <a:latin typeface="Calibri"/>
                <a:cs typeface="Calibri"/>
              </a:rPr>
              <a:t>c</a:t>
            </a:r>
            <a:r>
              <a:rPr sz="1200" spc="30" dirty="0">
                <a:solidFill>
                  <a:srgbClr val="262626"/>
                </a:solidFill>
                <a:latin typeface="Calibri"/>
                <a:cs typeface="Calibri"/>
              </a:rPr>
              <a:t>om</a:t>
            </a:r>
            <a:r>
              <a:rPr sz="1200" spc="5" dirty="0">
                <a:solidFill>
                  <a:srgbClr val="262626"/>
                </a:solidFill>
                <a:latin typeface="Calibri"/>
                <a:cs typeface="Calibri"/>
              </a:rPr>
              <a:t>p</a:t>
            </a:r>
            <a:r>
              <a:rPr sz="1200" spc="20" dirty="0">
                <a:solidFill>
                  <a:srgbClr val="262626"/>
                </a:solidFill>
                <a:latin typeface="Calibri"/>
                <a:cs typeface="Calibri"/>
              </a:rPr>
              <a:t>any</a:t>
            </a:r>
            <a:endParaRPr sz="1200">
              <a:latin typeface="Calibri"/>
              <a:cs typeface="Calibri"/>
            </a:endParaRPr>
          </a:p>
        </p:txBody>
      </p:sp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241300" y="2076957"/>
          <a:ext cx="9271000" cy="709417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7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31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70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28650">
                <a:tc>
                  <a:txBody>
                    <a:bodyPr/>
                    <a:lstStyle/>
                    <a:p>
                      <a:pPr marL="101600">
                        <a:lnSpc>
                          <a:spcPct val="100000"/>
                        </a:lnSpc>
                      </a:pPr>
                      <a:r>
                        <a:rPr sz="1800" b="1" spc="-55" dirty="0">
                          <a:solidFill>
                            <a:srgbClr val="2F3B42"/>
                          </a:solidFill>
                          <a:latin typeface="Arial Narrow"/>
                          <a:cs typeface="Arial Narrow"/>
                        </a:rPr>
                        <a:t>P</a:t>
                      </a:r>
                      <a:r>
                        <a:rPr sz="1800" b="1" spc="-75" dirty="0">
                          <a:solidFill>
                            <a:srgbClr val="2F3B42"/>
                          </a:solidFill>
                          <a:latin typeface="Arial Narrow"/>
                          <a:cs typeface="Arial Narrow"/>
                        </a:rPr>
                        <a:t>r</a:t>
                      </a:r>
                      <a:r>
                        <a:rPr sz="1800" b="1" spc="-65" dirty="0">
                          <a:solidFill>
                            <a:srgbClr val="2F3B42"/>
                          </a:solidFill>
                          <a:latin typeface="Arial Narrow"/>
                          <a:cs typeface="Arial Narrow"/>
                        </a:rPr>
                        <a:t>e</a:t>
                      </a:r>
                      <a:r>
                        <a:rPr sz="1800" b="1" spc="-75" dirty="0">
                          <a:solidFill>
                            <a:srgbClr val="2F3B42"/>
                          </a:solidFill>
                          <a:latin typeface="Arial Narrow"/>
                          <a:cs typeface="Arial Narrow"/>
                        </a:rPr>
                        <a:t>f</a:t>
                      </a:r>
                      <a:r>
                        <a:rPr sz="1800" b="1" spc="-55" dirty="0">
                          <a:solidFill>
                            <a:srgbClr val="2F3B42"/>
                          </a:solidFill>
                          <a:latin typeface="Arial Narrow"/>
                          <a:cs typeface="Arial Narrow"/>
                        </a:rPr>
                        <a:t>er</a:t>
                      </a:r>
                      <a:r>
                        <a:rPr sz="1800" b="1" spc="-75" dirty="0">
                          <a:solidFill>
                            <a:srgbClr val="2F3B42"/>
                          </a:solidFill>
                          <a:latin typeface="Arial Narrow"/>
                          <a:cs typeface="Arial Narrow"/>
                        </a:rPr>
                        <a:t>r</a:t>
                      </a:r>
                      <a:r>
                        <a:rPr sz="1800" b="1" spc="-55" dirty="0">
                          <a:solidFill>
                            <a:srgbClr val="2F3B42"/>
                          </a:solidFill>
                          <a:latin typeface="Arial Narrow"/>
                          <a:cs typeface="Arial Narrow"/>
                        </a:rPr>
                        <a:t>e</a:t>
                      </a:r>
                      <a:r>
                        <a:rPr sz="1800" b="1" dirty="0">
                          <a:solidFill>
                            <a:srgbClr val="2F3B42"/>
                          </a:solidFill>
                          <a:latin typeface="Arial Narrow"/>
                          <a:cs typeface="Arial Narrow"/>
                        </a:rPr>
                        <a:t>d</a:t>
                      </a:r>
                      <a:r>
                        <a:rPr sz="1800" b="1" spc="-150" dirty="0">
                          <a:solidFill>
                            <a:srgbClr val="2F3B42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b="1" dirty="0">
                          <a:solidFill>
                            <a:srgbClr val="2F3B42"/>
                          </a:solidFill>
                          <a:latin typeface="Arial Narrow"/>
                          <a:cs typeface="Arial Narrow"/>
                        </a:rPr>
                        <a:t>4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B w="12700">
                      <a:solidFill>
                        <a:srgbClr val="2F3B42"/>
                      </a:solidFill>
                      <a:prstDash val="solid"/>
                    </a:lnB>
                    <a:solidFill>
                      <a:srgbClr val="ACB0B3"/>
                    </a:solidFill>
                  </a:tcPr>
                </a:tc>
                <a:tc>
                  <a:txBody>
                    <a:bodyPr/>
                    <a:lstStyle/>
                    <a:p>
                      <a:pPr marL="1418590">
                        <a:lnSpc>
                          <a:spcPct val="100000"/>
                        </a:lnSpc>
                      </a:pPr>
                      <a:r>
                        <a:rPr sz="2400" b="1" spc="55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C</a:t>
                      </a:r>
                      <a:r>
                        <a:rPr sz="2400" b="1" spc="15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A</a:t>
                      </a:r>
                      <a:r>
                        <a:rPr sz="2400" b="1" spc="-15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N</a:t>
                      </a:r>
                      <a:r>
                        <a:rPr sz="2400" b="1" spc="-20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C</a:t>
                      </a:r>
                      <a:r>
                        <a:rPr sz="2400" b="1" spc="-10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E</a:t>
                      </a:r>
                      <a:r>
                        <a:rPr sz="2400" b="1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R</a:t>
                      </a:r>
                      <a:r>
                        <a:rPr sz="2400" b="1" spc="-50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2400" b="1" spc="-5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S</a:t>
                      </a:r>
                      <a:r>
                        <a:rPr sz="2400" b="1" spc="-20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C</a:t>
                      </a:r>
                      <a:r>
                        <a:rPr sz="2400" b="1" spc="-15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R</a:t>
                      </a:r>
                      <a:r>
                        <a:rPr sz="2400" b="1" spc="-5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EE</a:t>
                      </a:r>
                      <a:r>
                        <a:rPr sz="2400" b="1" spc="-10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N</a:t>
                      </a:r>
                      <a:r>
                        <a:rPr sz="2400" b="1" spc="-15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IN</a:t>
                      </a:r>
                      <a:r>
                        <a:rPr sz="2400" b="1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G</a:t>
                      </a:r>
                      <a:r>
                        <a:rPr sz="2400" b="1" spc="-50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2400" b="1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B</a:t>
                      </a:r>
                      <a:r>
                        <a:rPr sz="2400" b="1" spc="-5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E</a:t>
                      </a:r>
                      <a:r>
                        <a:rPr sz="2400" b="1" spc="-10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NE</a:t>
                      </a:r>
                      <a:r>
                        <a:rPr sz="2400" b="1" spc="-25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FI</a:t>
                      </a:r>
                      <a:r>
                        <a:rPr sz="2400" b="1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T</a:t>
                      </a:r>
                      <a:endParaRPr sz="24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B w="12700">
                      <a:solidFill>
                        <a:srgbClr val="2F3B42"/>
                      </a:solidFill>
                      <a:prstDash val="solid"/>
                    </a:lnB>
                    <a:solidFill>
                      <a:srgbClr val="129DC0"/>
                    </a:solidFill>
                  </a:tcPr>
                </a:tc>
                <a:tc>
                  <a:txBody>
                    <a:bodyPr/>
                    <a:lstStyle/>
                    <a:p>
                      <a:pPr marL="311785">
                        <a:lnSpc>
                          <a:spcPct val="100000"/>
                        </a:lnSpc>
                      </a:pPr>
                      <a:r>
                        <a:rPr sz="1900" b="1" spc="-20" dirty="0">
                          <a:solidFill>
                            <a:srgbClr val="129DC0"/>
                          </a:solidFill>
                          <a:latin typeface="Arial Narrow"/>
                          <a:cs typeface="Arial Narrow"/>
                        </a:rPr>
                        <a:t>Eli</a:t>
                      </a:r>
                      <a:r>
                        <a:rPr sz="1900" b="1" spc="-40" dirty="0">
                          <a:solidFill>
                            <a:srgbClr val="129DC0"/>
                          </a:solidFill>
                          <a:latin typeface="Arial Narrow"/>
                          <a:cs typeface="Arial Narrow"/>
                        </a:rPr>
                        <a:t>t</a:t>
                      </a:r>
                      <a:r>
                        <a:rPr sz="1900" b="1" dirty="0">
                          <a:solidFill>
                            <a:srgbClr val="129DC0"/>
                          </a:solidFill>
                          <a:latin typeface="Arial Narrow"/>
                          <a:cs typeface="Arial Narrow"/>
                        </a:rPr>
                        <a:t>e</a:t>
                      </a:r>
                      <a:r>
                        <a:rPr sz="1900" b="1" spc="-80" dirty="0">
                          <a:solidFill>
                            <a:srgbClr val="129DC0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900" b="1" dirty="0">
                          <a:solidFill>
                            <a:srgbClr val="129DC0"/>
                          </a:solidFill>
                          <a:latin typeface="Arial Narrow"/>
                          <a:cs typeface="Arial Narrow"/>
                        </a:rPr>
                        <a:t>8</a:t>
                      </a:r>
                      <a:endParaRPr sz="19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B w="12700">
                      <a:solidFill>
                        <a:srgbClr val="2F3B42"/>
                      </a:solidFill>
                      <a:prstDash val="solid"/>
                    </a:lnB>
                    <a:solidFill>
                      <a:srgbClr val="DDE4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98219">
                <a:tc>
                  <a:txBody>
                    <a:bodyPr/>
                    <a:lstStyle/>
                    <a:p>
                      <a:pPr marL="614045">
                        <a:lnSpc>
                          <a:spcPct val="100000"/>
                        </a:lnSpc>
                      </a:pPr>
                      <a:r>
                        <a:rPr sz="2000" b="1" spc="-20" dirty="0">
                          <a:solidFill>
                            <a:srgbClr val="2F3B42"/>
                          </a:solidFill>
                          <a:latin typeface="Arial Narrow"/>
                          <a:cs typeface="Arial Narrow"/>
                        </a:rPr>
                        <a:t>$120</a:t>
                      </a:r>
                      <a:endParaRPr sz="20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T w="12700">
                      <a:solidFill>
                        <a:srgbClr val="2F3B42"/>
                      </a:solidFill>
                      <a:prstDash val="solid"/>
                    </a:lnT>
                    <a:solidFill>
                      <a:srgbClr val="ACB0B3"/>
                    </a:solidFill>
                  </a:tcPr>
                </a:tc>
                <a:tc>
                  <a:txBody>
                    <a:bodyPr/>
                    <a:lstStyle/>
                    <a:p>
                      <a:pPr marL="127000" marR="117475">
                        <a:lnSpc>
                          <a:spcPts val="2160"/>
                        </a:lnSpc>
                      </a:pPr>
                      <a:r>
                        <a:rPr sz="2000" b="1" dirty="0">
                          <a:solidFill>
                            <a:srgbClr val="2F3B42"/>
                          </a:solidFill>
                          <a:latin typeface="Arial Narrow"/>
                          <a:cs typeface="Arial Narrow"/>
                        </a:rPr>
                        <a:t>Can</a:t>
                      </a:r>
                      <a:r>
                        <a:rPr sz="2000" b="1" spc="-60" dirty="0">
                          <a:solidFill>
                            <a:srgbClr val="2F3B42"/>
                          </a:solidFill>
                          <a:latin typeface="Arial Narrow"/>
                          <a:cs typeface="Arial Narrow"/>
                        </a:rPr>
                        <a:t>c</a:t>
                      </a:r>
                      <a:r>
                        <a:rPr sz="2000" b="1" dirty="0">
                          <a:solidFill>
                            <a:srgbClr val="2F3B42"/>
                          </a:solidFill>
                          <a:latin typeface="Arial Narrow"/>
                          <a:cs typeface="Arial Narrow"/>
                        </a:rPr>
                        <a:t>er</a:t>
                      </a:r>
                      <a:r>
                        <a:rPr sz="2000" b="1" spc="-40" dirty="0">
                          <a:solidFill>
                            <a:srgbClr val="2F3B42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2000" b="1" dirty="0">
                          <a:solidFill>
                            <a:srgbClr val="2F3B42"/>
                          </a:solidFill>
                          <a:latin typeface="Arial Narrow"/>
                          <a:cs typeface="Arial Narrow"/>
                        </a:rPr>
                        <a:t>Sc</a:t>
                      </a:r>
                      <a:r>
                        <a:rPr sz="2000" b="1" spc="-25" dirty="0">
                          <a:solidFill>
                            <a:srgbClr val="2F3B42"/>
                          </a:solidFill>
                          <a:latin typeface="Arial Narrow"/>
                          <a:cs typeface="Arial Narrow"/>
                        </a:rPr>
                        <a:t>r</a:t>
                      </a:r>
                      <a:r>
                        <a:rPr sz="2000" b="1" dirty="0">
                          <a:solidFill>
                            <a:srgbClr val="2F3B42"/>
                          </a:solidFill>
                          <a:latin typeface="Arial Narrow"/>
                          <a:cs typeface="Arial Narrow"/>
                        </a:rPr>
                        <a:t>eening</a:t>
                      </a:r>
                      <a:r>
                        <a:rPr sz="2000" b="1" spc="-40" dirty="0">
                          <a:solidFill>
                            <a:srgbClr val="2F3B42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2000" b="1" dirty="0">
                          <a:solidFill>
                            <a:srgbClr val="2F3B42"/>
                          </a:solidFill>
                          <a:latin typeface="Arial Narrow"/>
                          <a:cs typeface="Arial Narrow"/>
                        </a:rPr>
                        <a:t>Ben</a:t>
                      </a:r>
                      <a:r>
                        <a:rPr sz="2000" b="1" spc="-15" dirty="0">
                          <a:solidFill>
                            <a:srgbClr val="2F3B42"/>
                          </a:solidFill>
                          <a:latin typeface="Arial Narrow"/>
                          <a:cs typeface="Arial Narrow"/>
                        </a:rPr>
                        <a:t>e</a:t>
                      </a:r>
                      <a:r>
                        <a:rPr sz="2000" b="1" dirty="0">
                          <a:solidFill>
                            <a:srgbClr val="2F3B42"/>
                          </a:solidFill>
                          <a:latin typeface="Arial Narrow"/>
                          <a:cs typeface="Arial Narrow"/>
                        </a:rPr>
                        <a:t>fit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—No</a:t>
                      </a:r>
                      <a:r>
                        <a:rPr sz="1800" spc="-4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Li</a:t>
                      </a:r>
                      <a:r>
                        <a:rPr sz="1800" spc="-2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f</a:t>
                      </a:r>
                      <a:r>
                        <a:rPr sz="1800" spc="-3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time</a:t>
                      </a:r>
                      <a:r>
                        <a:rPr sz="1800" spc="-4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Limits</a:t>
                      </a:r>
                      <a:r>
                        <a:rPr sz="1800" spc="-4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(*</a:t>
                      </a:r>
                      <a:r>
                        <a:rPr sz="1800" spc="-1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800" spc="-3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x</a:t>
                      </a:r>
                      <a:r>
                        <a:rPr sz="1800" spc="-4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c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ept</a:t>
                      </a:r>
                      <a:r>
                        <a:rPr sz="1800" spc="-4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HPV) </a:t>
                      </a:r>
                      <a:r>
                        <a:rPr sz="1800" spc="-8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P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ays</a:t>
                      </a:r>
                      <a:r>
                        <a:rPr sz="1800" spc="2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per</a:t>
                      </a:r>
                      <a:r>
                        <a:rPr sz="1800" spc="2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insu</a:t>
                      </a:r>
                      <a:r>
                        <a:rPr sz="1800" spc="-2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ed</a:t>
                      </a:r>
                      <a:r>
                        <a:rPr sz="1800" spc="2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up</a:t>
                      </a:r>
                      <a:r>
                        <a:rPr sz="1800" spc="2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2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sz="1800" spc="2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an</a:t>
                      </a:r>
                      <a:r>
                        <a:rPr sz="1800" spc="2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annual*</a:t>
                      </a:r>
                      <a:r>
                        <a:rPr sz="1800" spc="1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solidFill>
                            <a:srgbClr val="2F3B42"/>
                          </a:solidFill>
                          <a:latin typeface="Arial Narrow"/>
                          <a:cs typeface="Arial Narrow"/>
                        </a:rPr>
                        <a:t>maximum</a:t>
                      </a:r>
                      <a:r>
                        <a:rPr sz="1800" b="1" spc="15" dirty="0">
                          <a:solidFill>
                            <a:srgbClr val="2F3B42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of</a:t>
                      </a:r>
                      <a:r>
                        <a:rPr sz="1800" spc="3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2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2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2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2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2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2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2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2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2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2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2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2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2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2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2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2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12700">
                      <a:solidFill>
                        <a:srgbClr val="2F3B42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614045">
                        <a:lnSpc>
                          <a:spcPct val="100000"/>
                        </a:lnSpc>
                      </a:pPr>
                      <a:r>
                        <a:rPr sz="2000" b="1" spc="-20" dirty="0">
                          <a:solidFill>
                            <a:srgbClr val="129DC0"/>
                          </a:solidFill>
                          <a:latin typeface="Arial Narrow"/>
                          <a:cs typeface="Arial Narrow"/>
                        </a:rPr>
                        <a:t>$240</a:t>
                      </a:r>
                      <a:endParaRPr sz="20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T w="12700">
                      <a:solidFill>
                        <a:srgbClr val="2F3B42"/>
                      </a:solidFill>
                      <a:prstDash val="solid"/>
                    </a:lnT>
                    <a:solidFill>
                      <a:srgbClr val="DDE4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4650"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Schedule</a:t>
                      </a:r>
                      <a:r>
                        <a:rPr sz="1800" b="1" spc="-45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b="1" spc="-10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o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f</a:t>
                      </a:r>
                      <a:r>
                        <a:rPr sz="1800" b="1" spc="-45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Ben</a:t>
                      </a:r>
                      <a:r>
                        <a:rPr sz="1800" b="1" spc="-10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e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fits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solidFill>
                      <a:srgbClr val="129D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8649">
                <a:tc>
                  <a:txBody>
                    <a:bodyPr/>
                    <a:lstStyle/>
                    <a:p>
                      <a:pPr marL="614045">
                        <a:lnSpc>
                          <a:spcPct val="100000"/>
                        </a:lnSpc>
                      </a:pPr>
                      <a:r>
                        <a:rPr sz="2000" b="1" spc="-20" dirty="0">
                          <a:solidFill>
                            <a:srgbClr val="2F3B42"/>
                          </a:solidFill>
                          <a:latin typeface="Arial Narrow"/>
                          <a:cs typeface="Arial Narrow"/>
                        </a:rPr>
                        <a:t>$120</a:t>
                      </a:r>
                      <a:endParaRPr sz="20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B w="12700">
                      <a:solidFill>
                        <a:srgbClr val="6E767A"/>
                      </a:solidFill>
                      <a:prstDash val="solid"/>
                    </a:lnB>
                    <a:solidFill>
                      <a:srgbClr val="ACB0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2000" b="1" dirty="0">
                          <a:solidFill>
                            <a:srgbClr val="2F3B42"/>
                          </a:solidFill>
                          <a:latin typeface="Arial Narrow"/>
                          <a:cs typeface="Arial Narrow"/>
                        </a:rPr>
                        <a:t>Colon</a:t>
                      </a:r>
                      <a:r>
                        <a:rPr sz="2000" b="1" spc="-10" dirty="0">
                          <a:solidFill>
                            <a:srgbClr val="2F3B42"/>
                          </a:solidFill>
                          <a:latin typeface="Arial Narrow"/>
                          <a:cs typeface="Arial Narrow"/>
                        </a:rPr>
                        <a:t>o</a:t>
                      </a:r>
                      <a:r>
                        <a:rPr sz="2000" b="1" dirty="0">
                          <a:solidFill>
                            <a:srgbClr val="2F3B42"/>
                          </a:solidFill>
                          <a:latin typeface="Arial Narrow"/>
                          <a:cs typeface="Arial Narrow"/>
                        </a:rPr>
                        <a:t>s</a:t>
                      </a:r>
                      <a:r>
                        <a:rPr sz="2000" b="1" spc="-60" dirty="0">
                          <a:solidFill>
                            <a:srgbClr val="2F3B42"/>
                          </a:solidFill>
                          <a:latin typeface="Arial Narrow"/>
                          <a:cs typeface="Arial Narrow"/>
                        </a:rPr>
                        <a:t>c</a:t>
                      </a:r>
                      <a:r>
                        <a:rPr sz="2000" b="1" dirty="0">
                          <a:solidFill>
                            <a:srgbClr val="2F3B42"/>
                          </a:solidFill>
                          <a:latin typeface="Arial Narrow"/>
                          <a:cs typeface="Arial Narrow"/>
                        </a:rPr>
                        <a:t>o</a:t>
                      </a:r>
                      <a:r>
                        <a:rPr sz="2000" b="1" spc="-20" dirty="0">
                          <a:solidFill>
                            <a:srgbClr val="2F3B42"/>
                          </a:solidFill>
                          <a:latin typeface="Arial Narrow"/>
                          <a:cs typeface="Arial Narrow"/>
                        </a:rPr>
                        <a:t>p</a:t>
                      </a:r>
                      <a:r>
                        <a:rPr sz="2000" b="1" dirty="0">
                          <a:solidFill>
                            <a:srgbClr val="2F3B42"/>
                          </a:solidFill>
                          <a:latin typeface="Arial Narrow"/>
                          <a:cs typeface="Arial Narrow"/>
                        </a:rPr>
                        <a:t>y</a:t>
                      </a:r>
                      <a:endParaRPr sz="20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B w="12700">
                      <a:solidFill>
                        <a:srgbClr val="6E767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14045">
                        <a:lnSpc>
                          <a:spcPct val="100000"/>
                        </a:lnSpc>
                      </a:pPr>
                      <a:r>
                        <a:rPr sz="2000" b="1" spc="-20" dirty="0">
                          <a:solidFill>
                            <a:srgbClr val="129DC0"/>
                          </a:solidFill>
                          <a:latin typeface="Arial Narrow"/>
                          <a:cs typeface="Arial Narrow"/>
                        </a:rPr>
                        <a:t>$240</a:t>
                      </a:r>
                      <a:endParaRPr sz="20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B w="12700">
                      <a:solidFill>
                        <a:srgbClr val="6E767A"/>
                      </a:solidFill>
                      <a:prstDash val="solid"/>
                    </a:lnB>
                    <a:solidFill>
                      <a:srgbClr val="DDE4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27100">
                <a:tc>
                  <a:txBody>
                    <a:bodyPr/>
                    <a:lstStyle/>
                    <a:p>
                      <a:pPr marL="745490">
                        <a:lnSpc>
                          <a:spcPct val="100000"/>
                        </a:lnSpc>
                      </a:pPr>
                      <a:r>
                        <a:rPr sz="2000" b="1" spc="-20" dirty="0">
                          <a:solidFill>
                            <a:srgbClr val="2F3B42"/>
                          </a:solidFill>
                          <a:latin typeface="Arial Narrow"/>
                          <a:cs typeface="Arial Narrow"/>
                        </a:rPr>
                        <a:t>$96</a:t>
                      </a:r>
                      <a:endParaRPr sz="20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T w="12700">
                      <a:solidFill>
                        <a:srgbClr val="6E767A"/>
                      </a:solidFill>
                      <a:prstDash val="solid"/>
                    </a:lnT>
                    <a:lnB w="12700">
                      <a:solidFill>
                        <a:srgbClr val="6E767A"/>
                      </a:solidFill>
                      <a:prstDash val="solid"/>
                    </a:lnB>
                    <a:solidFill>
                      <a:srgbClr val="ACB0B3"/>
                    </a:solidFill>
                  </a:tcPr>
                </a:tc>
                <a:tc>
                  <a:txBody>
                    <a:bodyPr/>
                    <a:lstStyle/>
                    <a:p>
                      <a:pPr marL="307975" marR="120014" indent="-181610">
                        <a:lnSpc>
                          <a:spcPct val="100000"/>
                        </a:lnSpc>
                      </a:pPr>
                      <a:r>
                        <a:rPr sz="2000" b="1" spc="-40" dirty="0">
                          <a:solidFill>
                            <a:srgbClr val="2F3B42"/>
                          </a:solidFill>
                          <a:latin typeface="Arial Narrow"/>
                          <a:cs typeface="Arial Narrow"/>
                        </a:rPr>
                        <a:t>B</a:t>
                      </a:r>
                      <a:r>
                        <a:rPr sz="2000" b="1" spc="-60" dirty="0">
                          <a:solidFill>
                            <a:srgbClr val="2F3B42"/>
                          </a:solidFill>
                          <a:latin typeface="Arial Narrow"/>
                          <a:cs typeface="Arial Narrow"/>
                        </a:rPr>
                        <a:t>r</a:t>
                      </a:r>
                      <a:r>
                        <a:rPr sz="2000" b="1" spc="-65" dirty="0">
                          <a:solidFill>
                            <a:srgbClr val="2F3B42"/>
                          </a:solidFill>
                          <a:latin typeface="Arial Narrow"/>
                          <a:cs typeface="Arial Narrow"/>
                        </a:rPr>
                        <a:t>e</a:t>
                      </a:r>
                      <a:r>
                        <a:rPr sz="2000" b="1" spc="-40" dirty="0">
                          <a:solidFill>
                            <a:srgbClr val="2F3B42"/>
                          </a:solidFill>
                          <a:latin typeface="Arial Narrow"/>
                          <a:cs typeface="Arial Narrow"/>
                        </a:rPr>
                        <a:t>as</a:t>
                      </a:r>
                      <a:r>
                        <a:rPr sz="2000" b="1" dirty="0">
                          <a:solidFill>
                            <a:srgbClr val="2F3B42"/>
                          </a:solidFill>
                          <a:latin typeface="Arial Narrow"/>
                          <a:cs typeface="Arial Narrow"/>
                        </a:rPr>
                        <a:t>t</a:t>
                      </a:r>
                      <a:r>
                        <a:rPr sz="2000" b="1" spc="-135" dirty="0">
                          <a:solidFill>
                            <a:srgbClr val="2F3B42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2000" b="1" spc="-40" dirty="0">
                          <a:solidFill>
                            <a:srgbClr val="2F3B42"/>
                          </a:solidFill>
                          <a:latin typeface="Arial Narrow"/>
                          <a:cs typeface="Arial Narrow"/>
                        </a:rPr>
                        <a:t>Ult</a:t>
                      </a:r>
                      <a:r>
                        <a:rPr sz="2000" b="1" spc="-100" dirty="0">
                          <a:solidFill>
                            <a:srgbClr val="2F3B42"/>
                          </a:solidFill>
                          <a:latin typeface="Arial Narrow"/>
                          <a:cs typeface="Arial Narrow"/>
                        </a:rPr>
                        <a:t>r</a:t>
                      </a:r>
                      <a:r>
                        <a:rPr sz="2000" b="1" spc="-40" dirty="0">
                          <a:solidFill>
                            <a:srgbClr val="2F3B42"/>
                          </a:solidFill>
                          <a:latin typeface="Arial Narrow"/>
                          <a:cs typeface="Arial Narrow"/>
                        </a:rPr>
                        <a:t>asoun</a:t>
                      </a:r>
                      <a:r>
                        <a:rPr sz="2000" b="1" dirty="0">
                          <a:solidFill>
                            <a:srgbClr val="2F3B42"/>
                          </a:solidFill>
                          <a:latin typeface="Arial Narrow"/>
                          <a:cs typeface="Arial Narrow"/>
                        </a:rPr>
                        <a:t>d</a:t>
                      </a:r>
                      <a:r>
                        <a:rPr sz="2000" b="1" spc="-135" dirty="0">
                          <a:solidFill>
                            <a:srgbClr val="2F3B42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2000" b="1" dirty="0">
                          <a:solidFill>
                            <a:srgbClr val="2F3B42"/>
                          </a:solidFill>
                          <a:latin typeface="Arial Narrow"/>
                          <a:cs typeface="Arial Narrow"/>
                        </a:rPr>
                        <a:t>|</a:t>
                      </a:r>
                      <a:r>
                        <a:rPr sz="2000" b="1" spc="-135" dirty="0">
                          <a:solidFill>
                            <a:srgbClr val="2F3B42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2000" b="1" spc="-40" dirty="0">
                          <a:solidFill>
                            <a:srgbClr val="2F3B42"/>
                          </a:solidFill>
                          <a:latin typeface="Arial Narrow"/>
                          <a:cs typeface="Arial Narrow"/>
                        </a:rPr>
                        <a:t>Fl</a:t>
                      </a:r>
                      <a:r>
                        <a:rPr sz="2000" b="1" spc="-75" dirty="0">
                          <a:solidFill>
                            <a:srgbClr val="2F3B42"/>
                          </a:solidFill>
                          <a:latin typeface="Arial Narrow"/>
                          <a:cs typeface="Arial Narrow"/>
                        </a:rPr>
                        <a:t>e</a:t>
                      </a:r>
                      <a:r>
                        <a:rPr sz="2000" b="1" spc="-40" dirty="0">
                          <a:solidFill>
                            <a:srgbClr val="2F3B42"/>
                          </a:solidFill>
                          <a:latin typeface="Arial Narrow"/>
                          <a:cs typeface="Arial Narrow"/>
                        </a:rPr>
                        <a:t>xibl</a:t>
                      </a:r>
                      <a:r>
                        <a:rPr sz="2000" b="1" dirty="0">
                          <a:solidFill>
                            <a:srgbClr val="2F3B42"/>
                          </a:solidFill>
                          <a:latin typeface="Arial Narrow"/>
                          <a:cs typeface="Arial Narrow"/>
                        </a:rPr>
                        <a:t>e</a:t>
                      </a:r>
                      <a:r>
                        <a:rPr sz="2000" b="1" spc="-135" dirty="0">
                          <a:solidFill>
                            <a:srgbClr val="2F3B42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2000" b="1" spc="-40" dirty="0">
                          <a:solidFill>
                            <a:srgbClr val="2F3B42"/>
                          </a:solidFill>
                          <a:latin typeface="Arial Narrow"/>
                          <a:cs typeface="Arial Narrow"/>
                        </a:rPr>
                        <a:t>Sigmoid</a:t>
                      </a:r>
                      <a:r>
                        <a:rPr sz="2000" b="1" spc="-50" dirty="0">
                          <a:solidFill>
                            <a:srgbClr val="2F3B42"/>
                          </a:solidFill>
                          <a:latin typeface="Arial Narrow"/>
                          <a:cs typeface="Arial Narrow"/>
                        </a:rPr>
                        <a:t>o</a:t>
                      </a:r>
                      <a:r>
                        <a:rPr sz="2000" b="1" spc="-40" dirty="0">
                          <a:solidFill>
                            <a:srgbClr val="2F3B42"/>
                          </a:solidFill>
                          <a:latin typeface="Arial Narrow"/>
                          <a:cs typeface="Arial Narrow"/>
                        </a:rPr>
                        <a:t>s</a:t>
                      </a:r>
                      <a:r>
                        <a:rPr sz="2000" b="1" spc="-100" dirty="0">
                          <a:solidFill>
                            <a:srgbClr val="2F3B42"/>
                          </a:solidFill>
                          <a:latin typeface="Arial Narrow"/>
                          <a:cs typeface="Arial Narrow"/>
                        </a:rPr>
                        <a:t>c</a:t>
                      </a:r>
                      <a:r>
                        <a:rPr sz="2000" b="1" spc="-40" dirty="0">
                          <a:solidFill>
                            <a:srgbClr val="2F3B42"/>
                          </a:solidFill>
                          <a:latin typeface="Arial Narrow"/>
                          <a:cs typeface="Arial Narrow"/>
                        </a:rPr>
                        <a:t>o</a:t>
                      </a:r>
                      <a:r>
                        <a:rPr sz="2000" b="1" spc="-60" dirty="0">
                          <a:solidFill>
                            <a:srgbClr val="2F3B42"/>
                          </a:solidFill>
                          <a:latin typeface="Arial Narrow"/>
                          <a:cs typeface="Arial Narrow"/>
                        </a:rPr>
                        <a:t>p</a:t>
                      </a:r>
                      <a:r>
                        <a:rPr sz="2000" b="1" dirty="0">
                          <a:solidFill>
                            <a:srgbClr val="2F3B42"/>
                          </a:solidFill>
                          <a:latin typeface="Arial Narrow"/>
                          <a:cs typeface="Arial Narrow"/>
                        </a:rPr>
                        <a:t>y</a:t>
                      </a:r>
                      <a:r>
                        <a:rPr sz="2000" b="1" spc="-135" dirty="0">
                          <a:solidFill>
                            <a:srgbClr val="2F3B42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2000" b="1" dirty="0">
                          <a:solidFill>
                            <a:srgbClr val="2F3B42"/>
                          </a:solidFill>
                          <a:latin typeface="Arial Narrow"/>
                          <a:cs typeface="Arial Narrow"/>
                        </a:rPr>
                        <a:t>|</a:t>
                      </a:r>
                      <a:r>
                        <a:rPr sz="2000" b="1" spc="-135" dirty="0">
                          <a:solidFill>
                            <a:srgbClr val="2F3B42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2000" b="1" spc="-40" dirty="0">
                          <a:solidFill>
                            <a:srgbClr val="2F3B42"/>
                          </a:solidFill>
                          <a:latin typeface="Arial Narrow"/>
                          <a:cs typeface="Arial Narrow"/>
                        </a:rPr>
                        <a:t>Bariu</a:t>
                      </a:r>
                      <a:r>
                        <a:rPr sz="2000" b="1" dirty="0">
                          <a:solidFill>
                            <a:srgbClr val="2F3B42"/>
                          </a:solidFill>
                          <a:latin typeface="Arial Narrow"/>
                          <a:cs typeface="Arial Narrow"/>
                        </a:rPr>
                        <a:t>m</a:t>
                      </a:r>
                      <a:r>
                        <a:rPr sz="2000" b="1" spc="-135" dirty="0">
                          <a:solidFill>
                            <a:srgbClr val="2F3B42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2000" b="1" spc="-40" dirty="0">
                          <a:solidFill>
                            <a:srgbClr val="2F3B42"/>
                          </a:solidFill>
                          <a:latin typeface="Arial Narrow"/>
                          <a:cs typeface="Arial Narrow"/>
                        </a:rPr>
                        <a:t>Enem</a:t>
                      </a:r>
                      <a:r>
                        <a:rPr sz="2000" b="1" dirty="0">
                          <a:solidFill>
                            <a:srgbClr val="2F3B42"/>
                          </a:solidFill>
                          <a:latin typeface="Arial Narrow"/>
                          <a:cs typeface="Arial Narrow"/>
                        </a:rPr>
                        <a:t>a</a:t>
                      </a:r>
                      <a:r>
                        <a:rPr sz="2000" b="1" spc="-135" dirty="0">
                          <a:solidFill>
                            <a:srgbClr val="2F3B42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2000" b="1" dirty="0">
                          <a:solidFill>
                            <a:srgbClr val="2F3B42"/>
                          </a:solidFill>
                          <a:latin typeface="Arial Narrow"/>
                          <a:cs typeface="Arial Narrow"/>
                        </a:rPr>
                        <a:t>| </a:t>
                      </a:r>
                      <a:r>
                        <a:rPr sz="2000" b="1" spc="-40" dirty="0">
                          <a:solidFill>
                            <a:srgbClr val="2F3B42"/>
                          </a:solidFill>
                          <a:latin typeface="Arial Narrow"/>
                          <a:cs typeface="Arial Narrow"/>
                        </a:rPr>
                        <a:t>Huma</a:t>
                      </a:r>
                      <a:r>
                        <a:rPr sz="2000" b="1" dirty="0">
                          <a:solidFill>
                            <a:srgbClr val="2F3B42"/>
                          </a:solidFill>
                          <a:latin typeface="Arial Narrow"/>
                          <a:cs typeface="Arial Narrow"/>
                        </a:rPr>
                        <a:t>n</a:t>
                      </a:r>
                      <a:r>
                        <a:rPr sz="2000" b="1" spc="-120" dirty="0">
                          <a:solidFill>
                            <a:srgbClr val="2F3B42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2000" b="1" spc="-110" dirty="0">
                          <a:solidFill>
                            <a:srgbClr val="2F3B42"/>
                          </a:solidFill>
                          <a:latin typeface="Arial Narrow"/>
                          <a:cs typeface="Arial Narrow"/>
                        </a:rPr>
                        <a:t>P</a:t>
                      </a:r>
                      <a:r>
                        <a:rPr sz="2000" b="1" spc="-40" dirty="0">
                          <a:solidFill>
                            <a:srgbClr val="2F3B42"/>
                          </a:solidFill>
                          <a:latin typeface="Arial Narrow"/>
                          <a:cs typeface="Arial Narrow"/>
                        </a:rPr>
                        <a:t>apillomaviru</a:t>
                      </a:r>
                      <a:r>
                        <a:rPr sz="2000" b="1" dirty="0">
                          <a:solidFill>
                            <a:srgbClr val="2F3B42"/>
                          </a:solidFill>
                          <a:latin typeface="Arial Narrow"/>
                          <a:cs typeface="Arial Narrow"/>
                        </a:rPr>
                        <a:t>s</a:t>
                      </a:r>
                      <a:r>
                        <a:rPr sz="2000" b="1" spc="-120" dirty="0">
                          <a:solidFill>
                            <a:srgbClr val="2F3B42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2000" b="1" spc="-110" dirty="0">
                          <a:solidFill>
                            <a:srgbClr val="2F3B42"/>
                          </a:solidFill>
                          <a:latin typeface="Arial Narrow"/>
                          <a:cs typeface="Arial Narrow"/>
                        </a:rPr>
                        <a:t>V</a:t>
                      </a:r>
                      <a:r>
                        <a:rPr sz="2000" b="1" spc="-40" dirty="0">
                          <a:solidFill>
                            <a:srgbClr val="2F3B42"/>
                          </a:solidFill>
                          <a:latin typeface="Arial Narrow"/>
                          <a:cs typeface="Arial Narrow"/>
                        </a:rPr>
                        <a:t>a</a:t>
                      </a:r>
                      <a:r>
                        <a:rPr sz="2000" b="1" spc="-100" dirty="0">
                          <a:solidFill>
                            <a:srgbClr val="2F3B42"/>
                          </a:solidFill>
                          <a:latin typeface="Arial Narrow"/>
                          <a:cs typeface="Arial Narrow"/>
                        </a:rPr>
                        <a:t>c</a:t>
                      </a:r>
                      <a:r>
                        <a:rPr sz="2000" b="1" spc="-40" dirty="0">
                          <a:solidFill>
                            <a:srgbClr val="2F3B42"/>
                          </a:solidFill>
                          <a:latin typeface="Arial Narrow"/>
                          <a:cs typeface="Arial Narrow"/>
                        </a:rPr>
                        <a:t>cin</a:t>
                      </a:r>
                      <a:r>
                        <a:rPr sz="2000" b="1" dirty="0">
                          <a:solidFill>
                            <a:srgbClr val="2F3B42"/>
                          </a:solidFill>
                          <a:latin typeface="Arial Narrow"/>
                          <a:cs typeface="Arial Narrow"/>
                        </a:rPr>
                        <a:t>e</a:t>
                      </a:r>
                      <a:r>
                        <a:rPr sz="2000" b="1" spc="-120" dirty="0">
                          <a:solidFill>
                            <a:srgbClr val="2F3B42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2000" b="1" dirty="0">
                          <a:solidFill>
                            <a:srgbClr val="2F3B42"/>
                          </a:solidFill>
                          <a:latin typeface="Arial Narrow"/>
                          <a:cs typeface="Arial Narrow"/>
                        </a:rPr>
                        <a:t>|</a:t>
                      </a:r>
                      <a:r>
                        <a:rPr sz="2000" b="1" spc="-120" dirty="0">
                          <a:solidFill>
                            <a:srgbClr val="2F3B42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2000" b="1" spc="-125" dirty="0">
                          <a:solidFill>
                            <a:srgbClr val="2F3B42"/>
                          </a:solidFill>
                          <a:latin typeface="Arial Narrow"/>
                          <a:cs typeface="Arial Narrow"/>
                        </a:rPr>
                        <a:t>T</a:t>
                      </a:r>
                      <a:r>
                        <a:rPr sz="2000" b="1" spc="-100" dirty="0">
                          <a:solidFill>
                            <a:srgbClr val="2F3B42"/>
                          </a:solidFill>
                          <a:latin typeface="Arial Narrow"/>
                          <a:cs typeface="Arial Narrow"/>
                        </a:rPr>
                        <a:t>r</a:t>
                      </a:r>
                      <a:r>
                        <a:rPr sz="2000" b="1" spc="-40" dirty="0">
                          <a:solidFill>
                            <a:srgbClr val="2F3B42"/>
                          </a:solidFill>
                          <a:latin typeface="Arial Narrow"/>
                          <a:cs typeface="Arial Narrow"/>
                        </a:rPr>
                        <a:t>ans</a:t>
                      </a:r>
                      <a:r>
                        <a:rPr sz="2000" b="1" spc="-80" dirty="0">
                          <a:solidFill>
                            <a:srgbClr val="2F3B42"/>
                          </a:solidFill>
                          <a:latin typeface="Arial Narrow"/>
                          <a:cs typeface="Arial Narrow"/>
                        </a:rPr>
                        <a:t>v</a:t>
                      </a:r>
                      <a:r>
                        <a:rPr sz="2000" b="1" spc="-40" dirty="0">
                          <a:solidFill>
                            <a:srgbClr val="2F3B42"/>
                          </a:solidFill>
                          <a:latin typeface="Arial Narrow"/>
                          <a:cs typeface="Arial Narrow"/>
                        </a:rPr>
                        <a:t>agina</a:t>
                      </a:r>
                      <a:r>
                        <a:rPr sz="2000" b="1" dirty="0">
                          <a:solidFill>
                            <a:srgbClr val="2F3B42"/>
                          </a:solidFill>
                          <a:latin typeface="Arial Narrow"/>
                          <a:cs typeface="Arial Narrow"/>
                        </a:rPr>
                        <a:t>l</a:t>
                      </a:r>
                      <a:r>
                        <a:rPr sz="2000" b="1" spc="-120" dirty="0">
                          <a:solidFill>
                            <a:srgbClr val="2F3B42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2000" b="1" spc="-40" dirty="0">
                          <a:solidFill>
                            <a:srgbClr val="2F3B42"/>
                          </a:solidFill>
                          <a:latin typeface="Arial Narrow"/>
                          <a:cs typeface="Arial Narrow"/>
                        </a:rPr>
                        <a:t>Ult</a:t>
                      </a:r>
                      <a:r>
                        <a:rPr sz="2000" b="1" spc="-100" dirty="0">
                          <a:solidFill>
                            <a:srgbClr val="2F3B42"/>
                          </a:solidFill>
                          <a:latin typeface="Arial Narrow"/>
                          <a:cs typeface="Arial Narrow"/>
                        </a:rPr>
                        <a:t>r</a:t>
                      </a:r>
                      <a:r>
                        <a:rPr sz="2000" b="1" spc="-40" dirty="0">
                          <a:solidFill>
                            <a:srgbClr val="2F3B42"/>
                          </a:solidFill>
                          <a:latin typeface="Arial Narrow"/>
                          <a:cs typeface="Arial Narrow"/>
                        </a:rPr>
                        <a:t>asound</a:t>
                      </a:r>
                      <a:endParaRPr sz="20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T w="12700">
                      <a:solidFill>
                        <a:srgbClr val="6E767A"/>
                      </a:solidFill>
                      <a:prstDash val="solid"/>
                    </a:lnT>
                    <a:lnB w="12700">
                      <a:solidFill>
                        <a:srgbClr val="6E767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14045">
                        <a:lnSpc>
                          <a:spcPct val="100000"/>
                        </a:lnSpc>
                      </a:pPr>
                      <a:r>
                        <a:rPr sz="2000" b="1" spc="-20" dirty="0">
                          <a:solidFill>
                            <a:srgbClr val="129DC0"/>
                          </a:solidFill>
                          <a:latin typeface="Arial Narrow"/>
                          <a:cs typeface="Arial Narrow"/>
                        </a:rPr>
                        <a:t>$192</a:t>
                      </a:r>
                      <a:endParaRPr sz="20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T w="12700">
                      <a:solidFill>
                        <a:srgbClr val="6E767A"/>
                      </a:solidFill>
                      <a:prstDash val="solid"/>
                    </a:lnT>
                    <a:lnB w="12700">
                      <a:solidFill>
                        <a:srgbClr val="6E767A"/>
                      </a:solidFill>
                      <a:prstDash val="solid"/>
                    </a:lnB>
                    <a:solidFill>
                      <a:srgbClr val="DDE4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22300">
                <a:tc>
                  <a:txBody>
                    <a:bodyPr/>
                    <a:lstStyle/>
                    <a:p>
                      <a:pPr marL="745490">
                        <a:lnSpc>
                          <a:spcPct val="100000"/>
                        </a:lnSpc>
                      </a:pPr>
                      <a:r>
                        <a:rPr sz="2000" b="1" spc="-20" dirty="0">
                          <a:solidFill>
                            <a:srgbClr val="2F3B42"/>
                          </a:solidFill>
                          <a:latin typeface="Arial Narrow"/>
                          <a:cs typeface="Arial Narrow"/>
                        </a:rPr>
                        <a:t>$72</a:t>
                      </a:r>
                      <a:endParaRPr sz="20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T w="12700">
                      <a:solidFill>
                        <a:srgbClr val="6E767A"/>
                      </a:solidFill>
                      <a:prstDash val="solid"/>
                    </a:lnT>
                    <a:lnB w="12700">
                      <a:solidFill>
                        <a:srgbClr val="6E767A"/>
                      </a:solidFill>
                      <a:prstDash val="solid"/>
                    </a:lnB>
                    <a:solidFill>
                      <a:srgbClr val="ACB0B3"/>
                    </a:solidFill>
                  </a:tcPr>
                </a:tc>
                <a:tc>
                  <a:txBody>
                    <a:bodyPr/>
                    <a:lstStyle/>
                    <a:p>
                      <a:pPr marL="548640">
                        <a:lnSpc>
                          <a:spcPct val="100000"/>
                        </a:lnSpc>
                      </a:pPr>
                      <a:r>
                        <a:rPr sz="2000" b="1" dirty="0">
                          <a:solidFill>
                            <a:srgbClr val="2F3B42"/>
                          </a:solidFill>
                          <a:latin typeface="Arial Narrow"/>
                          <a:cs typeface="Arial Narrow"/>
                        </a:rPr>
                        <a:t>Mammog</a:t>
                      </a:r>
                      <a:r>
                        <a:rPr sz="2000" b="1" spc="-60" dirty="0">
                          <a:solidFill>
                            <a:srgbClr val="2F3B42"/>
                          </a:solidFill>
                          <a:latin typeface="Arial Narrow"/>
                          <a:cs typeface="Arial Narrow"/>
                        </a:rPr>
                        <a:t>r</a:t>
                      </a:r>
                      <a:r>
                        <a:rPr sz="2000" b="1" dirty="0">
                          <a:solidFill>
                            <a:srgbClr val="2F3B42"/>
                          </a:solidFill>
                          <a:latin typeface="Arial Narrow"/>
                          <a:cs typeface="Arial Narrow"/>
                        </a:rPr>
                        <a:t>aphy</a:t>
                      </a:r>
                      <a:r>
                        <a:rPr sz="2000" b="1" spc="-40" dirty="0">
                          <a:solidFill>
                            <a:srgbClr val="2F3B42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2000" b="1" dirty="0">
                          <a:solidFill>
                            <a:srgbClr val="2F3B42"/>
                          </a:solidFill>
                          <a:latin typeface="Arial Narrow"/>
                          <a:cs typeface="Arial Narrow"/>
                        </a:rPr>
                        <a:t>|</a:t>
                      </a:r>
                      <a:r>
                        <a:rPr sz="2000" b="1" spc="-40" dirty="0">
                          <a:solidFill>
                            <a:srgbClr val="2F3B42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2000" b="1" dirty="0">
                          <a:solidFill>
                            <a:srgbClr val="2F3B42"/>
                          </a:solidFill>
                          <a:latin typeface="Arial Narrow"/>
                          <a:cs typeface="Arial Narrow"/>
                        </a:rPr>
                        <a:t>Urine</a:t>
                      </a:r>
                      <a:r>
                        <a:rPr sz="2000" b="1" spc="-40" dirty="0">
                          <a:solidFill>
                            <a:srgbClr val="2F3B42"/>
                          </a:solidFill>
                          <a:latin typeface="Arial Narrow"/>
                          <a:cs typeface="Arial Narrow"/>
                        </a:rPr>
                        <a:t> C</a:t>
                      </a:r>
                      <a:r>
                        <a:rPr sz="2000" b="1" dirty="0">
                          <a:solidFill>
                            <a:srgbClr val="2F3B42"/>
                          </a:solidFill>
                          <a:latin typeface="Arial Narrow"/>
                          <a:cs typeface="Arial Narrow"/>
                        </a:rPr>
                        <a:t>y</a:t>
                      </a:r>
                      <a:r>
                        <a:rPr sz="2000" b="1" spc="-20" dirty="0">
                          <a:solidFill>
                            <a:srgbClr val="2F3B42"/>
                          </a:solidFill>
                          <a:latin typeface="Arial Narrow"/>
                          <a:cs typeface="Arial Narrow"/>
                        </a:rPr>
                        <a:t>t</a:t>
                      </a:r>
                      <a:r>
                        <a:rPr sz="2000" b="1" dirty="0">
                          <a:solidFill>
                            <a:srgbClr val="2F3B42"/>
                          </a:solidFill>
                          <a:latin typeface="Arial Narrow"/>
                          <a:cs typeface="Arial Narrow"/>
                        </a:rPr>
                        <a:t>olo</a:t>
                      </a:r>
                      <a:r>
                        <a:rPr sz="2000" b="1" spc="-20" dirty="0">
                          <a:solidFill>
                            <a:srgbClr val="2F3B42"/>
                          </a:solidFill>
                          <a:latin typeface="Arial Narrow"/>
                          <a:cs typeface="Arial Narrow"/>
                        </a:rPr>
                        <a:t>g</a:t>
                      </a:r>
                      <a:r>
                        <a:rPr sz="2000" b="1" dirty="0">
                          <a:solidFill>
                            <a:srgbClr val="2F3B42"/>
                          </a:solidFill>
                          <a:latin typeface="Arial Narrow"/>
                          <a:cs typeface="Arial Narrow"/>
                        </a:rPr>
                        <a:t>y</a:t>
                      </a:r>
                      <a:r>
                        <a:rPr sz="2000" b="1" spc="-40" dirty="0">
                          <a:solidFill>
                            <a:srgbClr val="2F3B42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2000" b="1" dirty="0">
                          <a:solidFill>
                            <a:srgbClr val="2F3B42"/>
                          </a:solidFill>
                          <a:latin typeface="Arial Narrow"/>
                          <a:cs typeface="Arial Narrow"/>
                        </a:rPr>
                        <a:t>|</a:t>
                      </a:r>
                      <a:r>
                        <a:rPr sz="2000" b="1" spc="-40" dirty="0">
                          <a:solidFill>
                            <a:srgbClr val="2F3B42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2000" b="1" dirty="0">
                          <a:solidFill>
                            <a:srgbClr val="2F3B42"/>
                          </a:solidFill>
                          <a:latin typeface="Arial Narrow"/>
                          <a:cs typeface="Arial Narrow"/>
                        </a:rPr>
                        <a:t>Sputum</a:t>
                      </a:r>
                      <a:r>
                        <a:rPr sz="2000" b="1" spc="-40" dirty="0">
                          <a:solidFill>
                            <a:srgbClr val="2F3B42"/>
                          </a:solidFill>
                          <a:latin typeface="Arial Narrow"/>
                          <a:cs typeface="Arial Narrow"/>
                        </a:rPr>
                        <a:t> C</a:t>
                      </a:r>
                      <a:r>
                        <a:rPr sz="2000" b="1" dirty="0">
                          <a:solidFill>
                            <a:srgbClr val="2F3B42"/>
                          </a:solidFill>
                          <a:latin typeface="Arial Narrow"/>
                          <a:cs typeface="Arial Narrow"/>
                        </a:rPr>
                        <a:t>y</a:t>
                      </a:r>
                      <a:r>
                        <a:rPr sz="2000" b="1" spc="-20" dirty="0">
                          <a:solidFill>
                            <a:srgbClr val="2F3B42"/>
                          </a:solidFill>
                          <a:latin typeface="Arial Narrow"/>
                          <a:cs typeface="Arial Narrow"/>
                        </a:rPr>
                        <a:t>t</a:t>
                      </a:r>
                      <a:r>
                        <a:rPr sz="2000" b="1" dirty="0">
                          <a:solidFill>
                            <a:srgbClr val="2F3B42"/>
                          </a:solidFill>
                          <a:latin typeface="Arial Narrow"/>
                          <a:cs typeface="Arial Narrow"/>
                        </a:rPr>
                        <a:t>olo</a:t>
                      </a:r>
                      <a:r>
                        <a:rPr sz="2000" b="1" spc="-20" dirty="0">
                          <a:solidFill>
                            <a:srgbClr val="2F3B42"/>
                          </a:solidFill>
                          <a:latin typeface="Arial Narrow"/>
                          <a:cs typeface="Arial Narrow"/>
                        </a:rPr>
                        <a:t>g</a:t>
                      </a:r>
                      <a:r>
                        <a:rPr sz="2000" b="1" dirty="0">
                          <a:solidFill>
                            <a:srgbClr val="2F3B42"/>
                          </a:solidFill>
                          <a:latin typeface="Arial Narrow"/>
                          <a:cs typeface="Arial Narrow"/>
                        </a:rPr>
                        <a:t>y</a:t>
                      </a:r>
                      <a:endParaRPr sz="20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T w="12700">
                      <a:solidFill>
                        <a:srgbClr val="6E767A"/>
                      </a:solidFill>
                      <a:prstDash val="solid"/>
                    </a:lnT>
                    <a:lnB w="12700">
                      <a:solidFill>
                        <a:srgbClr val="6E767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14045">
                        <a:lnSpc>
                          <a:spcPct val="100000"/>
                        </a:lnSpc>
                      </a:pPr>
                      <a:r>
                        <a:rPr sz="2000" b="1" spc="-20" dirty="0">
                          <a:solidFill>
                            <a:srgbClr val="129DC0"/>
                          </a:solidFill>
                          <a:latin typeface="Arial Narrow"/>
                          <a:cs typeface="Arial Narrow"/>
                        </a:rPr>
                        <a:t>$144</a:t>
                      </a:r>
                      <a:endParaRPr sz="20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T w="12700">
                      <a:solidFill>
                        <a:srgbClr val="6E767A"/>
                      </a:solidFill>
                      <a:prstDash val="solid"/>
                    </a:lnT>
                    <a:lnB w="12700">
                      <a:solidFill>
                        <a:srgbClr val="6E767A"/>
                      </a:solidFill>
                      <a:prstDash val="solid"/>
                    </a:lnB>
                    <a:solidFill>
                      <a:srgbClr val="DDE4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920750">
                <a:tc>
                  <a:txBody>
                    <a:bodyPr/>
                    <a:lstStyle/>
                    <a:p>
                      <a:pPr marL="745490">
                        <a:lnSpc>
                          <a:spcPct val="100000"/>
                        </a:lnSpc>
                      </a:pPr>
                      <a:r>
                        <a:rPr sz="2000" b="1" spc="-20" dirty="0">
                          <a:solidFill>
                            <a:srgbClr val="2F3B42"/>
                          </a:solidFill>
                          <a:latin typeface="Arial Narrow"/>
                          <a:cs typeface="Arial Narrow"/>
                        </a:rPr>
                        <a:t>$60</a:t>
                      </a:r>
                      <a:endParaRPr sz="20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T w="12700">
                      <a:solidFill>
                        <a:srgbClr val="6E767A"/>
                      </a:solidFill>
                      <a:prstDash val="solid"/>
                    </a:lnT>
                    <a:solidFill>
                      <a:srgbClr val="ACB0B3"/>
                    </a:solidFill>
                  </a:tcPr>
                </a:tc>
                <a:tc>
                  <a:txBody>
                    <a:bodyPr/>
                    <a:lstStyle/>
                    <a:p>
                      <a:pPr marL="781685" marR="119380" indent="-655320">
                        <a:lnSpc>
                          <a:spcPct val="100000"/>
                        </a:lnSpc>
                      </a:pPr>
                      <a:r>
                        <a:rPr sz="2000" b="1" spc="-135" dirty="0">
                          <a:solidFill>
                            <a:srgbClr val="2F3B42"/>
                          </a:solidFill>
                          <a:latin typeface="Arial Narrow"/>
                          <a:cs typeface="Arial Narrow"/>
                        </a:rPr>
                        <a:t>P</a:t>
                      </a:r>
                      <a:r>
                        <a:rPr sz="2000" b="1" spc="-65" dirty="0">
                          <a:solidFill>
                            <a:srgbClr val="2F3B42"/>
                          </a:solidFill>
                          <a:latin typeface="Arial Narrow"/>
                          <a:cs typeface="Arial Narrow"/>
                        </a:rPr>
                        <a:t>a</a:t>
                      </a:r>
                      <a:r>
                        <a:rPr sz="2000" b="1" dirty="0">
                          <a:solidFill>
                            <a:srgbClr val="2F3B42"/>
                          </a:solidFill>
                          <a:latin typeface="Arial Narrow"/>
                          <a:cs typeface="Arial Narrow"/>
                        </a:rPr>
                        <a:t>p</a:t>
                      </a:r>
                      <a:r>
                        <a:rPr sz="2000" b="1" spc="-180" dirty="0">
                          <a:solidFill>
                            <a:srgbClr val="2F3B42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2000" b="1" spc="-65" dirty="0">
                          <a:solidFill>
                            <a:srgbClr val="2F3B42"/>
                          </a:solidFill>
                          <a:latin typeface="Arial Narrow"/>
                          <a:cs typeface="Arial Narrow"/>
                        </a:rPr>
                        <a:t>Sm</a:t>
                      </a:r>
                      <a:r>
                        <a:rPr sz="2000" b="1" spc="-90" dirty="0">
                          <a:solidFill>
                            <a:srgbClr val="2F3B42"/>
                          </a:solidFill>
                          <a:latin typeface="Arial Narrow"/>
                          <a:cs typeface="Arial Narrow"/>
                        </a:rPr>
                        <a:t>e</a:t>
                      </a:r>
                      <a:r>
                        <a:rPr sz="2000" b="1" spc="-65" dirty="0">
                          <a:solidFill>
                            <a:srgbClr val="2F3B42"/>
                          </a:solidFill>
                          <a:latin typeface="Arial Narrow"/>
                          <a:cs typeface="Arial Narrow"/>
                        </a:rPr>
                        <a:t>a</a:t>
                      </a:r>
                      <a:r>
                        <a:rPr sz="2000" b="1" dirty="0">
                          <a:solidFill>
                            <a:srgbClr val="2F3B42"/>
                          </a:solidFill>
                          <a:latin typeface="Arial Narrow"/>
                          <a:cs typeface="Arial Narrow"/>
                        </a:rPr>
                        <a:t>r</a:t>
                      </a:r>
                      <a:r>
                        <a:rPr sz="2000" b="1" spc="-180" dirty="0">
                          <a:solidFill>
                            <a:srgbClr val="2F3B42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2000" b="1" dirty="0">
                          <a:solidFill>
                            <a:srgbClr val="2F3B42"/>
                          </a:solidFill>
                          <a:latin typeface="Arial Narrow"/>
                          <a:cs typeface="Arial Narrow"/>
                        </a:rPr>
                        <a:t>|</a:t>
                      </a:r>
                      <a:r>
                        <a:rPr sz="2000" b="1" spc="-180" dirty="0">
                          <a:solidFill>
                            <a:srgbClr val="2F3B42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2000" b="1" spc="-85" dirty="0">
                          <a:solidFill>
                            <a:srgbClr val="2F3B42"/>
                          </a:solidFill>
                          <a:latin typeface="Arial Narrow"/>
                          <a:cs typeface="Arial Narrow"/>
                        </a:rPr>
                        <a:t>P</a:t>
                      </a:r>
                      <a:r>
                        <a:rPr sz="2000" b="1" spc="-65" dirty="0">
                          <a:solidFill>
                            <a:srgbClr val="2F3B42"/>
                          </a:solidFill>
                          <a:latin typeface="Arial Narrow"/>
                          <a:cs typeface="Arial Narrow"/>
                        </a:rPr>
                        <a:t>S</a:t>
                      </a:r>
                      <a:r>
                        <a:rPr sz="2000" b="1" dirty="0">
                          <a:solidFill>
                            <a:srgbClr val="2F3B42"/>
                          </a:solidFill>
                          <a:latin typeface="Arial Narrow"/>
                          <a:cs typeface="Arial Narrow"/>
                        </a:rPr>
                        <a:t>A</a:t>
                      </a:r>
                      <a:r>
                        <a:rPr sz="2000" b="1" spc="-180" dirty="0">
                          <a:solidFill>
                            <a:srgbClr val="2F3B42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2000" i="1" spc="-6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(p</a:t>
                      </a:r>
                      <a:r>
                        <a:rPr sz="2000" i="1" spc="-8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2000" i="1" spc="-6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os</a:t>
                      </a:r>
                      <a:r>
                        <a:rPr sz="2000" i="1" spc="-9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2000" i="1" spc="-6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2000" i="1" spc="-9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2000" i="1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2000" i="1" spc="-204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i="1" spc="-6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sc</a:t>
                      </a:r>
                      <a:r>
                        <a:rPr sz="2000" i="1" spc="-8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2000" i="1" spc="-6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eening</a:t>
                      </a:r>
                      <a:r>
                        <a:rPr sz="2000" i="1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)</a:t>
                      </a:r>
                      <a:r>
                        <a:rPr sz="2000" i="1" spc="-17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dirty="0">
                          <a:solidFill>
                            <a:srgbClr val="2F3B42"/>
                          </a:solidFill>
                          <a:latin typeface="Arial Narrow"/>
                          <a:cs typeface="Arial Narrow"/>
                        </a:rPr>
                        <a:t>|</a:t>
                      </a:r>
                      <a:r>
                        <a:rPr sz="2000" b="1" spc="-180" dirty="0">
                          <a:solidFill>
                            <a:srgbClr val="2F3B42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2000" b="1" spc="-65" dirty="0">
                          <a:solidFill>
                            <a:srgbClr val="2F3B42"/>
                          </a:solidFill>
                          <a:latin typeface="Arial Narrow"/>
                          <a:cs typeface="Arial Narrow"/>
                        </a:rPr>
                        <a:t>C</a:t>
                      </a:r>
                      <a:r>
                        <a:rPr sz="2000" b="1" dirty="0">
                          <a:solidFill>
                            <a:srgbClr val="2F3B42"/>
                          </a:solidFill>
                          <a:latin typeface="Arial Narrow"/>
                          <a:cs typeface="Arial Narrow"/>
                        </a:rPr>
                        <a:t>A</a:t>
                      </a:r>
                      <a:r>
                        <a:rPr sz="2000" b="1" spc="-180" dirty="0">
                          <a:solidFill>
                            <a:srgbClr val="2F3B42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2000" b="1" spc="-65" dirty="0">
                          <a:solidFill>
                            <a:srgbClr val="2F3B42"/>
                          </a:solidFill>
                          <a:latin typeface="Arial Narrow"/>
                          <a:cs typeface="Arial Narrow"/>
                        </a:rPr>
                        <a:t>12</a:t>
                      </a:r>
                      <a:r>
                        <a:rPr sz="2000" b="1" dirty="0">
                          <a:solidFill>
                            <a:srgbClr val="2F3B42"/>
                          </a:solidFill>
                          <a:latin typeface="Arial Narrow"/>
                          <a:cs typeface="Arial Narrow"/>
                        </a:rPr>
                        <a:t>5</a:t>
                      </a:r>
                      <a:r>
                        <a:rPr sz="2000" b="1" spc="-180" dirty="0">
                          <a:solidFill>
                            <a:srgbClr val="2F3B42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2000" i="1" spc="-6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(</a:t>
                      </a:r>
                      <a:r>
                        <a:rPr sz="2000" i="1" spc="-9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sz="2000" i="1" spc="-7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v</a:t>
                      </a:r>
                      <a:r>
                        <a:rPr sz="2000" i="1" spc="-6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aria</a:t>
                      </a:r>
                      <a:r>
                        <a:rPr sz="2000" i="1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2000" i="1" spc="-204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i="1" spc="-6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sc</a:t>
                      </a:r>
                      <a:r>
                        <a:rPr sz="2000" i="1" spc="-8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2000" i="1" spc="-6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eening</a:t>
                      </a:r>
                      <a:r>
                        <a:rPr sz="2000" i="1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)</a:t>
                      </a:r>
                      <a:r>
                        <a:rPr sz="2000" i="1" spc="-17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dirty="0">
                          <a:solidFill>
                            <a:srgbClr val="2F3B42"/>
                          </a:solidFill>
                          <a:latin typeface="Arial Narrow"/>
                          <a:cs typeface="Arial Narrow"/>
                        </a:rPr>
                        <a:t>| </a:t>
                      </a:r>
                      <a:r>
                        <a:rPr sz="2000" b="1" spc="-65" dirty="0">
                          <a:solidFill>
                            <a:srgbClr val="2F3B42"/>
                          </a:solidFill>
                          <a:latin typeface="Arial Narrow"/>
                          <a:cs typeface="Arial Narrow"/>
                        </a:rPr>
                        <a:t>CE</a:t>
                      </a:r>
                      <a:r>
                        <a:rPr sz="2000" b="1" dirty="0">
                          <a:solidFill>
                            <a:srgbClr val="2F3B42"/>
                          </a:solidFill>
                          <a:latin typeface="Arial Narrow"/>
                          <a:cs typeface="Arial Narrow"/>
                        </a:rPr>
                        <a:t>A</a:t>
                      </a:r>
                      <a:r>
                        <a:rPr sz="2000" b="1" spc="-170" dirty="0">
                          <a:solidFill>
                            <a:srgbClr val="2F3B42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2000" i="1" spc="-6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(</a:t>
                      </a:r>
                      <a:r>
                        <a:rPr sz="2000" i="1" spc="-9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c</a:t>
                      </a:r>
                      <a:r>
                        <a:rPr sz="2000" i="1" spc="-6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olo</a:t>
                      </a:r>
                      <a:r>
                        <a:rPr sz="2000" i="1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2000" i="1" spc="-2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i="1" spc="-6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sc</a:t>
                      </a:r>
                      <a:r>
                        <a:rPr sz="2000" i="1" spc="-8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2000" i="1" spc="-6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eening</a:t>
                      </a:r>
                      <a:r>
                        <a:rPr sz="2000" i="1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)</a:t>
                      </a:r>
                      <a:r>
                        <a:rPr sz="2000" i="1" spc="-16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dirty="0">
                          <a:solidFill>
                            <a:srgbClr val="2F3B42"/>
                          </a:solidFill>
                          <a:latin typeface="Arial Narrow"/>
                          <a:cs typeface="Arial Narrow"/>
                        </a:rPr>
                        <a:t>|</a:t>
                      </a:r>
                      <a:r>
                        <a:rPr sz="2000" b="1" spc="-170" dirty="0">
                          <a:solidFill>
                            <a:srgbClr val="2F3B42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2000" b="1" spc="-100" dirty="0">
                          <a:solidFill>
                            <a:srgbClr val="2F3B42"/>
                          </a:solidFill>
                          <a:latin typeface="Arial Narrow"/>
                          <a:cs typeface="Arial Narrow"/>
                        </a:rPr>
                        <a:t>F</a:t>
                      </a:r>
                      <a:r>
                        <a:rPr sz="2000" b="1" spc="-65" dirty="0">
                          <a:solidFill>
                            <a:srgbClr val="2F3B42"/>
                          </a:solidFill>
                          <a:latin typeface="Arial Narrow"/>
                          <a:cs typeface="Arial Narrow"/>
                        </a:rPr>
                        <a:t>e</a:t>
                      </a:r>
                      <a:r>
                        <a:rPr sz="2000" b="1" spc="-85" dirty="0">
                          <a:solidFill>
                            <a:srgbClr val="2F3B42"/>
                          </a:solidFill>
                          <a:latin typeface="Arial Narrow"/>
                          <a:cs typeface="Arial Narrow"/>
                        </a:rPr>
                        <a:t>c</a:t>
                      </a:r>
                      <a:r>
                        <a:rPr sz="2000" b="1" spc="-65" dirty="0">
                          <a:solidFill>
                            <a:srgbClr val="2F3B42"/>
                          </a:solidFill>
                          <a:latin typeface="Arial Narrow"/>
                          <a:cs typeface="Arial Narrow"/>
                        </a:rPr>
                        <a:t>a</a:t>
                      </a:r>
                      <a:r>
                        <a:rPr sz="2000" b="1" dirty="0">
                          <a:solidFill>
                            <a:srgbClr val="2F3B42"/>
                          </a:solidFill>
                          <a:latin typeface="Arial Narrow"/>
                          <a:cs typeface="Arial Narrow"/>
                        </a:rPr>
                        <a:t>l</a:t>
                      </a:r>
                      <a:r>
                        <a:rPr sz="2000" b="1" spc="-170" dirty="0">
                          <a:solidFill>
                            <a:srgbClr val="2F3B42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2000" b="1" spc="-65" dirty="0">
                          <a:solidFill>
                            <a:srgbClr val="2F3B42"/>
                          </a:solidFill>
                          <a:latin typeface="Arial Narrow"/>
                          <a:cs typeface="Arial Narrow"/>
                        </a:rPr>
                        <a:t>O</a:t>
                      </a:r>
                      <a:r>
                        <a:rPr sz="2000" b="1" spc="-120" dirty="0">
                          <a:solidFill>
                            <a:srgbClr val="2F3B42"/>
                          </a:solidFill>
                          <a:latin typeface="Arial Narrow"/>
                          <a:cs typeface="Arial Narrow"/>
                        </a:rPr>
                        <a:t>c</a:t>
                      </a:r>
                      <a:r>
                        <a:rPr sz="2000" b="1" spc="-65" dirty="0">
                          <a:solidFill>
                            <a:srgbClr val="2F3B42"/>
                          </a:solidFill>
                          <a:latin typeface="Arial Narrow"/>
                          <a:cs typeface="Arial Narrow"/>
                        </a:rPr>
                        <a:t>cul</a:t>
                      </a:r>
                      <a:r>
                        <a:rPr sz="2000" b="1" dirty="0">
                          <a:solidFill>
                            <a:srgbClr val="2F3B42"/>
                          </a:solidFill>
                          <a:latin typeface="Arial Narrow"/>
                          <a:cs typeface="Arial Narrow"/>
                        </a:rPr>
                        <a:t>t</a:t>
                      </a:r>
                      <a:r>
                        <a:rPr sz="2000" b="1" spc="-170" dirty="0">
                          <a:solidFill>
                            <a:srgbClr val="2F3B42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2000" b="1" spc="-65" dirty="0">
                          <a:solidFill>
                            <a:srgbClr val="2F3B42"/>
                          </a:solidFill>
                          <a:latin typeface="Arial Narrow"/>
                          <a:cs typeface="Arial Narrow"/>
                        </a:rPr>
                        <a:t>S</a:t>
                      </a:r>
                      <a:r>
                        <a:rPr sz="2000" b="1" spc="-85" dirty="0">
                          <a:solidFill>
                            <a:srgbClr val="2F3B42"/>
                          </a:solidFill>
                          <a:latin typeface="Arial Narrow"/>
                          <a:cs typeface="Arial Narrow"/>
                        </a:rPr>
                        <a:t>t</a:t>
                      </a:r>
                      <a:r>
                        <a:rPr sz="2000" b="1" spc="-65" dirty="0">
                          <a:solidFill>
                            <a:srgbClr val="2F3B42"/>
                          </a:solidFill>
                          <a:latin typeface="Arial Narrow"/>
                          <a:cs typeface="Arial Narrow"/>
                        </a:rPr>
                        <a:t>oo</a:t>
                      </a:r>
                      <a:r>
                        <a:rPr sz="2000" b="1" dirty="0">
                          <a:solidFill>
                            <a:srgbClr val="2F3B42"/>
                          </a:solidFill>
                          <a:latin typeface="Arial Narrow"/>
                          <a:cs typeface="Arial Narrow"/>
                        </a:rPr>
                        <a:t>l</a:t>
                      </a:r>
                      <a:r>
                        <a:rPr sz="2000" b="1" spc="-170" dirty="0">
                          <a:solidFill>
                            <a:srgbClr val="2F3B42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2000" b="1" spc="-65" dirty="0">
                          <a:solidFill>
                            <a:srgbClr val="2F3B42"/>
                          </a:solidFill>
                          <a:latin typeface="Arial Narrow"/>
                          <a:cs typeface="Arial Narrow"/>
                        </a:rPr>
                        <a:t>Specimen</a:t>
                      </a:r>
                      <a:endParaRPr sz="20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T w="12700">
                      <a:solidFill>
                        <a:srgbClr val="6E767A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614045">
                        <a:lnSpc>
                          <a:spcPct val="100000"/>
                        </a:lnSpc>
                      </a:pPr>
                      <a:r>
                        <a:rPr sz="2000" b="1" spc="-20" dirty="0">
                          <a:solidFill>
                            <a:srgbClr val="129DC0"/>
                          </a:solidFill>
                          <a:latin typeface="Arial Narrow"/>
                          <a:cs typeface="Arial Narrow"/>
                        </a:rPr>
                        <a:t>$120</a:t>
                      </a:r>
                      <a:endParaRPr sz="20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T w="12700">
                      <a:solidFill>
                        <a:srgbClr val="6E767A"/>
                      </a:solidFill>
                      <a:prstDash val="solid"/>
                    </a:lnT>
                    <a:solidFill>
                      <a:srgbClr val="DDE4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4650">
                <a:tc gridSpan="3">
                  <a:txBody>
                    <a:bodyPr/>
                    <a:lstStyle/>
                    <a:p>
                      <a:pPr marL="2642235">
                        <a:lnSpc>
                          <a:spcPct val="100000"/>
                        </a:lnSpc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And</a:t>
                      </a:r>
                      <a:r>
                        <a:rPr sz="1800" b="1" spc="-45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if</a:t>
                      </a:r>
                      <a:r>
                        <a:rPr sz="1800" b="1" spc="-45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b="1" spc="-15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y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ou</a:t>
                      </a:r>
                      <a:r>
                        <a:rPr sz="1800" b="1" spc="-45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a</a:t>
                      </a:r>
                      <a:r>
                        <a:rPr sz="1800" b="1" spc="-20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r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e</a:t>
                      </a:r>
                      <a:r>
                        <a:rPr sz="1800" b="1" spc="-45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b="1" spc="-20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t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erminal,</a:t>
                      </a:r>
                      <a:r>
                        <a:rPr sz="1800" b="1" spc="-45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b="1" spc="-15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w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e</a:t>
                      </a:r>
                      <a:r>
                        <a:rPr sz="1800" b="1" spc="-45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also</a:t>
                      </a:r>
                      <a:r>
                        <a:rPr sz="1800" b="1" spc="-45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ha</a:t>
                      </a:r>
                      <a:r>
                        <a:rPr sz="1800" b="1" spc="-15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v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e</a:t>
                      </a:r>
                      <a:r>
                        <a:rPr sz="1800" b="1" spc="-45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a…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solidFill>
                      <a:srgbClr val="129D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303020">
                <a:tc>
                  <a:txBody>
                    <a:bodyPr/>
                    <a:lstStyle/>
                    <a:p>
                      <a:pPr marL="639445">
                        <a:lnSpc>
                          <a:spcPts val="2280"/>
                        </a:lnSpc>
                      </a:pPr>
                      <a:r>
                        <a:rPr sz="2000" b="1" spc="-20" dirty="0">
                          <a:solidFill>
                            <a:srgbClr val="2F3B42"/>
                          </a:solidFill>
                          <a:latin typeface="Arial Narrow"/>
                          <a:cs typeface="Arial Narrow"/>
                        </a:rPr>
                        <a:t>$100</a:t>
                      </a:r>
                      <a:endParaRPr sz="2000">
                        <a:latin typeface="Arial Narrow"/>
                        <a:cs typeface="Arial Narrow"/>
                      </a:endParaRPr>
                    </a:p>
                    <a:p>
                      <a:pPr marL="302260">
                        <a:lnSpc>
                          <a:spcPts val="2280"/>
                        </a:lnSpc>
                      </a:pPr>
                      <a:r>
                        <a:rPr sz="2000" b="1" spc="-20" dirty="0">
                          <a:solidFill>
                            <a:srgbClr val="2F3B42"/>
                          </a:solidFill>
                          <a:latin typeface="Arial Narrow"/>
                          <a:cs typeface="Arial Narrow"/>
                        </a:rPr>
                        <a:t>$18,000</a:t>
                      </a:r>
                      <a:endParaRPr sz="20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solidFill>
                      <a:srgbClr val="ACB0B3"/>
                    </a:solidFill>
                  </a:tcPr>
                </a:tc>
                <a:tc>
                  <a:txBody>
                    <a:bodyPr/>
                    <a:lstStyle/>
                    <a:p>
                      <a:pPr marL="101600">
                        <a:lnSpc>
                          <a:spcPts val="2380"/>
                        </a:lnSpc>
                      </a:pPr>
                      <a:r>
                        <a:rPr sz="2000" b="1" dirty="0">
                          <a:solidFill>
                            <a:srgbClr val="2F3B42"/>
                          </a:solidFill>
                          <a:latin typeface="Arial Narrow"/>
                          <a:cs typeface="Arial Narrow"/>
                        </a:rPr>
                        <a:t>H</a:t>
                      </a:r>
                      <a:r>
                        <a:rPr sz="2000" b="1" spc="-10" dirty="0">
                          <a:solidFill>
                            <a:srgbClr val="2F3B42"/>
                          </a:solidFill>
                          <a:latin typeface="Arial Narrow"/>
                          <a:cs typeface="Arial Narrow"/>
                        </a:rPr>
                        <a:t>o</a:t>
                      </a:r>
                      <a:r>
                        <a:rPr sz="2000" b="1" dirty="0">
                          <a:solidFill>
                            <a:srgbClr val="2F3B42"/>
                          </a:solidFill>
                          <a:latin typeface="Arial Narrow"/>
                          <a:cs typeface="Arial Narrow"/>
                        </a:rPr>
                        <a:t>spi</a:t>
                      </a:r>
                      <a:r>
                        <a:rPr sz="2000" b="1" spc="-60" dirty="0">
                          <a:solidFill>
                            <a:srgbClr val="2F3B42"/>
                          </a:solidFill>
                          <a:latin typeface="Arial Narrow"/>
                          <a:cs typeface="Arial Narrow"/>
                        </a:rPr>
                        <a:t>c</a:t>
                      </a:r>
                      <a:r>
                        <a:rPr sz="2000" b="1" dirty="0">
                          <a:solidFill>
                            <a:srgbClr val="2F3B42"/>
                          </a:solidFill>
                          <a:latin typeface="Arial Narrow"/>
                          <a:cs typeface="Arial Narrow"/>
                        </a:rPr>
                        <a:t>e</a:t>
                      </a:r>
                      <a:r>
                        <a:rPr sz="2000" b="1" spc="-40" dirty="0">
                          <a:solidFill>
                            <a:srgbClr val="2F3B42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2000" b="1" dirty="0">
                          <a:solidFill>
                            <a:srgbClr val="2F3B42"/>
                          </a:solidFill>
                          <a:latin typeface="Arial Narrow"/>
                          <a:cs typeface="Arial Narrow"/>
                        </a:rPr>
                        <a:t>Se</a:t>
                      </a:r>
                      <a:r>
                        <a:rPr sz="2000" b="1" spc="5" dirty="0">
                          <a:solidFill>
                            <a:srgbClr val="2F3B42"/>
                          </a:solidFill>
                          <a:latin typeface="Arial Narrow"/>
                          <a:cs typeface="Arial Narrow"/>
                        </a:rPr>
                        <a:t>r</a:t>
                      </a:r>
                      <a:r>
                        <a:rPr sz="2000" b="1" dirty="0">
                          <a:solidFill>
                            <a:srgbClr val="2F3B42"/>
                          </a:solidFill>
                          <a:latin typeface="Arial Narrow"/>
                          <a:cs typeface="Arial Narrow"/>
                        </a:rPr>
                        <a:t>vi</a:t>
                      </a:r>
                      <a:r>
                        <a:rPr sz="2000" b="1" spc="-60" dirty="0">
                          <a:solidFill>
                            <a:srgbClr val="2F3B42"/>
                          </a:solidFill>
                          <a:latin typeface="Arial Narrow"/>
                          <a:cs typeface="Arial Narrow"/>
                        </a:rPr>
                        <a:t>c</a:t>
                      </a:r>
                      <a:r>
                        <a:rPr sz="2000" b="1" dirty="0">
                          <a:solidFill>
                            <a:srgbClr val="2F3B42"/>
                          </a:solidFill>
                          <a:latin typeface="Arial Narrow"/>
                          <a:cs typeface="Arial Narrow"/>
                        </a:rPr>
                        <a:t>e</a:t>
                      </a:r>
                      <a:r>
                        <a:rPr sz="2000" b="1" spc="-40" dirty="0">
                          <a:solidFill>
                            <a:srgbClr val="2F3B42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2000" b="1" dirty="0">
                          <a:solidFill>
                            <a:srgbClr val="2F3B42"/>
                          </a:solidFill>
                          <a:latin typeface="Arial Narrow"/>
                          <a:cs typeface="Arial Narrow"/>
                        </a:rPr>
                        <a:t>Ben</a:t>
                      </a:r>
                      <a:r>
                        <a:rPr sz="2000" b="1" spc="-15" dirty="0">
                          <a:solidFill>
                            <a:srgbClr val="2F3B42"/>
                          </a:solidFill>
                          <a:latin typeface="Arial Narrow"/>
                          <a:cs typeface="Arial Narrow"/>
                        </a:rPr>
                        <a:t>e</a:t>
                      </a:r>
                      <a:r>
                        <a:rPr sz="2000" b="1" dirty="0">
                          <a:solidFill>
                            <a:srgbClr val="2F3B42"/>
                          </a:solidFill>
                          <a:latin typeface="Arial Narrow"/>
                          <a:cs typeface="Arial Narrow"/>
                        </a:rPr>
                        <a:t>fit</a:t>
                      </a:r>
                      <a:endParaRPr sz="2000">
                        <a:latin typeface="Arial Narrow"/>
                        <a:cs typeface="Arial Narrow"/>
                      </a:endParaRPr>
                    </a:p>
                    <a:p>
                      <a:pPr marL="101600">
                        <a:lnSpc>
                          <a:spcPts val="2140"/>
                        </a:lnSpc>
                      </a:pP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Each day</a:t>
                      </a:r>
                      <a:r>
                        <a:rPr sz="1800" spc="1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 . . . . . . . . . . . . . . . . . . . . . . . . . . . . . . . . . . . . . . . . . . . . . . . . . . .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101600">
                        <a:lnSpc>
                          <a:spcPct val="100000"/>
                        </a:lnSpc>
                      </a:pPr>
                      <a:r>
                        <a:rPr sz="1800" b="1" dirty="0">
                          <a:solidFill>
                            <a:srgbClr val="2F3B42"/>
                          </a:solidFill>
                          <a:latin typeface="Arial Narrow"/>
                          <a:cs typeface="Arial Narrow"/>
                        </a:rPr>
                        <a:t>Maximum</a:t>
                      </a:r>
                      <a:r>
                        <a:rPr sz="1800" b="1" spc="-5" dirty="0">
                          <a:solidFill>
                            <a:srgbClr val="2F3B42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benefit up </a:t>
                      </a:r>
                      <a:r>
                        <a:rPr sz="1800" spc="-2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sz="1800" spc="1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 . . . . . . . . . . . . . . . . . . . . . . . . . . . . . . . . . . . . . .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9445">
                        <a:lnSpc>
                          <a:spcPts val="2280"/>
                        </a:lnSpc>
                      </a:pPr>
                      <a:r>
                        <a:rPr sz="2000" b="1" spc="-20" dirty="0">
                          <a:solidFill>
                            <a:srgbClr val="129DC0"/>
                          </a:solidFill>
                          <a:latin typeface="Arial Narrow"/>
                          <a:cs typeface="Arial Narrow"/>
                        </a:rPr>
                        <a:t>$200</a:t>
                      </a:r>
                      <a:endParaRPr sz="2000">
                        <a:latin typeface="Arial Narrow"/>
                        <a:cs typeface="Arial Narrow"/>
                      </a:endParaRPr>
                    </a:p>
                    <a:p>
                      <a:pPr marL="302260">
                        <a:lnSpc>
                          <a:spcPts val="2280"/>
                        </a:lnSpc>
                      </a:pPr>
                      <a:r>
                        <a:rPr sz="2000" b="1" spc="-20" dirty="0">
                          <a:solidFill>
                            <a:srgbClr val="129DC0"/>
                          </a:solidFill>
                          <a:latin typeface="Arial Narrow"/>
                          <a:cs typeface="Arial Narrow"/>
                        </a:rPr>
                        <a:t>$36,000</a:t>
                      </a:r>
                      <a:endParaRPr sz="20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solidFill>
                      <a:srgbClr val="DDE4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6191">
                <a:tc>
                  <a:txBody>
                    <a:bodyPr/>
                    <a:lstStyle/>
                    <a:p>
                      <a:endParaRPr sz="20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solidFill>
                      <a:srgbClr val="129DC0"/>
                    </a:solidFill>
                  </a:tcPr>
                </a:tc>
                <a:tc>
                  <a:txBody>
                    <a:bodyPr/>
                    <a:lstStyle/>
                    <a:p>
                      <a:endParaRPr sz="20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solidFill>
                      <a:srgbClr val="129DC0"/>
                    </a:solidFill>
                  </a:tcPr>
                </a:tc>
                <a:tc>
                  <a:txBody>
                    <a:bodyPr/>
                    <a:lstStyle/>
                    <a:p>
                      <a:endParaRPr sz="20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solidFill>
                      <a:srgbClr val="129D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03300" y="1218888"/>
            <a:ext cx="7693025" cy="10642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110"/>
              </a:lnSpc>
            </a:pPr>
            <a:r>
              <a:rPr sz="3600" spc="-500" dirty="0">
                <a:solidFill>
                  <a:srgbClr val="596267"/>
                </a:solidFill>
                <a:latin typeface="Calibri"/>
                <a:cs typeface="Calibri"/>
              </a:rPr>
              <a:t>W</a:t>
            </a:r>
            <a:r>
              <a:rPr sz="3600" spc="-20" dirty="0">
                <a:solidFill>
                  <a:srgbClr val="596267"/>
                </a:solidFill>
                <a:latin typeface="Calibri"/>
                <a:cs typeface="Calibri"/>
              </a:rPr>
              <a:t>h</a:t>
            </a:r>
            <a:r>
              <a:rPr sz="3600" spc="-90" dirty="0">
                <a:solidFill>
                  <a:srgbClr val="596267"/>
                </a:solidFill>
                <a:latin typeface="Calibri"/>
                <a:cs typeface="Calibri"/>
              </a:rPr>
              <a:t>e</a:t>
            </a:r>
            <a:r>
              <a:rPr sz="3600" spc="-100" dirty="0">
                <a:solidFill>
                  <a:srgbClr val="596267"/>
                </a:solidFill>
                <a:latin typeface="Calibri"/>
                <a:cs typeface="Calibri"/>
              </a:rPr>
              <a:t>r</a:t>
            </a:r>
            <a:r>
              <a:rPr sz="3600" spc="-20" dirty="0">
                <a:solidFill>
                  <a:srgbClr val="596267"/>
                </a:solidFill>
                <a:latin typeface="Calibri"/>
                <a:cs typeface="Calibri"/>
              </a:rPr>
              <a:t>e</a:t>
            </a:r>
            <a:r>
              <a:rPr sz="3600" spc="-160" dirty="0">
                <a:solidFill>
                  <a:srgbClr val="596267"/>
                </a:solidFill>
                <a:latin typeface="Calibri"/>
                <a:cs typeface="Calibri"/>
              </a:rPr>
              <a:t> </a:t>
            </a:r>
            <a:r>
              <a:rPr sz="3600" spc="-325" dirty="0">
                <a:solidFill>
                  <a:srgbClr val="596267"/>
                </a:solidFill>
                <a:latin typeface="Calibri"/>
                <a:cs typeface="Calibri"/>
              </a:rPr>
              <a:t>Y</a:t>
            </a:r>
            <a:r>
              <a:rPr sz="3600" spc="-50" dirty="0">
                <a:solidFill>
                  <a:srgbClr val="596267"/>
                </a:solidFill>
                <a:latin typeface="Calibri"/>
                <a:cs typeface="Calibri"/>
              </a:rPr>
              <a:t>o</a:t>
            </a:r>
            <a:r>
              <a:rPr sz="3600" spc="55" dirty="0">
                <a:solidFill>
                  <a:srgbClr val="596267"/>
                </a:solidFill>
                <a:latin typeface="Calibri"/>
                <a:cs typeface="Calibri"/>
              </a:rPr>
              <a:t>u</a:t>
            </a:r>
            <a:r>
              <a:rPr sz="3600" spc="-160" dirty="0">
                <a:solidFill>
                  <a:srgbClr val="596267"/>
                </a:solidFill>
                <a:latin typeface="Calibri"/>
                <a:cs typeface="Calibri"/>
              </a:rPr>
              <a:t> G</a:t>
            </a:r>
            <a:r>
              <a:rPr sz="3600" spc="-90" dirty="0">
                <a:solidFill>
                  <a:srgbClr val="596267"/>
                </a:solidFill>
                <a:latin typeface="Calibri"/>
                <a:cs typeface="Calibri"/>
              </a:rPr>
              <a:t>e</a:t>
            </a:r>
            <a:r>
              <a:rPr sz="3600" dirty="0">
                <a:solidFill>
                  <a:srgbClr val="596267"/>
                </a:solidFill>
                <a:latin typeface="Calibri"/>
                <a:cs typeface="Calibri"/>
              </a:rPr>
              <a:t>t</a:t>
            </a:r>
            <a:r>
              <a:rPr sz="3600" spc="-160" dirty="0">
                <a:solidFill>
                  <a:srgbClr val="596267"/>
                </a:solidFill>
                <a:latin typeface="Calibri"/>
                <a:cs typeface="Calibri"/>
              </a:rPr>
              <a:t> </a:t>
            </a:r>
            <a:r>
              <a:rPr sz="3600" spc="-200" dirty="0">
                <a:solidFill>
                  <a:srgbClr val="596267"/>
                </a:solidFill>
                <a:latin typeface="Calibri"/>
                <a:cs typeface="Calibri"/>
              </a:rPr>
              <a:t>T</a:t>
            </a:r>
            <a:r>
              <a:rPr sz="3600" spc="-100" dirty="0">
                <a:solidFill>
                  <a:srgbClr val="596267"/>
                </a:solidFill>
                <a:latin typeface="Calibri"/>
                <a:cs typeface="Calibri"/>
              </a:rPr>
              <a:t>r</a:t>
            </a:r>
            <a:r>
              <a:rPr sz="3600" spc="-140" dirty="0">
                <a:solidFill>
                  <a:srgbClr val="596267"/>
                </a:solidFill>
                <a:latin typeface="Calibri"/>
                <a:cs typeface="Calibri"/>
              </a:rPr>
              <a:t>e</a:t>
            </a:r>
            <a:r>
              <a:rPr sz="3600" spc="-10" dirty="0">
                <a:solidFill>
                  <a:srgbClr val="596267"/>
                </a:solidFill>
                <a:latin typeface="Calibri"/>
                <a:cs typeface="Calibri"/>
              </a:rPr>
              <a:t>a</a:t>
            </a:r>
            <a:r>
              <a:rPr sz="3600" spc="-120" dirty="0">
                <a:solidFill>
                  <a:srgbClr val="596267"/>
                </a:solidFill>
                <a:latin typeface="Calibri"/>
                <a:cs typeface="Calibri"/>
              </a:rPr>
              <a:t>t</a:t>
            </a:r>
            <a:r>
              <a:rPr sz="3600" spc="-70" dirty="0">
                <a:solidFill>
                  <a:srgbClr val="596267"/>
                </a:solidFill>
                <a:latin typeface="Calibri"/>
                <a:cs typeface="Calibri"/>
              </a:rPr>
              <a:t>e</a:t>
            </a:r>
            <a:r>
              <a:rPr sz="3600" spc="90" dirty="0">
                <a:solidFill>
                  <a:srgbClr val="596267"/>
                </a:solidFill>
                <a:latin typeface="Calibri"/>
                <a:cs typeface="Calibri"/>
              </a:rPr>
              <a:t>d</a:t>
            </a:r>
            <a:r>
              <a:rPr sz="3600" spc="-160" dirty="0">
                <a:solidFill>
                  <a:srgbClr val="596267"/>
                </a:solidFill>
                <a:latin typeface="Calibri"/>
                <a:cs typeface="Calibri"/>
              </a:rPr>
              <a:t> </a:t>
            </a:r>
            <a:r>
              <a:rPr sz="3600" spc="-15" dirty="0">
                <a:solidFill>
                  <a:srgbClr val="596267"/>
                </a:solidFill>
                <a:latin typeface="Calibri"/>
                <a:cs typeface="Calibri"/>
              </a:rPr>
              <a:t>F</a:t>
            </a:r>
            <a:r>
              <a:rPr sz="3600" spc="-50" dirty="0">
                <a:solidFill>
                  <a:srgbClr val="596267"/>
                </a:solidFill>
                <a:latin typeface="Calibri"/>
                <a:cs typeface="Calibri"/>
              </a:rPr>
              <a:t>o</a:t>
            </a:r>
            <a:r>
              <a:rPr sz="3600" spc="-15" dirty="0">
                <a:solidFill>
                  <a:srgbClr val="596267"/>
                </a:solidFill>
                <a:latin typeface="Calibri"/>
                <a:cs typeface="Calibri"/>
              </a:rPr>
              <a:t>r</a:t>
            </a:r>
            <a:r>
              <a:rPr sz="3600" spc="-160" dirty="0">
                <a:solidFill>
                  <a:srgbClr val="596267"/>
                </a:solidFill>
                <a:latin typeface="Calibri"/>
                <a:cs typeface="Calibri"/>
              </a:rPr>
              <a:t> </a:t>
            </a:r>
            <a:r>
              <a:rPr sz="3600" spc="60" dirty="0">
                <a:solidFill>
                  <a:srgbClr val="596267"/>
                </a:solidFill>
                <a:latin typeface="Calibri"/>
                <a:cs typeface="Calibri"/>
              </a:rPr>
              <a:t>C</a:t>
            </a:r>
            <a:r>
              <a:rPr sz="3600" spc="5" dirty="0">
                <a:solidFill>
                  <a:srgbClr val="596267"/>
                </a:solidFill>
                <a:latin typeface="Calibri"/>
                <a:cs typeface="Calibri"/>
              </a:rPr>
              <a:t>a</a:t>
            </a:r>
            <a:r>
              <a:rPr sz="3600" spc="-5" dirty="0">
                <a:solidFill>
                  <a:srgbClr val="596267"/>
                </a:solidFill>
                <a:latin typeface="Calibri"/>
                <a:cs typeface="Calibri"/>
              </a:rPr>
              <a:t>n</a:t>
            </a:r>
            <a:r>
              <a:rPr sz="3600" spc="-20" dirty="0">
                <a:solidFill>
                  <a:srgbClr val="596267"/>
                </a:solidFill>
                <a:latin typeface="Calibri"/>
                <a:cs typeface="Calibri"/>
              </a:rPr>
              <a:t>c</a:t>
            </a:r>
            <a:r>
              <a:rPr sz="3600" spc="-90" dirty="0">
                <a:solidFill>
                  <a:srgbClr val="596267"/>
                </a:solidFill>
                <a:latin typeface="Calibri"/>
                <a:cs typeface="Calibri"/>
              </a:rPr>
              <a:t>e</a:t>
            </a:r>
            <a:r>
              <a:rPr sz="3600" spc="-15" dirty="0">
                <a:solidFill>
                  <a:srgbClr val="596267"/>
                </a:solidFill>
                <a:latin typeface="Calibri"/>
                <a:cs typeface="Calibri"/>
              </a:rPr>
              <a:t>r</a:t>
            </a:r>
            <a:endParaRPr sz="3600">
              <a:latin typeface="Calibri"/>
              <a:cs typeface="Calibri"/>
            </a:endParaRPr>
          </a:p>
          <a:p>
            <a:pPr marL="12700">
              <a:lnSpc>
                <a:spcPts val="4830"/>
              </a:lnSpc>
            </a:pPr>
            <a:r>
              <a:rPr sz="3600" spc="60" dirty="0">
                <a:solidFill>
                  <a:srgbClr val="596267"/>
                </a:solidFill>
                <a:latin typeface="Calibri"/>
                <a:cs typeface="Calibri"/>
              </a:rPr>
              <a:t>C</a:t>
            </a:r>
            <a:r>
              <a:rPr sz="3600" spc="5" dirty="0">
                <a:solidFill>
                  <a:srgbClr val="596267"/>
                </a:solidFill>
                <a:latin typeface="Calibri"/>
                <a:cs typeface="Calibri"/>
              </a:rPr>
              <a:t>a</a:t>
            </a:r>
            <a:r>
              <a:rPr sz="3600" spc="75" dirty="0">
                <a:solidFill>
                  <a:srgbClr val="596267"/>
                </a:solidFill>
                <a:latin typeface="Calibri"/>
                <a:cs typeface="Calibri"/>
              </a:rPr>
              <a:t>n</a:t>
            </a:r>
            <a:r>
              <a:rPr sz="3600" spc="-160" dirty="0">
                <a:solidFill>
                  <a:srgbClr val="596267"/>
                </a:solidFill>
                <a:latin typeface="Calibri"/>
                <a:cs typeface="Calibri"/>
              </a:rPr>
              <a:t> </a:t>
            </a:r>
            <a:r>
              <a:rPr sz="3600" spc="-95" dirty="0">
                <a:solidFill>
                  <a:srgbClr val="596267"/>
                </a:solidFill>
                <a:latin typeface="Calibri"/>
                <a:cs typeface="Calibri"/>
              </a:rPr>
              <a:t>I</a:t>
            </a:r>
            <a:r>
              <a:rPr sz="3600" spc="-5" dirty="0">
                <a:solidFill>
                  <a:srgbClr val="596267"/>
                </a:solidFill>
                <a:latin typeface="Calibri"/>
                <a:cs typeface="Calibri"/>
              </a:rPr>
              <a:t>n</a:t>
            </a:r>
            <a:r>
              <a:rPr sz="3600" spc="15" dirty="0">
                <a:solidFill>
                  <a:srgbClr val="596267"/>
                </a:solidFill>
                <a:latin typeface="Calibri"/>
                <a:cs typeface="Calibri"/>
              </a:rPr>
              <a:t>c</a:t>
            </a:r>
            <a:r>
              <a:rPr sz="3600" spc="-100" dirty="0">
                <a:solidFill>
                  <a:srgbClr val="596267"/>
                </a:solidFill>
                <a:latin typeface="Calibri"/>
                <a:cs typeface="Calibri"/>
              </a:rPr>
              <a:t>r</a:t>
            </a:r>
            <a:r>
              <a:rPr sz="3600" spc="-140" dirty="0">
                <a:solidFill>
                  <a:srgbClr val="596267"/>
                </a:solidFill>
                <a:latin typeface="Calibri"/>
                <a:cs typeface="Calibri"/>
              </a:rPr>
              <a:t>e</a:t>
            </a:r>
            <a:r>
              <a:rPr sz="3600" spc="15" dirty="0">
                <a:solidFill>
                  <a:srgbClr val="596267"/>
                </a:solidFill>
                <a:latin typeface="Calibri"/>
                <a:cs typeface="Calibri"/>
              </a:rPr>
              <a:t>a</a:t>
            </a:r>
            <a:r>
              <a:rPr sz="3600" spc="-30" dirty="0">
                <a:solidFill>
                  <a:srgbClr val="596267"/>
                </a:solidFill>
                <a:latin typeface="Calibri"/>
                <a:cs typeface="Calibri"/>
              </a:rPr>
              <a:t>s</a:t>
            </a:r>
            <a:r>
              <a:rPr sz="3600" spc="35" dirty="0">
                <a:solidFill>
                  <a:srgbClr val="596267"/>
                </a:solidFill>
                <a:latin typeface="Calibri"/>
                <a:cs typeface="Calibri"/>
              </a:rPr>
              <a:t>e</a:t>
            </a:r>
            <a:r>
              <a:rPr sz="3600" spc="-160" dirty="0">
                <a:solidFill>
                  <a:srgbClr val="596267"/>
                </a:solidFill>
                <a:latin typeface="Calibri"/>
                <a:cs typeface="Calibri"/>
              </a:rPr>
              <a:t> </a:t>
            </a:r>
            <a:r>
              <a:rPr sz="4200" b="1" spc="-420" dirty="0">
                <a:solidFill>
                  <a:srgbClr val="2F3B42"/>
                </a:solidFill>
                <a:latin typeface="Arial Narrow"/>
                <a:cs typeface="Arial Narrow"/>
              </a:rPr>
              <a:t>Y</a:t>
            </a:r>
            <a:r>
              <a:rPr sz="4200" b="1" spc="90" dirty="0">
                <a:solidFill>
                  <a:srgbClr val="2F3B42"/>
                </a:solidFill>
                <a:latin typeface="Arial Narrow"/>
                <a:cs typeface="Arial Narrow"/>
              </a:rPr>
              <a:t>o</a:t>
            </a:r>
            <a:r>
              <a:rPr sz="4200" b="1" spc="140" dirty="0">
                <a:solidFill>
                  <a:srgbClr val="2F3B42"/>
                </a:solidFill>
                <a:latin typeface="Arial Narrow"/>
                <a:cs typeface="Arial Narrow"/>
              </a:rPr>
              <a:t>u</a:t>
            </a:r>
            <a:r>
              <a:rPr sz="4200" b="1" spc="320" dirty="0">
                <a:solidFill>
                  <a:srgbClr val="2F3B42"/>
                </a:solidFill>
                <a:latin typeface="Arial Narrow"/>
                <a:cs typeface="Arial Narrow"/>
              </a:rPr>
              <a:t>r</a:t>
            </a:r>
            <a:r>
              <a:rPr sz="4200" b="1" spc="-254" dirty="0">
                <a:solidFill>
                  <a:srgbClr val="2F3B42"/>
                </a:solidFill>
                <a:latin typeface="Arial Narrow"/>
                <a:cs typeface="Arial Narrow"/>
              </a:rPr>
              <a:t> </a:t>
            </a:r>
            <a:r>
              <a:rPr sz="4200" b="1" spc="-15" dirty="0">
                <a:solidFill>
                  <a:srgbClr val="2F3B42"/>
                </a:solidFill>
                <a:latin typeface="Arial Narrow"/>
                <a:cs typeface="Arial Narrow"/>
              </a:rPr>
              <a:t>C</a:t>
            </a:r>
            <a:r>
              <a:rPr sz="4200" b="1" spc="-45" dirty="0">
                <a:solidFill>
                  <a:srgbClr val="2F3B42"/>
                </a:solidFill>
                <a:latin typeface="Arial Narrow"/>
                <a:cs typeface="Arial Narrow"/>
              </a:rPr>
              <a:t>h</a:t>
            </a:r>
            <a:r>
              <a:rPr sz="4200" b="1" spc="195" dirty="0">
                <a:solidFill>
                  <a:srgbClr val="2F3B42"/>
                </a:solidFill>
                <a:latin typeface="Arial Narrow"/>
                <a:cs typeface="Arial Narrow"/>
              </a:rPr>
              <a:t>a</a:t>
            </a:r>
            <a:r>
              <a:rPr sz="4200" b="1" spc="170" dirty="0">
                <a:solidFill>
                  <a:srgbClr val="2F3B42"/>
                </a:solidFill>
                <a:latin typeface="Arial Narrow"/>
                <a:cs typeface="Arial Narrow"/>
              </a:rPr>
              <a:t>n</a:t>
            </a:r>
            <a:r>
              <a:rPr sz="4200" b="1" spc="-150" dirty="0">
                <a:solidFill>
                  <a:srgbClr val="2F3B42"/>
                </a:solidFill>
                <a:latin typeface="Arial Narrow"/>
                <a:cs typeface="Arial Narrow"/>
              </a:rPr>
              <a:t>c</a:t>
            </a:r>
            <a:r>
              <a:rPr sz="4200" b="1" spc="245" dirty="0">
                <a:solidFill>
                  <a:srgbClr val="2F3B42"/>
                </a:solidFill>
                <a:latin typeface="Arial Narrow"/>
                <a:cs typeface="Arial Narrow"/>
              </a:rPr>
              <a:t>e</a:t>
            </a:r>
            <a:r>
              <a:rPr sz="4200" b="1" spc="-254" dirty="0">
                <a:solidFill>
                  <a:srgbClr val="2F3B42"/>
                </a:solidFill>
                <a:latin typeface="Arial Narrow"/>
                <a:cs typeface="Arial Narrow"/>
              </a:rPr>
              <a:t> </a:t>
            </a:r>
            <a:r>
              <a:rPr sz="4200" b="1" spc="60" dirty="0">
                <a:solidFill>
                  <a:srgbClr val="2F3B42"/>
                </a:solidFill>
                <a:latin typeface="Arial Narrow"/>
                <a:cs typeface="Arial Narrow"/>
              </a:rPr>
              <a:t>o</a:t>
            </a:r>
            <a:r>
              <a:rPr sz="4200" b="1" spc="275" dirty="0">
                <a:solidFill>
                  <a:srgbClr val="2F3B42"/>
                </a:solidFill>
                <a:latin typeface="Arial Narrow"/>
                <a:cs typeface="Arial Narrow"/>
              </a:rPr>
              <a:t>f</a:t>
            </a:r>
            <a:r>
              <a:rPr sz="4200" b="1" spc="-254" dirty="0">
                <a:solidFill>
                  <a:srgbClr val="2F3B42"/>
                </a:solidFill>
                <a:latin typeface="Arial Narrow"/>
                <a:cs typeface="Arial Narrow"/>
              </a:rPr>
              <a:t> </a:t>
            </a:r>
            <a:r>
              <a:rPr sz="4200" b="1" spc="-100" dirty="0">
                <a:solidFill>
                  <a:srgbClr val="2F3B42"/>
                </a:solidFill>
                <a:latin typeface="Arial Narrow"/>
                <a:cs typeface="Arial Narrow"/>
              </a:rPr>
              <a:t>S</a:t>
            </a:r>
            <a:r>
              <a:rPr sz="4200" b="1" spc="140" dirty="0">
                <a:solidFill>
                  <a:srgbClr val="2F3B42"/>
                </a:solidFill>
                <a:latin typeface="Arial Narrow"/>
                <a:cs typeface="Arial Narrow"/>
              </a:rPr>
              <a:t>u</a:t>
            </a:r>
            <a:r>
              <a:rPr sz="4200" b="1" spc="325" dirty="0">
                <a:solidFill>
                  <a:srgbClr val="2F3B42"/>
                </a:solidFill>
                <a:latin typeface="Arial Narrow"/>
                <a:cs typeface="Arial Narrow"/>
              </a:rPr>
              <a:t>r</a:t>
            </a:r>
            <a:r>
              <a:rPr sz="4200" b="1" spc="130" dirty="0">
                <a:solidFill>
                  <a:srgbClr val="2F3B42"/>
                </a:solidFill>
                <a:latin typeface="Arial Narrow"/>
                <a:cs typeface="Arial Narrow"/>
              </a:rPr>
              <a:t>v</a:t>
            </a:r>
            <a:r>
              <a:rPr sz="4200" b="1" spc="15" dirty="0">
                <a:solidFill>
                  <a:srgbClr val="2F3B42"/>
                </a:solidFill>
                <a:latin typeface="Arial Narrow"/>
                <a:cs typeface="Arial Narrow"/>
              </a:rPr>
              <a:t>i</a:t>
            </a:r>
            <a:r>
              <a:rPr sz="4200" b="1" spc="145" dirty="0">
                <a:solidFill>
                  <a:srgbClr val="2F3B42"/>
                </a:solidFill>
                <a:latin typeface="Arial Narrow"/>
                <a:cs typeface="Arial Narrow"/>
              </a:rPr>
              <a:t>v</a:t>
            </a:r>
            <a:r>
              <a:rPr sz="4200" b="1" spc="185" dirty="0">
                <a:solidFill>
                  <a:srgbClr val="2F3B42"/>
                </a:solidFill>
                <a:latin typeface="Arial Narrow"/>
                <a:cs typeface="Arial Narrow"/>
              </a:rPr>
              <a:t>a</a:t>
            </a:r>
            <a:r>
              <a:rPr sz="4200" b="1" spc="235" dirty="0">
                <a:solidFill>
                  <a:srgbClr val="2F3B42"/>
                </a:solidFill>
                <a:latin typeface="Arial Narrow"/>
                <a:cs typeface="Arial Narrow"/>
              </a:rPr>
              <a:t>l</a:t>
            </a:r>
            <a:endParaRPr sz="4200">
              <a:latin typeface="Arial Narrow"/>
              <a:cs typeface="Arial Narrow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66939" y="3342162"/>
            <a:ext cx="9276380" cy="589528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694891" y="8205582"/>
            <a:ext cx="514042" cy="100483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 rot="240000">
            <a:off x="3717293" y="5570102"/>
            <a:ext cx="1319802" cy="1187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935"/>
              </a:lnSpc>
            </a:pPr>
            <a:r>
              <a:rPr sz="1200" b="1" spc="-37" baseline="3472" dirty="0">
                <a:solidFill>
                  <a:srgbClr val="939598"/>
                </a:solidFill>
                <a:latin typeface="Myriad Pro Light"/>
                <a:cs typeface="Myriad Pro Light"/>
              </a:rPr>
              <a:t>C</a:t>
            </a:r>
            <a:r>
              <a:rPr sz="1200" b="1" spc="-15" baseline="3472" dirty="0">
                <a:solidFill>
                  <a:srgbClr val="939598"/>
                </a:solidFill>
                <a:latin typeface="Myriad Pro Light"/>
                <a:cs typeface="Myriad Pro Light"/>
              </a:rPr>
              <a:t>omp</a:t>
            </a:r>
            <a:r>
              <a:rPr sz="1200" b="1" spc="-30" baseline="3472" dirty="0">
                <a:solidFill>
                  <a:srgbClr val="939598"/>
                </a:solidFill>
                <a:latin typeface="Myriad Pro Light"/>
                <a:cs typeface="Myriad Pro Light"/>
              </a:rPr>
              <a:t>r</a:t>
            </a:r>
            <a:r>
              <a:rPr sz="1200" b="1" spc="-7" baseline="3472" dirty="0">
                <a:solidFill>
                  <a:srgbClr val="939598"/>
                </a:solidFill>
                <a:latin typeface="Myriad Pro Light"/>
                <a:cs typeface="Myriad Pro Light"/>
              </a:rPr>
              <a:t>ehensi</a:t>
            </a:r>
            <a:r>
              <a:rPr sz="1200" b="1" spc="-37" baseline="3472" dirty="0">
                <a:solidFill>
                  <a:srgbClr val="939598"/>
                </a:solidFill>
                <a:latin typeface="Myriad Pro Light"/>
                <a:cs typeface="Myriad Pro Light"/>
              </a:rPr>
              <a:t>v</a:t>
            </a:r>
            <a:r>
              <a:rPr sz="1200" b="1" spc="-7" baseline="3472" dirty="0">
                <a:solidFill>
                  <a:srgbClr val="939598"/>
                </a:solidFill>
                <a:latin typeface="Myriad Pro Light"/>
                <a:cs typeface="Myriad Pro Light"/>
              </a:rPr>
              <a:t>e</a:t>
            </a:r>
            <a:r>
              <a:rPr sz="1200" b="1" spc="-15" baseline="3472" dirty="0">
                <a:solidFill>
                  <a:srgbClr val="939598"/>
                </a:solidFill>
                <a:latin typeface="Myriad Pro Light"/>
                <a:cs typeface="Myriad Pro Light"/>
              </a:rPr>
              <a:t> </a:t>
            </a:r>
            <a:r>
              <a:rPr sz="1200" b="1" spc="-30" baseline="3472" dirty="0">
                <a:solidFill>
                  <a:srgbClr val="939598"/>
                </a:solidFill>
                <a:latin typeface="Myriad Pro Light"/>
                <a:cs typeface="Myriad Pro Light"/>
              </a:rPr>
              <a:t>C</a:t>
            </a:r>
            <a:r>
              <a:rPr sz="800" b="1" spc="-5" dirty="0">
                <a:solidFill>
                  <a:srgbClr val="939598"/>
                </a:solidFill>
                <a:latin typeface="Myriad Pro Light"/>
                <a:cs typeface="Myriad Pro Light"/>
              </a:rPr>
              <a:t>an</a:t>
            </a:r>
            <a:r>
              <a:rPr sz="800" b="1" spc="-20" dirty="0">
                <a:solidFill>
                  <a:srgbClr val="939598"/>
                </a:solidFill>
                <a:latin typeface="Myriad Pro Light"/>
                <a:cs typeface="Myriad Pro Light"/>
              </a:rPr>
              <a:t>c</a:t>
            </a:r>
            <a:r>
              <a:rPr sz="800" b="1" spc="-5" dirty="0">
                <a:solidFill>
                  <a:srgbClr val="939598"/>
                </a:solidFill>
                <a:latin typeface="Myriad Pro Light"/>
                <a:cs typeface="Myriad Pro Light"/>
              </a:rPr>
              <a:t>er</a:t>
            </a:r>
            <a:r>
              <a:rPr sz="800" b="1" spc="-10" dirty="0">
                <a:solidFill>
                  <a:srgbClr val="939598"/>
                </a:solidFill>
                <a:latin typeface="Myriad Pro Light"/>
                <a:cs typeface="Myriad Pro Light"/>
              </a:rPr>
              <a:t> </a:t>
            </a:r>
            <a:r>
              <a:rPr sz="800" b="1" spc="-25" dirty="0">
                <a:solidFill>
                  <a:srgbClr val="939598"/>
                </a:solidFill>
                <a:latin typeface="Myriad Pro Light"/>
                <a:cs typeface="Myriad Pro Light"/>
              </a:rPr>
              <a:t>C</a:t>
            </a:r>
            <a:r>
              <a:rPr sz="800" b="1" spc="-5" dirty="0">
                <a:solidFill>
                  <a:srgbClr val="939598"/>
                </a:solidFill>
                <a:latin typeface="Myriad Pro Light"/>
                <a:cs typeface="Myriad Pro Light"/>
              </a:rPr>
              <a:t>e</a:t>
            </a:r>
            <a:r>
              <a:rPr sz="800" b="1" spc="-15" dirty="0">
                <a:solidFill>
                  <a:srgbClr val="939598"/>
                </a:solidFill>
                <a:latin typeface="Myriad Pro Light"/>
                <a:cs typeface="Myriad Pro Light"/>
              </a:rPr>
              <a:t>nt</a:t>
            </a:r>
            <a:r>
              <a:rPr sz="800" b="1" spc="-5" dirty="0">
                <a:solidFill>
                  <a:srgbClr val="939598"/>
                </a:solidFill>
                <a:latin typeface="Myriad Pro Light"/>
                <a:cs typeface="Myriad Pro Light"/>
              </a:rPr>
              <a:t>er</a:t>
            </a:r>
            <a:endParaRPr sz="800">
              <a:latin typeface="Myriad Pro Light"/>
              <a:cs typeface="Myriad Pro Ligh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302949" y="6944391"/>
            <a:ext cx="998855" cy="2139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50" b="1" dirty="0">
                <a:solidFill>
                  <a:srgbClr val="167A5C"/>
                </a:solidFill>
                <a:latin typeface="Myriad Pro Light"/>
                <a:cs typeface="Myriad Pro Light"/>
              </a:rPr>
              <a:t>St</a:t>
            </a:r>
            <a:r>
              <a:rPr sz="1450" b="1" spc="15" dirty="0">
                <a:solidFill>
                  <a:srgbClr val="167A5C"/>
                </a:solidFill>
                <a:latin typeface="Myriad Pro Light"/>
                <a:cs typeface="Myriad Pro Light"/>
              </a:rPr>
              <a:t>ephenson</a:t>
            </a:r>
            <a:endParaRPr sz="1450">
              <a:latin typeface="Myriad Pro Light"/>
              <a:cs typeface="Myriad Pro Ligh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414212" y="7068387"/>
            <a:ext cx="824230" cy="2946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100" b="1" spc="-20" dirty="0">
                <a:solidFill>
                  <a:srgbClr val="167A5C"/>
                </a:solidFill>
                <a:latin typeface="Myriad Pro Light"/>
                <a:cs typeface="Myriad Pro Light"/>
              </a:rPr>
              <a:t>C</a:t>
            </a:r>
            <a:r>
              <a:rPr sz="2100" b="1" dirty="0">
                <a:solidFill>
                  <a:srgbClr val="167A5C"/>
                </a:solidFill>
                <a:latin typeface="Myriad Pro Light"/>
                <a:cs typeface="Myriad Pro Light"/>
              </a:rPr>
              <a:t>an</a:t>
            </a:r>
            <a:r>
              <a:rPr sz="2100" b="1" spc="-20" dirty="0">
                <a:solidFill>
                  <a:srgbClr val="167A5C"/>
                </a:solidFill>
                <a:latin typeface="Myriad Pro Light"/>
                <a:cs typeface="Myriad Pro Light"/>
              </a:rPr>
              <a:t>c</a:t>
            </a:r>
            <a:r>
              <a:rPr sz="2100" b="1" dirty="0">
                <a:solidFill>
                  <a:srgbClr val="167A5C"/>
                </a:solidFill>
                <a:latin typeface="Myriad Pro Light"/>
                <a:cs typeface="Myriad Pro Light"/>
              </a:rPr>
              <a:t>er</a:t>
            </a:r>
            <a:endParaRPr sz="2100">
              <a:latin typeface="Myriad Pro Light"/>
              <a:cs typeface="Myriad Pro Light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761877" y="7288270"/>
            <a:ext cx="488950" cy="1866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50" b="1" spc="-20" dirty="0">
                <a:solidFill>
                  <a:srgbClr val="167A5C"/>
                </a:solidFill>
                <a:latin typeface="Myriad Pro Light"/>
                <a:cs typeface="Myriad Pro Light"/>
              </a:rPr>
              <a:t>C</a:t>
            </a:r>
            <a:r>
              <a:rPr sz="1250" b="1" spc="5" dirty="0">
                <a:solidFill>
                  <a:srgbClr val="167A5C"/>
                </a:solidFill>
                <a:latin typeface="Myriad Pro Light"/>
                <a:cs typeface="Myriad Pro Light"/>
              </a:rPr>
              <a:t>e</a:t>
            </a:r>
            <a:r>
              <a:rPr sz="1250" b="1" spc="-5" dirty="0">
                <a:solidFill>
                  <a:srgbClr val="167A5C"/>
                </a:solidFill>
                <a:latin typeface="Myriad Pro Light"/>
                <a:cs typeface="Myriad Pro Light"/>
              </a:rPr>
              <a:t>nt</a:t>
            </a:r>
            <a:r>
              <a:rPr sz="1250" b="1" spc="5" dirty="0">
                <a:solidFill>
                  <a:srgbClr val="167A5C"/>
                </a:solidFill>
                <a:latin typeface="Myriad Pro Light"/>
                <a:cs typeface="Myriad Pro Light"/>
              </a:rPr>
              <a:t>er</a:t>
            </a:r>
            <a:endParaRPr sz="1250">
              <a:latin typeface="Myriad Pro Light"/>
              <a:cs typeface="Myriad Pro Light"/>
            </a:endParaRPr>
          </a:p>
        </p:txBody>
      </p:sp>
      <p:sp>
        <p:nvSpPr>
          <p:cNvPr id="9" name="object 9"/>
          <p:cNvSpPr txBox="1"/>
          <p:nvPr/>
        </p:nvSpPr>
        <p:spPr>
          <a:xfrm rot="120000">
            <a:off x="3387858" y="7823192"/>
            <a:ext cx="510967" cy="1968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2325" b="1" spc="22" baseline="1792" dirty="0">
                <a:solidFill>
                  <a:srgbClr val="939598"/>
                </a:solidFill>
                <a:latin typeface="Myriad Pro Light"/>
                <a:cs typeface="Myriad Pro Light"/>
              </a:rPr>
              <a:t>M</a:t>
            </a:r>
            <a:r>
              <a:rPr sz="1550" b="1" spc="-20" dirty="0">
                <a:solidFill>
                  <a:srgbClr val="939598"/>
                </a:solidFill>
                <a:latin typeface="Myriad Pro Light"/>
                <a:cs typeface="Myriad Pro Light"/>
              </a:rPr>
              <a:t>a</a:t>
            </a:r>
            <a:r>
              <a:rPr sz="1550" b="1" spc="-25" dirty="0">
                <a:solidFill>
                  <a:srgbClr val="939598"/>
                </a:solidFill>
                <a:latin typeface="Myriad Pro Light"/>
                <a:cs typeface="Myriad Pro Light"/>
              </a:rPr>
              <a:t>y</a:t>
            </a:r>
            <a:r>
              <a:rPr sz="1550" b="1" spc="10" dirty="0">
                <a:solidFill>
                  <a:srgbClr val="939598"/>
                </a:solidFill>
                <a:latin typeface="Myriad Pro Light"/>
                <a:cs typeface="Myriad Pro Light"/>
              </a:rPr>
              <a:t>s</a:t>
            </a:r>
            <a:endParaRPr sz="1550">
              <a:latin typeface="Myriad Pro Light"/>
              <a:cs typeface="Myriad Pro Light"/>
            </a:endParaRPr>
          </a:p>
        </p:txBody>
      </p:sp>
      <p:sp>
        <p:nvSpPr>
          <p:cNvPr id="10" name="object 10"/>
          <p:cNvSpPr txBox="1"/>
          <p:nvPr/>
        </p:nvSpPr>
        <p:spPr>
          <a:xfrm rot="120000">
            <a:off x="3980990" y="7852245"/>
            <a:ext cx="1325683" cy="2330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835"/>
              </a:lnSpc>
            </a:pPr>
            <a:r>
              <a:rPr sz="2325" b="1" spc="-30" baseline="3584" dirty="0">
                <a:solidFill>
                  <a:srgbClr val="939598"/>
                </a:solidFill>
                <a:latin typeface="Myriad Pro Light"/>
                <a:cs typeface="Myriad Pro Light"/>
              </a:rPr>
              <a:t>C</a:t>
            </a:r>
            <a:r>
              <a:rPr sz="2325" b="1" spc="22" baseline="3584" dirty="0">
                <a:solidFill>
                  <a:srgbClr val="939598"/>
                </a:solidFill>
                <a:latin typeface="Myriad Pro Light"/>
                <a:cs typeface="Myriad Pro Light"/>
              </a:rPr>
              <a:t>an</a:t>
            </a:r>
            <a:r>
              <a:rPr sz="2325" b="1" spc="-37" baseline="3584" dirty="0">
                <a:solidFill>
                  <a:srgbClr val="939598"/>
                </a:solidFill>
                <a:latin typeface="Myriad Pro Light"/>
                <a:cs typeface="Myriad Pro Light"/>
              </a:rPr>
              <a:t>c</a:t>
            </a:r>
            <a:r>
              <a:rPr sz="2325" b="1" spc="15" baseline="1792" dirty="0">
                <a:solidFill>
                  <a:srgbClr val="939598"/>
                </a:solidFill>
                <a:latin typeface="Myriad Pro Light"/>
                <a:cs typeface="Myriad Pro Light"/>
              </a:rPr>
              <a:t>er</a:t>
            </a:r>
            <a:r>
              <a:rPr sz="2325" b="1" baseline="1792" dirty="0">
                <a:solidFill>
                  <a:srgbClr val="939598"/>
                </a:solidFill>
                <a:latin typeface="Myriad Pro Light"/>
                <a:cs typeface="Myriad Pro Light"/>
              </a:rPr>
              <a:t>  </a:t>
            </a:r>
            <a:r>
              <a:rPr sz="2325" b="1" spc="7" baseline="1792" dirty="0">
                <a:solidFill>
                  <a:srgbClr val="939598"/>
                </a:solidFill>
                <a:latin typeface="Myriad Pro Light"/>
                <a:cs typeface="Myriad Pro Light"/>
              </a:rPr>
              <a:t> </a:t>
            </a:r>
            <a:r>
              <a:rPr sz="2325" b="1" spc="-44" baseline="1792" dirty="0">
                <a:solidFill>
                  <a:srgbClr val="939598"/>
                </a:solidFill>
                <a:latin typeface="Myriad Pro Light"/>
                <a:cs typeface="Myriad Pro Light"/>
              </a:rPr>
              <a:t>C</a:t>
            </a:r>
            <a:r>
              <a:rPr sz="1550" b="1" spc="15" dirty="0">
                <a:solidFill>
                  <a:srgbClr val="939598"/>
                </a:solidFill>
                <a:latin typeface="Myriad Pro Light"/>
                <a:cs typeface="Myriad Pro Light"/>
              </a:rPr>
              <a:t>e</a:t>
            </a:r>
            <a:r>
              <a:rPr sz="1550" b="1" spc="-10" dirty="0">
                <a:solidFill>
                  <a:srgbClr val="939598"/>
                </a:solidFill>
                <a:latin typeface="Myriad Pro Light"/>
                <a:cs typeface="Myriad Pro Light"/>
              </a:rPr>
              <a:t>n</a:t>
            </a:r>
            <a:r>
              <a:rPr sz="1550" b="1" spc="-20" dirty="0">
                <a:solidFill>
                  <a:srgbClr val="939598"/>
                </a:solidFill>
                <a:latin typeface="Myriad Pro Light"/>
                <a:cs typeface="Myriad Pro Light"/>
              </a:rPr>
              <a:t>t</a:t>
            </a:r>
            <a:r>
              <a:rPr sz="1550" b="1" spc="10" dirty="0">
                <a:solidFill>
                  <a:srgbClr val="939598"/>
                </a:solidFill>
                <a:latin typeface="Myriad Pro Light"/>
                <a:cs typeface="Myriad Pro Light"/>
              </a:rPr>
              <a:t>er</a:t>
            </a:r>
            <a:endParaRPr sz="1550">
              <a:latin typeface="Myriad Pro Light"/>
              <a:cs typeface="Myriad Pro Light"/>
            </a:endParaRPr>
          </a:p>
        </p:txBody>
      </p:sp>
      <p:sp>
        <p:nvSpPr>
          <p:cNvPr id="11" name="object 11"/>
          <p:cNvSpPr txBox="1"/>
          <p:nvPr/>
        </p:nvSpPr>
        <p:spPr>
          <a:xfrm rot="21420000">
            <a:off x="403485" y="6347607"/>
            <a:ext cx="948271" cy="1670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315"/>
              </a:lnSpc>
            </a:pPr>
            <a:r>
              <a:rPr sz="1100" b="1" spc="-25" dirty="0">
                <a:solidFill>
                  <a:srgbClr val="939598"/>
                </a:solidFill>
                <a:latin typeface="Myriad Pro"/>
                <a:cs typeface="Myriad Pro"/>
              </a:rPr>
              <a:t>Pr</a:t>
            </a:r>
            <a:r>
              <a:rPr sz="1100" b="1" spc="-10" dirty="0">
                <a:solidFill>
                  <a:srgbClr val="939598"/>
                </a:solidFill>
                <a:latin typeface="Myriad Pro"/>
                <a:cs typeface="Myriad Pro"/>
              </a:rPr>
              <a:t>e</a:t>
            </a:r>
            <a:r>
              <a:rPr sz="1100" b="1" spc="-25" dirty="0">
                <a:solidFill>
                  <a:srgbClr val="939598"/>
                </a:solidFill>
                <a:latin typeface="Myriad Pro"/>
                <a:cs typeface="Myriad Pro"/>
              </a:rPr>
              <a:t>b</a:t>
            </a:r>
            <a:r>
              <a:rPr sz="1100" b="1" spc="-30" dirty="0">
                <a:solidFill>
                  <a:srgbClr val="939598"/>
                </a:solidFill>
                <a:latin typeface="Myriad Pro"/>
                <a:cs typeface="Myriad Pro"/>
              </a:rPr>
              <a:t>y</a:t>
            </a:r>
            <a:r>
              <a:rPr sz="1100" b="1" spc="-5" dirty="0">
                <a:solidFill>
                  <a:srgbClr val="939598"/>
                </a:solidFill>
                <a:latin typeface="Myriad Pro"/>
                <a:cs typeface="Myriad Pro"/>
              </a:rPr>
              <a:t>s </a:t>
            </a:r>
            <a:r>
              <a:rPr sz="1100" b="1" spc="-10" dirty="0">
                <a:solidFill>
                  <a:srgbClr val="939598"/>
                </a:solidFill>
                <a:latin typeface="Myriad Pro"/>
                <a:cs typeface="Myriad Pro"/>
              </a:rPr>
              <a:t>Medical</a:t>
            </a:r>
            <a:endParaRPr sz="1100">
              <a:latin typeface="Myriad Pro"/>
              <a:cs typeface="Myriad Pro"/>
            </a:endParaRPr>
          </a:p>
        </p:txBody>
      </p:sp>
      <p:sp>
        <p:nvSpPr>
          <p:cNvPr id="12" name="object 12"/>
          <p:cNvSpPr txBox="1"/>
          <p:nvPr/>
        </p:nvSpPr>
        <p:spPr>
          <a:xfrm rot="21420000">
            <a:off x="730584" y="6472882"/>
            <a:ext cx="632230" cy="1670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315"/>
              </a:lnSpc>
            </a:pPr>
            <a:r>
              <a:rPr sz="1100" b="1" spc="-10" dirty="0">
                <a:solidFill>
                  <a:srgbClr val="939598"/>
                </a:solidFill>
                <a:latin typeface="Myriad Pro"/>
                <a:cs typeface="Myriad Pro"/>
              </a:rPr>
              <a:t>Dis</a:t>
            </a:r>
            <a:r>
              <a:rPr sz="1100" b="1" spc="-25" dirty="0">
                <a:solidFill>
                  <a:srgbClr val="939598"/>
                </a:solidFill>
                <a:latin typeface="Myriad Pro"/>
                <a:cs typeface="Myriad Pro"/>
              </a:rPr>
              <a:t>co</a:t>
            </a:r>
            <a:r>
              <a:rPr sz="1100" b="1" spc="-30" dirty="0">
                <a:solidFill>
                  <a:srgbClr val="939598"/>
                </a:solidFill>
                <a:latin typeface="Myriad Pro"/>
                <a:cs typeface="Myriad Pro"/>
              </a:rPr>
              <a:t>v</a:t>
            </a:r>
            <a:r>
              <a:rPr sz="1100" b="1" spc="-10" dirty="0">
                <a:solidFill>
                  <a:srgbClr val="939598"/>
                </a:solidFill>
                <a:latin typeface="Myriad Pro"/>
                <a:cs typeface="Myriad Pro"/>
              </a:rPr>
              <a:t>e</a:t>
            </a:r>
            <a:r>
              <a:rPr sz="1100" b="1" spc="5" dirty="0">
                <a:solidFill>
                  <a:srgbClr val="939598"/>
                </a:solidFill>
                <a:latin typeface="Myriad Pro"/>
                <a:cs typeface="Myriad Pro"/>
              </a:rPr>
              <a:t>r</a:t>
            </a:r>
            <a:r>
              <a:rPr sz="1100" b="1" spc="-10" dirty="0">
                <a:solidFill>
                  <a:srgbClr val="939598"/>
                </a:solidFill>
                <a:latin typeface="Myriad Pro"/>
                <a:cs typeface="Myriad Pro"/>
              </a:rPr>
              <a:t>y</a:t>
            </a:r>
            <a:endParaRPr sz="1100">
              <a:latin typeface="Myriad Pro"/>
              <a:cs typeface="Myriad Pro"/>
            </a:endParaRPr>
          </a:p>
        </p:txBody>
      </p:sp>
      <p:sp>
        <p:nvSpPr>
          <p:cNvPr id="13" name="object 13"/>
          <p:cNvSpPr txBox="1"/>
          <p:nvPr/>
        </p:nvSpPr>
        <p:spPr>
          <a:xfrm rot="21120000">
            <a:off x="7011273" y="6042906"/>
            <a:ext cx="774571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000"/>
              </a:lnSpc>
            </a:pPr>
            <a:r>
              <a:rPr sz="1700" b="1" spc="-35" dirty="0">
                <a:solidFill>
                  <a:srgbClr val="00AEEF"/>
                </a:solidFill>
                <a:latin typeface="Myriad Pro Light"/>
                <a:cs typeface="Myriad Pro Light"/>
              </a:rPr>
              <a:t>H</a:t>
            </a:r>
            <a:r>
              <a:rPr sz="1700" b="1" spc="-10" dirty="0">
                <a:solidFill>
                  <a:srgbClr val="00AEEF"/>
                </a:solidFill>
                <a:latin typeface="Myriad Pro Light"/>
                <a:cs typeface="Myriad Pro Light"/>
              </a:rPr>
              <a:t>illman</a:t>
            </a:r>
            <a:endParaRPr sz="1700">
              <a:latin typeface="Myriad Pro Light"/>
              <a:cs typeface="Myriad Pro Light"/>
            </a:endParaRPr>
          </a:p>
        </p:txBody>
      </p:sp>
      <p:sp>
        <p:nvSpPr>
          <p:cNvPr id="14" name="object 14"/>
          <p:cNvSpPr txBox="1"/>
          <p:nvPr/>
        </p:nvSpPr>
        <p:spPr>
          <a:xfrm rot="21120000">
            <a:off x="6475412" y="6264456"/>
            <a:ext cx="1331691" cy="2495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64"/>
              </a:lnSpc>
            </a:pPr>
            <a:r>
              <a:rPr sz="1700" b="1" spc="-55" dirty="0">
                <a:solidFill>
                  <a:srgbClr val="00AEEF"/>
                </a:solidFill>
                <a:latin typeface="Myriad Pro Light"/>
                <a:cs typeface="Myriad Pro Light"/>
              </a:rPr>
              <a:t>C</a:t>
            </a:r>
            <a:r>
              <a:rPr sz="1700" b="1" spc="-10" dirty="0">
                <a:solidFill>
                  <a:srgbClr val="00AEEF"/>
                </a:solidFill>
                <a:latin typeface="Myriad Pro Light"/>
                <a:cs typeface="Myriad Pro Light"/>
              </a:rPr>
              <a:t>an</a:t>
            </a:r>
            <a:r>
              <a:rPr sz="1700" b="1" spc="-55" dirty="0">
                <a:solidFill>
                  <a:srgbClr val="00AEEF"/>
                </a:solidFill>
                <a:latin typeface="Myriad Pro Light"/>
                <a:cs typeface="Myriad Pro Light"/>
              </a:rPr>
              <a:t>c</a:t>
            </a:r>
            <a:r>
              <a:rPr sz="2550" b="1" spc="-15" baseline="1633" dirty="0">
                <a:solidFill>
                  <a:srgbClr val="00AEEF"/>
                </a:solidFill>
                <a:latin typeface="Myriad Pro Light"/>
                <a:cs typeface="Myriad Pro Light"/>
              </a:rPr>
              <a:t>er</a:t>
            </a:r>
            <a:r>
              <a:rPr sz="2550" b="1" spc="-44" baseline="1633" dirty="0">
                <a:solidFill>
                  <a:srgbClr val="00AEEF"/>
                </a:solidFill>
                <a:latin typeface="Myriad Pro Light"/>
                <a:cs typeface="Myriad Pro Light"/>
              </a:rPr>
              <a:t> </a:t>
            </a:r>
            <a:r>
              <a:rPr sz="2550" b="1" spc="-97" baseline="3267" dirty="0">
                <a:solidFill>
                  <a:srgbClr val="00AEEF"/>
                </a:solidFill>
                <a:latin typeface="Myriad Pro Light"/>
                <a:cs typeface="Myriad Pro Light"/>
              </a:rPr>
              <a:t>C</a:t>
            </a:r>
            <a:r>
              <a:rPr sz="2550" b="1" spc="-15" baseline="3267" dirty="0">
                <a:solidFill>
                  <a:srgbClr val="00AEEF"/>
                </a:solidFill>
                <a:latin typeface="Myriad Pro Light"/>
                <a:cs typeface="Myriad Pro Light"/>
              </a:rPr>
              <a:t>e</a:t>
            </a:r>
            <a:r>
              <a:rPr sz="2550" b="1" spc="-75" baseline="3267" dirty="0">
                <a:solidFill>
                  <a:srgbClr val="00AEEF"/>
                </a:solidFill>
                <a:latin typeface="Myriad Pro Light"/>
                <a:cs typeface="Myriad Pro Light"/>
              </a:rPr>
              <a:t>n</a:t>
            </a:r>
            <a:r>
              <a:rPr sz="2550" b="1" spc="-75" baseline="4901" dirty="0">
                <a:solidFill>
                  <a:srgbClr val="00AEEF"/>
                </a:solidFill>
                <a:latin typeface="Myriad Pro Light"/>
                <a:cs typeface="Myriad Pro Light"/>
              </a:rPr>
              <a:t>t</a:t>
            </a:r>
            <a:r>
              <a:rPr sz="2550" b="1" spc="-15" baseline="4901" dirty="0">
                <a:solidFill>
                  <a:srgbClr val="00AEEF"/>
                </a:solidFill>
                <a:latin typeface="Myriad Pro Light"/>
                <a:cs typeface="Myriad Pro Light"/>
              </a:rPr>
              <a:t>er</a:t>
            </a:r>
            <a:endParaRPr sz="2550" baseline="4901">
              <a:latin typeface="Myriad Pro Light"/>
              <a:cs typeface="Myriad Pro Light"/>
            </a:endParaRPr>
          </a:p>
        </p:txBody>
      </p:sp>
      <p:sp>
        <p:nvSpPr>
          <p:cNvPr id="15" name="object 15"/>
          <p:cNvSpPr txBox="1"/>
          <p:nvPr/>
        </p:nvSpPr>
        <p:spPr>
          <a:xfrm rot="21360000">
            <a:off x="6529266" y="8002549"/>
            <a:ext cx="1349407" cy="1428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25"/>
              </a:lnSpc>
            </a:pPr>
            <a:r>
              <a:rPr sz="950" b="1" spc="-15" dirty="0">
                <a:solidFill>
                  <a:srgbClr val="00AEEF"/>
                </a:solidFill>
                <a:latin typeface="Myriad Pro Light"/>
                <a:cs typeface="Myriad Pro Light"/>
              </a:rPr>
              <a:t>S</a:t>
            </a:r>
            <a:r>
              <a:rPr sz="950" b="1" spc="5" dirty="0">
                <a:solidFill>
                  <a:srgbClr val="00AEEF"/>
                </a:solidFill>
                <a:latin typeface="Myriad Pro Light"/>
                <a:cs typeface="Myriad Pro Light"/>
              </a:rPr>
              <a:t>yl</a:t>
            </a:r>
            <a:r>
              <a:rPr sz="950" b="1" spc="-15" dirty="0">
                <a:solidFill>
                  <a:srgbClr val="00AEEF"/>
                </a:solidFill>
                <a:latin typeface="Myriad Pro Light"/>
                <a:cs typeface="Myriad Pro Light"/>
              </a:rPr>
              <a:t>v</a:t>
            </a:r>
            <a:r>
              <a:rPr sz="950" b="1" spc="5" dirty="0">
                <a:solidFill>
                  <a:srgbClr val="00AEEF"/>
                </a:solidFill>
                <a:latin typeface="Myriad Pro Light"/>
                <a:cs typeface="Myriad Pro Light"/>
              </a:rPr>
              <a:t>es</a:t>
            </a:r>
            <a:r>
              <a:rPr sz="950" b="1" spc="-5" dirty="0">
                <a:solidFill>
                  <a:srgbClr val="00AEEF"/>
                </a:solidFill>
                <a:latin typeface="Myriad Pro Light"/>
                <a:cs typeface="Myriad Pro Light"/>
              </a:rPr>
              <a:t>t</a:t>
            </a:r>
            <a:r>
              <a:rPr sz="950" b="1" spc="5" dirty="0">
                <a:solidFill>
                  <a:srgbClr val="00AEEF"/>
                </a:solidFill>
                <a:latin typeface="Myriad Pro Light"/>
                <a:cs typeface="Myriad Pro Light"/>
              </a:rPr>
              <a:t>er</a:t>
            </a:r>
            <a:r>
              <a:rPr sz="950" b="1" dirty="0">
                <a:solidFill>
                  <a:srgbClr val="00AEEF"/>
                </a:solidFill>
                <a:latin typeface="Myriad Pro Light"/>
                <a:cs typeface="Myriad Pro Light"/>
              </a:rPr>
              <a:t> </a:t>
            </a:r>
            <a:r>
              <a:rPr sz="950" b="1" spc="-10" dirty="0">
                <a:solidFill>
                  <a:srgbClr val="00AEEF"/>
                </a:solidFill>
                <a:latin typeface="Myriad Pro Light"/>
                <a:cs typeface="Myriad Pro Light"/>
              </a:rPr>
              <a:t>C</a:t>
            </a:r>
            <a:r>
              <a:rPr sz="950" b="1" spc="10" dirty="0">
                <a:solidFill>
                  <a:srgbClr val="00AEEF"/>
                </a:solidFill>
                <a:latin typeface="Myriad Pro Light"/>
                <a:cs typeface="Myriad Pro Light"/>
              </a:rPr>
              <a:t>omp</a:t>
            </a:r>
            <a:r>
              <a:rPr sz="950" b="1" spc="-10" dirty="0">
                <a:solidFill>
                  <a:srgbClr val="00AEEF"/>
                </a:solidFill>
                <a:latin typeface="Myriad Pro Light"/>
                <a:cs typeface="Myriad Pro Light"/>
              </a:rPr>
              <a:t>r</a:t>
            </a:r>
            <a:r>
              <a:rPr sz="1425" b="1" spc="7" baseline="2923" dirty="0">
                <a:solidFill>
                  <a:srgbClr val="00AEEF"/>
                </a:solidFill>
                <a:latin typeface="Myriad Pro Light"/>
                <a:cs typeface="Myriad Pro Light"/>
              </a:rPr>
              <a:t>ehensi</a:t>
            </a:r>
            <a:r>
              <a:rPr sz="1425" b="1" spc="-22" baseline="2923" dirty="0">
                <a:solidFill>
                  <a:srgbClr val="00AEEF"/>
                </a:solidFill>
                <a:latin typeface="Myriad Pro Light"/>
                <a:cs typeface="Myriad Pro Light"/>
              </a:rPr>
              <a:t>v</a:t>
            </a:r>
            <a:r>
              <a:rPr sz="1425" b="1" spc="7" baseline="2923" dirty="0">
                <a:solidFill>
                  <a:srgbClr val="00AEEF"/>
                </a:solidFill>
                <a:latin typeface="Myriad Pro Light"/>
                <a:cs typeface="Myriad Pro Light"/>
              </a:rPr>
              <a:t>e</a:t>
            </a:r>
            <a:endParaRPr sz="1425" baseline="2923">
              <a:latin typeface="Myriad Pro Light"/>
              <a:cs typeface="Myriad Pro Light"/>
            </a:endParaRPr>
          </a:p>
        </p:txBody>
      </p:sp>
      <p:sp>
        <p:nvSpPr>
          <p:cNvPr id="16" name="object 16"/>
          <p:cNvSpPr txBox="1"/>
          <p:nvPr/>
        </p:nvSpPr>
        <p:spPr>
          <a:xfrm rot="21360000">
            <a:off x="7128748" y="8078695"/>
            <a:ext cx="759418" cy="1441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35"/>
              </a:lnSpc>
            </a:pPr>
            <a:r>
              <a:rPr sz="950" b="1" spc="-5" dirty="0">
                <a:solidFill>
                  <a:srgbClr val="00AEEF"/>
                </a:solidFill>
                <a:latin typeface="Myriad Pro Light"/>
                <a:cs typeface="Myriad Pro Light"/>
              </a:rPr>
              <a:t>C</a:t>
            </a:r>
            <a:r>
              <a:rPr sz="950" b="1" spc="10" dirty="0">
                <a:solidFill>
                  <a:srgbClr val="00AEEF"/>
                </a:solidFill>
                <a:latin typeface="Myriad Pro Light"/>
                <a:cs typeface="Myriad Pro Light"/>
              </a:rPr>
              <a:t>an</a:t>
            </a:r>
            <a:r>
              <a:rPr sz="950" b="1" spc="-10" dirty="0">
                <a:solidFill>
                  <a:srgbClr val="00AEEF"/>
                </a:solidFill>
                <a:latin typeface="Myriad Pro Light"/>
                <a:cs typeface="Myriad Pro Light"/>
              </a:rPr>
              <a:t>c</a:t>
            </a:r>
            <a:r>
              <a:rPr sz="950" b="1" spc="5" dirty="0">
                <a:solidFill>
                  <a:srgbClr val="00AEEF"/>
                </a:solidFill>
                <a:latin typeface="Myriad Pro Light"/>
                <a:cs typeface="Myriad Pro Light"/>
              </a:rPr>
              <a:t>er</a:t>
            </a:r>
            <a:r>
              <a:rPr sz="950" b="1" dirty="0">
                <a:solidFill>
                  <a:srgbClr val="00AEEF"/>
                </a:solidFill>
                <a:latin typeface="Myriad Pro Light"/>
                <a:cs typeface="Myriad Pro Light"/>
              </a:rPr>
              <a:t> </a:t>
            </a:r>
            <a:r>
              <a:rPr sz="950" b="1" spc="-10" dirty="0">
                <a:solidFill>
                  <a:srgbClr val="00AEEF"/>
                </a:solidFill>
                <a:latin typeface="Myriad Pro Light"/>
                <a:cs typeface="Myriad Pro Light"/>
              </a:rPr>
              <a:t>C</a:t>
            </a:r>
            <a:r>
              <a:rPr sz="950" b="1" spc="5" dirty="0">
                <a:solidFill>
                  <a:srgbClr val="00AEEF"/>
                </a:solidFill>
                <a:latin typeface="Myriad Pro Light"/>
                <a:cs typeface="Myriad Pro Light"/>
              </a:rPr>
              <a:t>e</a:t>
            </a:r>
            <a:r>
              <a:rPr sz="950" b="1" spc="-5" dirty="0">
                <a:solidFill>
                  <a:srgbClr val="00AEEF"/>
                </a:solidFill>
                <a:latin typeface="Myriad Pro Light"/>
                <a:cs typeface="Myriad Pro Light"/>
              </a:rPr>
              <a:t>nt</a:t>
            </a:r>
            <a:r>
              <a:rPr sz="950" b="1" spc="5" dirty="0">
                <a:solidFill>
                  <a:srgbClr val="00AEEF"/>
                </a:solidFill>
                <a:latin typeface="Myriad Pro Light"/>
                <a:cs typeface="Myriad Pro Light"/>
              </a:rPr>
              <a:t>er</a:t>
            </a:r>
            <a:endParaRPr sz="950">
              <a:latin typeface="Myriad Pro Light"/>
              <a:cs typeface="Myriad Pro Light"/>
            </a:endParaRPr>
          </a:p>
        </p:txBody>
      </p:sp>
      <p:sp>
        <p:nvSpPr>
          <p:cNvPr id="17" name="object 17"/>
          <p:cNvSpPr txBox="1"/>
          <p:nvPr/>
        </p:nvSpPr>
        <p:spPr>
          <a:xfrm rot="20880000">
            <a:off x="8113257" y="4877432"/>
            <a:ext cx="247689" cy="952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750" b="1" dirty="0">
                <a:solidFill>
                  <a:srgbClr val="939598"/>
                </a:solidFill>
                <a:latin typeface="Myriad Pro Light"/>
                <a:cs typeface="Myriad Pro Light"/>
              </a:rPr>
              <a:t>T</a:t>
            </a:r>
            <a:r>
              <a:rPr sz="750" b="1" spc="10" dirty="0">
                <a:solidFill>
                  <a:srgbClr val="939598"/>
                </a:solidFill>
                <a:latin typeface="Myriad Pro Light"/>
                <a:cs typeface="Myriad Pro Light"/>
              </a:rPr>
              <a:t>isch</a:t>
            </a:r>
            <a:endParaRPr sz="750">
              <a:latin typeface="Myriad Pro Light"/>
              <a:cs typeface="Myriad Pro Light"/>
            </a:endParaRPr>
          </a:p>
        </p:txBody>
      </p:sp>
      <p:sp>
        <p:nvSpPr>
          <p:cNvPr id="18" name="object 18"/>
          <p:cNvSpPr txBox="1"/>
          <p:nvPr/>
        </p:nvSpPr>
        <p:spPr>
          <a:xfrm rot="20880000">
            <a:off x="7795903" y="4991173"/>
            <a:ext cx="951865" cy="698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550" b="1" spc="10" dirty="0">
                <a:solidFill>
                  <a:srgbClr val="00AEEF"/>
                </a:solidFill>
                <a:latin typeface="Myriad Pro Light"/>
                <a:cs typeface="Myriad Pro Light"/>
              </a:rPr>
              <a:t>N</a:t>
            </a:r>
            <a:r>
              <a:rPr sz="550" b="1" spc="20" dirty="0">
                <a:solidFill>
                  <a:srgbClr val="00AEEF"/>
                </a:solidFill>
                <a:latin typeface="Myriad Pro Light"/>
                <a:cs typeface="Myriad Pro Light"/>
              </a:rPr>
              <a:t>YU</a:t>
            </a:r>
            <a:r>
              <a:rPr sz="550" b="1" spc="5" dirty="0">
                <a:solidFill>
                  <a:srgbClr val="00AEEF"/>
                </a:solidFill>
                <a:latin typeface="Myriad Pro Light"/>
                <a:cs typeface="Myriad Pro Light"/>
              </a:rPr>
              <a:t> </a:t>
            </a:r>
            <a:r>
              <a:rPr sz="550" b="1" dirty="0">
                <a:solidFill>
                  <a:srgbClr val="00AEEF"/>
                </a:solidFill>
                <a:latin typeface="Myriad Pro Light"/>
                <a:cs typeface="Myriad Pro Light"/>
              </a:rPr>
              <a:t>P</a:t>
            </a:r>
            <a:r>
              <a:rPr sz="550" b="1" spc="15" dirty="0">
                <a:solidFill>
                  <a:srgbClr val="00AEEF"/>
                </a:solidFill>
                <a:latin typeface="Myriad Pro Light"/>
                <a:cs typeface="Myriad Pro Light"/>
              </a:rPr>
              <a:t>ermut</a:t>
            </a:r>
            <a:r>
              <a:rPr sz="550" b="1" spc="5" dirty="0">
                <a:solidFill>
                  <a:srgbClr val="00AEEF"/>
                </a:solidFill>
                <a:latin typeface="Myriad Pro Light"/>
                <a:cs typeface="Myriad Pro Light"/>
              </a:rPr>
              <a:t>t</a:t>
            </a:r>
            <a:r>
              <a:rPr sz="550" b="1" spc="10" dirty="0">
                <a:solidFill>
                  <a:srgbClr val="00AEEF"/>
                </a:solidFill>
                <a:latin typeface="Myriad Pro Light"/>
                <a:cs typeface="Myriad Pro Light"/>
              </a:rPr>
              <a:t>er</a:t>
            </a:r>
            <a:r>
              <a:rPr sz="550" b="1" spc="5" dirty="0">
                <a:solidFill>
                  <a:srgbClr val="00AEEF"/>
                </a:solidFill>
                <a:latin typeface="Myriad Pro Light"/>
                <a:cs typeface="Myriad Pro Light"/>
              </a:rPr>
              <a:t> C</a:t>
            </a:r>
            <a:r>
              <a:rPr sz="550" b="1" spc="15" dirty="0">
                <a:solidFill>
                  <a:srgbClr val="00AEEF"/>
                </a:solidFill>
                <a:latin typeface="Myriad Pro Light"/>
                <a:cs typeface="Myriad Pro Light"/>
              </a:rPr>
              <a:t>an</a:t>
            </a:r>
            <a:r>
              <a:rPr sz="550" b="1" dirty="0">
                <a:solidFill>
                  <a:srgbClr val="00AEEF"/>
                </a:solidFill>
                <a:latin typeface="Myriad Pro Light"/>
                <a:cs typeface="Myriad Pro Light"/>
              </a:rPr>
              <a:t>c</a:t>
            </a:r>
            <a:r>
              <a:rPr sz="550" b="1" spc="10" dirty="0">
                <a:solidFill>
                  <a:srgbClr val="00AEEF"/>
                </a:solidFill>
                <a:latin typeface="Myriad Pro Light"/>
                <a:cs typeface="Myriad Pro Light"/>
              </a:rPr>
              <a:t>er</a:t>
            </a:r>
            <a:r>
              <a:rPr sz="550" b="1" spc="5" dirty="0">
                <a:solidFill>
                  <a:srgbClr val="00AEEF"/>
                </a:solidFill>
                <a:latin typeface="Myriad Pro Light"/>
                <a:cs typeface="Myriad Pro Light"/>
              </a:rPr>
              <a:t> C</a:t>
            </a:r>
            <a:r>
              <a:rPr sz="550" b="1" spc="15" dirty="0">
                <a:solidFill>
                  <a:srgbClr val="00AEEF"/>
                </a:solidFill>
                <a:latin typeface="Myriad Pro Light"/>
                <a:cs typeface="Myriad Pro Light"/>
              </a:rPr>
              <a:t>e</a:t>
            </a:r>
            <a:r>
              <a:rPr sz="550" b="1" spc="10" dirty="0">
                <a:solidFill>
                  <a:srgbClr val="00AEEF"/>
                </a:solidFill>
                <a:latin typeface="Myriad Pro Light"/>
                <a:cs typeface="Myriad Pro Light"/>
              </a:rPr>
              <a:t>nter</a:t>
            </a:r>
            <a:endParaRPr sz="550">
              <a:latin typeface="Myriad Pro Light"/>
              <a:cs typeface="Myriad Pro Light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064870" y="2769573"/>
            <a:ext cx="6117590" cy="6426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571500">
              <a:lnSpc>
                <a:spcPct val="100000"/>
              </a:lnSpc>
            </a:pPr>
            <a:r>
              <a:rPr sz="2300" spc="75" dirty="0">
                <a:solidFill>
                  <a:srgbClr val="596267"/>
                </a:solidFill>
                <a:latin typeface="Calibri"/>
                <a:cs typeface="Calibri"/>
              </a:rPr>
              <a:t>T</a:t>
            </a:r>
            <a:r>
              <a:rPr sz="2300" spc="20" dirty="0">
                <a:solidFill>
                  <a:srgbClr val="596267"/>
                </a:solidFill>
                <a:latin typeface="Calibri"/>
                <a:cs typeface="Calibri"/>
              </a:rPr>
              <a:t>h</a:t>
            </a:r>
            <a:r>
              <a:rPr sz="2300" spc="-15" dirty="0">
                <a:solidFill>
                  <a:srgbClr val="596267"/>
                </a:solidFill>
                <a:latin typeface="Calibri"/>
                <a:cs typeface="Calibri"/>
              </a:rPr>
              <a:t>e</a:t>
            </a:r>
            <a:r>
              <a:rPr sz="2300" spc="-60" dirty="0">
                <a:solidFill>
                  <a:srgbClr val="596267"/>
                </a:solidFill>
                <a:latin typeface="Calibri"/>
                <a:cs typeface="Calibri"/>
              </a:rPr>
              <a:t> N</a:t>
            </a:r>
            <a:r>
              <a:rPr sz="2300" spc="25" dirty="0">
                <a:solidFill>
                  <a:srgbClr val="596267"/>
                </a:solidFill>
                <a:latin typeface="Calibri"/>
                <a:cs typeface="Calibri"/>
              </a:rPr>
              <a:t>a</a:t>
            </a:r>
            <a:r>
              <a:rPr sz="2300" spc="-15" dirty="0">
                <a:solidFill>
                  <a:srgbClr val="596267"/>
                </a:solidFill>
                <a:latin typeface="Calibri"/>
                <a:cs typeface="Calibri"/>
              </a:rPr>
              <a:t>t</a:t>
            </a:r>
            <a:r>
              <a:rPr sz="2300" spc="5" dirty="0">
                <a:solidFill>
                  <a:srgbClr val="596267"/>
                </a:solidFill>
                <a:latin typeface="Calibri"/>
                <a:cs typeface="Calibri"/>
              </a:rPr>
              <a:t>i</a:t>
            </a:r>
            <a:r>
              <a:rPr sz="2300" dirty="0">
                <a:solidFill>
                  <a:srgbClr val="596267"/>
                </a:solidFill>
                <a:latin typeface="Calibri"/>
                <a:cs typeface="Calibri"/>
              </a:rPr>
              <a:t>on</a:t>
            </a:r>
            <a:r>
              <a:rPr sz="2300" spc="35" dirty="0">
                <a:solidFill>
                  <a:srgbClr val="596267"/>
                </a:solidFill>
                <a:latin typeface="Calibri"/>
                <a:cs typeface="Calibri"/>
              </a:rPr>
              <a:t>a</a:t>
            </a:r>
            <a:r>
              <a:rPr sz="2300" spc="55" dirty="0">
                <a:solidFill>
                  <a:srgbClr val="596267"/>
                </a:solidFill>
                <a:latin typeface="Calibri"/>
                <a:cs typeface="Calibri"/>
              </a:rPr>
              <a:t>l</a:t>
            </a:r>
            <a:r>
              <a:rPr sz="2300" spc="-60" dirty="0">
                <a:solidFill>
                  <a:srgbClr val="596267"/>
                </a:solidFill>
                <a:latin typeface="Calibri"/>
                <a:cs typeface="Calibri"/>
              </a:rPr>
              <a:t> </a:t>
            </a:r>
            <a:r>
              <a:rPr sz="2300" spc="65" dirty="0">
                <a:solidFill>
                  <a:srgbClr val="596267"/>
                </a:solidFill>
                <a:latin typeface="Calibri"/>
                <a:cs typeface="Calibri"/>
              </a:rPr>
              <a:t>C</a:t>
            </a:r>
            <a:r>
              <a:rPr sz="2300" spc="35" dirty="0">
                <a:solidFill>
                  <a:srgbClr val="596267"/>
                </a:solidFill>
                <a:latin typeface="Calibri"/>
                <a:cs typeface="Calibri"/>
              </a:rPr>
              <a:t>a</a:t>
            </a:r>
            <a:r>
              <a:rPr sz="2300" spc="25" dirty="0">
                <a:solidFill>
                  <a:srgbClr val="596267"/>
                </a:solidFill>
                <a:latin typeface="Calibri"/>
                <a:cs typeface="Calibri"/>
              </a:rPr>
              <a:t>n</a:t>
            </a:r>
            <a:r>
              <a:rPr sz="2300" spc="15" dirty="0">
                <a:solidFill>
                  <a:srgbClr val="596267"/>
                </a:solidFill>
                <a:latin typeface="Calibri"/>
                <a:cs typeface="Calibri"/>
              </a:rPr>
              <a:t>c</a:t>
            </a:r>
            <a:r>
              <a:rPr sz="2300" spc="-30" dirty="0">
                <a:solidFill>
                  <a:srgbClr val="596267"/>
                </a:solidFill>
                <a:latin typeface="Calibri"/>
                <a:cs typeface="Calibri"/>
              </a:rPr>
              <a:t>e</a:t>
            </a:r>
            <a:r>
              <a:rPr sz="2300" spc="-10" dirty="0">
                <a:solidFill>
                  <a:srgbClr val="596267"/>
                </a:solidFill>
                <a:latin typeface="Calibri"/>
                <a:cs typeface="Calibri"/>
              </a:rPr>
              <a:t>r</a:t>
            </a:r>
            <a:r>
              <a:rPr sz="2300" spc="-60" dirty="0">
                <a:solidFill>
                  <a:srgbClr val="596267"/>
                </a:solidFill>
                <a:latin typeface="Calibri"/>
                <a:cs typeface="Calibri"/>
              </a:rPr>
              <a:t> </a:t>
            </a:r>
            <a:r>
              <a:rPr sz="2300" spc="-30" dirty="0">
                <a:solidFill>
                  <a:srgbClr val="596267"/>
                </a:solidFill>
                <a:latin typeface="Calibri"/>
                <a:cs typeface="Calibri"/>
              </a:rPr>
              <a:t>I</a:t>
            </a:r>
            <a:r>
              <a:rPr sz="2300" spc="20" dirty="0">
                <a:solidFill>
                  <a:srgbClr val="596267"/>
                </a:solidFill>
                <a:latin typeface="Calibri"/>
                <a:cs typeface="Calibri"/>
              </a:rPr>
              <a:t>n</a:t>
            </a:r>
            <a:r>
              <a:rPr sz="2300" spc="70" dirty="0">
                <a:solidFill>
                  <a:srgbClr val="596267"/>
                </a:solidFill>
                <a:latin typeface="Calibri"/>
                <a:cs typeface="Calibri"/>
              </a:rPr>
              <a:t>s</a:t>
            </a:r>
            <a:r>
              <a:rPr sz="2300" spc="-15" dirty="0">
                <a:solidFill>
                  <a:srgbClr val="596267"/>
                </a:solidFill>
                <a:latin typeface="Calibri"/>
                <a:cs typeface="Calibri"/>
              </a:rPr>
              <a:t>t</a:t>
            </a:r>
            <a:r>
              <a:rPr sz="2300" spc="5" dirty="0">
                <a:solidFill>
                  <a:srgbClr val="596267"/>
                </a:solidFill>
                <a:latin typeface="Calibri"/>
                <a:cs typeface="Calibri"/>
              </a:rPr>
              <a:t>i</a:t>
            </a:r>
            <a:r>
              <a:rPr sz="2300" spc="-25" dirty="0">
                <a:solidFill>
                  <a:srgbClr val="596267"/>
                </a:solidFill>
                <a:latin typeface="Calibri"/>
                <a:cs typeface="Calibri"/>
              </a:rPr>
              <a:t>t</a:t>
            </a:r>
            <a:r>
              <a:rPr sz="2300" spc="10" dirty="0">
                <a:solidFill>
                  <a:srgbClr val="596267"/>
                </a:solidFill>
                <a:latin typeface="Calibri"/>
                <a:cs typeface="Calibri"/>
              </a:rPr>
              <a:t>u</a:t>
            </a:r>
            <a:r>
              <a:rPr sz="2300" spc="-45" dirty="0">
                <a:solidFill>
                  <a:srgbClr val="596267"/>
                </a:solidFill>
                <a:latin typeface="Calibri"/>
                <a:cs typeface="Calibri"/>
              </a:rPr>
              <a:t>t</a:t>
            </a:r>
            <a:r>
              <a:rPr sz="2300" spc="-15" dirty="0">
                <a:solidFill>
                  <a:srgbClr val="596267"/>
                </a:solidFill>
                <a:latin typeface="Calibri"/>
                <a:cs typeface="Calibri"/>
              </a:rPr>
              <a:t>e</a:t>
            </a:r>
            <a:r>
              <a:rPr sz="2300" spc="-60" dirty="0">
                <a:solidFill>
                  <a:srgbClr val="596267"/>
                </a:solidFill>
                <a:latin typeface="Calibri"/>
                <a:cs typeface="Calibri"/>
              </a:rPr>
              <a:t> </a:t>
            </a:r>
            <a:r>
              <a:rPr sz="2300" spc="-5" dirty="0">
                <a:solidFill>
                  <a:srgbClr val="596267"/>
                </a:solidFill>
                <a:latin typeface="Calibri"/>
                <a:cs typeface="Calibri"/>
              </a:rPr>
              <a:t>h</a:t>
            </a:r>
            <a:r>
              <a:rPr sz="2300" spc="45" dirty="0">
                <a:solidFill>
                  <a:srgbClr val="596267"/>
                </a:solidFill>
                <a:latin typeface="Calibri"/>
                <a:cs typeface="Calibri"/>
              </a:rPr>
              <a:t>a</a:t>
            </a:r>
            <a:r>
              <a:rPr sz="2300" spc="60" dirty="0">
                <a:solidFill>
                  <a:srgbClr val="596267"/>
                </a:solidFill>
                <a:latin typeface="Calibri"/>
                <a:cs typeface="Calibri"/>
              </a:rPr>
              <a:t>s</a:t>
            </a:r>
            <a:r>
              <a:rPr sz="2300" spc="-60" dirty="0">
                <a:solidFill>
                  <a:srgbClr val="596267"/>
                </a:solidFill>
                <a:latin typeface="Calibri"/>
                <a:cs typeface="Calibri"/>
              </a:rPr>
              <a:t> </a:t>
            </a:r>
            <a:r>
              <a:rPr sz="2300" spc="40" dirty="0">
                <a:solidFill>
                  <a:srgbClr val="596267"/>
                </a:solidFill>
                <a:latin typeface="Calibri"/>
                <a:cs typeface="Calibri"/>
              </a:rPr>
              <a:t>d</a:t>
            </a:r>
            <a:r>
              <a:rPr sz="2300" spc="-20" dirty="0">
                <a:solidFill>
                  <a:srgbClr val="596267"/>
                </a:solidFill>
                <a:latin typeface="Calibri"/>
                <a:cs typeface="Calibri"/>
              </a:rPr>
              <a:t>e</a:t>
            </a:r>
            <a:r>
              <a:rPr sz="2300" spc="35" dirty="0">
                <a:solidFill>
                  <a:srgbClr val="596267"/>
                </a:solidFill>
                <a:latin typeface="Calibri"/>
                <a:cs typeface="Calibri"/>
              </a:rPr>
              <a:t>s</a:t>
            </a:r>
            <a:r>
              <a:rPr sz="2300" spc="-5" dirty="0">
                <a:solidFill>
                  <a:srgbClr val="596267"/>
                </a:solidFill>
                <a:latin typeface="Calibri"/>
                <a:cs typeface="Calibri"/>
              </a:rPr>
              <a:t>i</a:t>
            </a:r>
            <a:r>
              <a:rPr sz="2300" spc="55" dirty="0">
                <a:solidFill>
                  <a:srgbClr val="596267"/>
                </a:solidFill>
                <a:latin typeface="Calibri"/>
                <a:cs typeface="Calibri"/>
              </a:rPr>
              <a:t>g</a:t>
            </a:r>
            <a:r>
              <a:rPr sz="2300" dirty="0">
                <a:solidFill>
                  <a:srgbClr val="596267"/>
                </a:solidFill>
                <a:latin typeface="Calibri"/>
                <a:cs typeface="Calibri"/>
              </a:rPr>
              <a:t>n</a:t>
            </a:r>
            <a:r>
              <a:rPr sz="2300" spc="25" dirty="0">
                <a:solidFill>
                  <a:srgbClr val="596267"/>
                </a:solidFill>
                <a:latin typeface="Calibri"/>
                <a:cs typeface="Calibri"/>
              </a:rPr>
              <a:t>a</a:t>
            </a:r>
            <a:r>
              <a:rPr sz="2300" spc="-45" dirty="0">
                <a:solidFill>
                  <a:srgbClr val="596267"/>
                </a:solidFill>
                <a:latin typeface="Calibri"/>
                <a:cs typeface="Calibri"/>
              </a:rPr>
              <a:t>t</a:t>
            </a:r>
            <a:r>
              <a:rPr sz="2300" spc="20" dirty="0">
                <a:solidFill>
                  <a:srgbClr val="596267"/>
                </a:solidFill>
                <a:latin typeface="Calibri"/>
                <a:cs typeface="Calibri"/>
              </a:rPr>
              <a:t>ed</a:t>
            </a:r>
            <a:r>
              <a:rPr sz="2300" spc="10" dirty="0">
                <a:solidFill>
                  <a:srgbClr val="596267"/>
                </a:solidFill>
                <a:latin typeface="Calibri"/>
                <a:cs typeface="Calibri"/>
              </a:rPr>
              <a:t> </a:t>
            </a:r>
            <a:r>
              <a:rPr sz="2300" spc="15" dirty="0">
                <a:solidFill>
                  <a:srgbClr val="596267"/>
                </a:solidFill>
                <a:latin typeface="Calibri"/>
                <a:cs typeface="Calibri"/>
              </a:rPr>
              <a:t>n</a:t>
            </a:r>
            <a:r>
              <a:rPr sz="2300" spc="-5" dirty="0">
                <a:solidFill>
                  <a:srgbClr val="596267"/>
                </a:solidFill>
                <a:latin typeface="Calibri"/>
                <a:cs typeface="Calibri"/>
              </a:rPr>
              <a:t>u</a:t>
            </a:r>
            <a:r>
              <a:rPr sz="2300" spc="40" dirty="0">
                <a:solidFill>
                  <a:srgbClr val="596267"/>
                </a:solidFill>
                <a:latin typeface="Calibri"/>
                <a:cs typeface="Calibri"/>
              </a:rPr>
              <a:t>m</a:t>
            </a:r>
            <a:r>
              <a:rPr sz="2300" spc="-30" dirty="0">
                <a:solidFill>
                  <a:srgbClr val="596267"/>
                </a:solidFill>
                <a:latin typeface="Calibri"/>
                <a:cs typeface="Calibri"/>
              </a:rPr>
              <a:t>er</a:t>
            </a:r>
            <a:r>
              <a:rPr sz="2300" dirty="0">
                <a:solidFill>
                  <a:srgbClr val="596267"/>
                </a:solidFill>
                <a:latin typeface="Calibri"/>
                <a:cs typeface="Calibri"/>
              </a:rPr>
              <a:t>o</a:t>
            </a:r>
            <a:r>
              <a:rPr sz="2300" spc="10" dirty="0">
                <a:solidFill>
                  <a:srgbClr val="596267"/>
                </a:solidFill>
                <a:latin typeface="Calibri"/>
                <a:cs typeface="Calibri"/>
              </a:rPr>
              <a:t>u</a:t>
            </a:r>
            <a:r>
              <a:rPr sz="2300" spc="60" dirty="0">
                <a:solidFill>
                  <a:srgbClr val="596267"/>
                </a:solidFill>
                <a:latin typeface="Calibri"/>
                <a:cs typeface="Calibri"/>
              </a:rPr>
              <a:t>s</a:t>
            </a:r>
            <a:r>
              <a:rPr sz="2300" spc="-60" dirty="0">
                <a:solidFill>
                  <a:srgbClr val="596267"/>
                </a:solidFill>
                <a:latin typeface="Calibri"/>
                <a:cs typeface="Calibri"/>
              </a:rPr>
              <a:t> </a:t>
            </a:r>
            <a:r>
              <a:rPr sz="2300" spc="20" dirty="0">
                <a:solidFill>
                  <a:srgbClr val="596267"/>
                </a:solidFill>
                <a:latin typeface="Calibri"/>
                <a:cs typeface="Calibri"/>
              </a:rPr>
              <a:t>h</a:t>
            </a:r>
            <a:r>
              <a:rPr sz="2300" spc="-5" dirty="0">
                <a:solidFill>
                  <a:srgbClr val="596267"/>
                </a:solidFill>
                <a:latin typeface="Calibri"/>
                <a:cs typeface="Calibri"/>
              </a:rPr>
              <a:t>o</a:t>
            </a:r>
            <a:r>
              <a:rPr sz="2300" spc="35" dirty="0">
                <a:solidFill>
                  <a:srgbClr val="596267"/>
                </a:solidFill>
                <a:latin typeface="Calibri"/>
                <a:cs typeface="Calibri"/>
              </a:rPr>
              <a:t>sp</a:t>
            </a:r>
            <a:r>
              <a:rPr sz="2300" spc="5" dirty="0">
                <a:solidFill>
                  <a:srgbClr val="596267"/>
                </a:solidFill>
                <a:latin typeface="Calibri"/>
                <a:cs typeface="Calibri"/>
              </a:rPr>
              <a:t>i</a:t>
            </a:r>
            <a:r>
              <a:rPr sz="2300" spc="-10" dirty="0">
                <a:solidFill>
                  <a:srgbClr val="596267"/>
                </a:solidFill>
                <a:latin typeface="Calibri"/>
                <a:cs typeface="Calibri"/>
              </a:rPr>
              <a:t>t</a:t>
            </a:r>
            <a:r>
              <a:rPr sz="2300" spc="35" dirty="0">
                <a:solidFill>
                  <a:srgbClr val="596267"/>
                </a:solidFill>
                <a:latin typeface="Calibri"/>
                <a:cs typeface="Calibri"/>
              </a:rPr>
              <a:t>a</a:t>
            </a:r>
            <a:r>
              <a:rPr sz="2300" spc="60" dirty="0">
                <a:solidFill>
                  <a:srgbClr val="596267"/>
                </a:solidFill>
                <a:latin typeface="Calibri"/>
                <a:cs typeface="Calibri"/>
              </a:rPr>
              <a:t>ls</a:t>
            </a:r>
            <a:r>
              <a:rPr sz="2300" spc="-60" dirty="0">
                <a:solidFill>
                  <a:srgbClr val="596267"/>
                </a:solidFill>
                <a:latin typeface="Calibri"/>
                <a:cs typeface="Calibri"/>
              </a:rPr>
              <a:t> </a:t>
            </a:r>
            <a:r>
              <a:rPr sz="2300" spc="45" dirty="0">
                <a:solidFill>
                  <a:srgbClr val="596267"/>
                </a:solidFill>
                <a:latin typeface="Calibri"/>
                <a:cs typeface="Calibri"/>
              </a:rPr>
              <a:t>a</a:t>
            </a:r>
            <a:r>
              <a:rPr sz="2300" spc="60" dirty="0">
                <a:solidFill>
                  <a:srgbClr val="596267"/>
                </a:solidFill>
                <a:latin typeface="Calibri"/>
                <a:cs typeface="Calibri"/>
              </a:rPr>
              <a:t>s</a:t>
            </a:r>
            <a:r>
              <a:rPr sz="2300" spc="-60" dirty="0">
                <a:solidFill>
                  <a:srgbClr val="596267"/>
                </a:solidFill>
                <a:latin typeface="Calibri"/>
                <a:cs typeface="Calibri"/>
              </a:rPr>
              <a:t> </a:t>
            </a:r>
            <a:r>
              <a:rPr sz="2300" spc="35" dirty="0">
                <a:solidFill>
                  <a:srgbClr val="596267"/>
                </a:solidFill>
                <a:latin typeface="Calibri"/>
                <a:cs typeface="Calibri"/>
              </a:rPr>
              <a:t>s</a:t>
            </a:r>
            <a:r>
              <a:rPr sz="2300" spc="50" dirty="0">
                <a:solidFill>
                  <a:srgbClr val="596267"/>
                </a:solidFill>
                <a:latin typeface="Calibri"/>
                <a:cs typeface="Calibri"/>
              </a:rPr>
              <a:t>p</a:t>
            </a:r>
            <a:r>
              <a:rPr sz="2300" spc="-15" dirty="0">
                <a:solidFill>
                  <a:srgbClr val="596267"/>
                </a:solidFill>
                <a:latin typeface="Calibri"/>
                <a:cs typeface="Calibri"/>
              </a:rPr>
              <a:t>e</a:t>
            </a:r>
            <a:r>
              <a:rPr sz="2300" spc="40" dirty="0">
                <a:solidFill>
                  <a:srgbClr val="596267"/>
                </a:solidFill>
                <a:latin typeface="Calibri"/>
                <a:cs typeface="Calibri"/>
              </a:rPr>
              <a:t>c</a:t>
            </a:r>
            <a:r>
              <a:rPr sz="2300" spc="-20" dirty="0">
                <a:solidFill>
                  <a:srgbClr val="596267"/>
                </a:solidFill>
                <a:latin typeface="Calibri"/>
                <a:cs typeface="Calibri"/>
              </a:rPr>
              <a:t>i</a:t>
            </a:r>
            <a:r>
              <a:rPr sz="2300" spc="35" dirty="0">
                <a:solidFill>
                  <a:srgbClr val="596267"/>
                </a:solidFill>
                <a:latin typeface="Calibri"/>
                <a:cs typeface="Calibri"/>
              </a:rPr>
              <a:t>a</a:t>
            </a:r>
            <a:r>
              <a:rPr sz="2300" spc="15" dirty="0">
                <a:solidFill>
                  <a:srgbClr val="596267"/>
                </a:solidFill>
                <a:latin typeface="Calibri"/>
                <a:cs typeface="Calibri"/>
              </a:rPr>
              <a:t>l</a:t>
            </a:r>
            <a:r>
              <a:rPr sz="2300" dirty="0">
                <a:solidFill>
                  <a:srgbClr val="596267"/>
                </a:solidFill>
                <a:latin typeface="Calibri"/>
                <a:cs typeface="Calibri"/>
              </a:rPr>
              <a:t>i</a:t>
            </a:r>
            <a:r>
              <a:rPr sz="2300" spc="15" dirty="0">
                <a:solidFill>
                  <a:srgbClr val="596267"/>
                </a:solidFill>
                <a:latin typeface="Calibri"/>
                <a:cs typeface="Calibri"/>
              </a:rPr>
              <a:t>z</a:t>
            </a:r>
            <a:r>
              <a:rPr sz="2300" spc="20" dirty="0">
                <a:solidFill>
                  <a:srgbClr val="596267"/>
                </a:solidFill>
                <a:latin typeface="Calibri"/>
                <a:cs typeface="Calibri"/>
              </a:rPr>
              <a:t>ed</a:t>
            </a:r>
            <a:r>
              <a:rPr sz="2300" spc="-60" dirty="0">
                <a:solidFill>
                  <a:srgbClr val="596267"/>
                </a:solidFill>
                <a:latin typeface="Calibri"/>
                <a:cs typeface="Calibri"/>
              </a:rPr>
              <a:t> </a:t>
            </a:r>
            <a:r>
              <a:rPr sz="2300" spc="55" dirty="0">
                <a:solidFill>
                  <a:srgbClr val="596267"/>
                </a:solidFill>
                <a:latin typeface="Calibri"/>
                <a:cs typeface="Calibri"/>
              </a:rPr>
              <a:t>c</a:t>
            </a:r>
            <a:r>
              <a:rPr sz="2300" spc="35" dirty="0">
                <a:solidFill>
                  <a:srgbClr val="596267"/>
                </a:solidFill>
                <a:latin typeface="Calibri"/>
                <a:cs typeface="Calibri"/>
              </a:rPr>
              <a:t>a</a:t>
            </a:r>
            <a:r>
              <a:rPr sz="2300" spc="25" dirty="0">
                <a:solidFill>
                  <a:srgbClr val="596267"/>
                </a:solidFill>
                <a:latin typeface="Calibri"/>
                <a:cs typeface="Calibri"/>
              </a:rPr>
              <a:t>n</a:t>
            </a:r>
            <a:r>
              <a:rPr sz="2300" spc="15" dirty="0">
                <a:solidFill>
                  <a:srgbClr val="596267"/>
                </a:solidFill>
                <a:latin typeface="Calibri"/>
                <a:cs typeface="Calibri"/>
              </a:rPr>
              <a:t>c</a:t>
            </a:r>
            <a:r>
              <a:rPr sz="2300" spc="-30" dirty="0">
                <a:solidFill>
                  <a:srgbClr val="596267"/>
                </a:solidFill>
                <a:latin typeface="Calibri"/>
                <a:cs typeface="Calibri"/>
              </a:rPr>
              <a:t>e</a:t>
            </a:r>
            <a:r>
              <a:rPr sz="2300" spc="-10" dirty="0">
                <a:solidFill>
                  <a:srgbClr val="596267"/>
                </a:solidFill>
                <a:latin typeface="Calibri"/>
                <a:cs typeface="Calibri"/>
              </a:rPr>
              <a:t>r</a:t>
            </a:r>
            <a:r>
              <a:rPr sz="2300" spc="-60" dirty="0">
                <a:solidFill>
                  <a:srgbClr val="596267"/>
                </a:solidFill>
                <a:latin typeface="Calibri"/>
                <a:cs typeface="Calibri"/>
              </a:rPr>
              <a:t> </a:t>
            </a:r>
            <a:r>
              <a:rPr sz="2300" spc="15" dirty="0">
                <a:solidFill>
                  <a:srgbClr val="596267"/>
                </a:solidFill>
                <a:latin typeface="Calibri"/>
                <a:cs typeface="Calibri"/>
              </a:rPr>
              <a:t>c</a:t>
            </a:r>
            <a:r>
              <a:rPr sz="2300" spc="-30" dirty="0">
                <a:solidFill>
                  <a:srgbClr val="596267"/>
                </a:solidFill>
                <a:latin typeface="Calibri"/>
                <a:cs typeface="Calibri"/>
              </a:rPr>
              <a:t>e</a:t>
            </a:r>
            <a:r>
              <a:rPr sz="2300" spc="10" dirty="0">
                <a:solidFill>
                  <a:srgbClr val="596267"/>
                </a:solidFill>
                <a:latin typeface="Calibri"/>
                <a:cs typeface="Calibri"/>
              </a:rPr>
              <a:t>n</a:t>
            </a:r>
            <a:r>
              <a:rPr sz="2300" spc="-45" dirty="0">
                <a:solidFill>
                  <a:srgbClr val="596267"/>
                </a:solidFill>
                <a:latin typeface="Calibri"/>
                <a:cs typeface="Calibri"/>
              </a:rPr>
              <a:t>t</a:t>
            </a:r>
            <a:r>
              <a:rPr sz="2300" spc="-30" dirty="0">
                <a:solidFill>
                  <a:srgbClr val="596267"/>
                </a:solidFill>
                <a:latin typeface="Calibri"/>
                <a:cs typeface="Calibri"/>
              </a:rPr>
              <a:t>e</a:t>
            </a:r>
            <a:r>
              <a:rPr sz="2300" spc="0" dirty="0">
                <a:solidFill>
                  <a:srgbClr val="596267"/>
                </a:solidFill>
                <a:latin typeface="Calibri"/>
                <a:cs typeface="Calibri"/>
              </a:rPr>
              <a:t>r</a:t>
            </a:r>
            <a:r>
              <a:rPr sz="2300" spc="65" dirty="0">
                <a:solidFill>
                  <a:srgbClr val="596267"/>
                </a:solidFill>
                <a:latin typeface="Calibri"/>
                <a:cs typeface="Calibri"/>
              </a:rPr>
              <a:t>s</a:t>
            </a:r>
            <a:r>
              <a:rPr sz="2300" spc="-220" dirty="0">
                <a:solidFill>
                  <a:srgbClr val="596267"/>
                </a:solidFill>
                <a:latin typeface="Calibri"/>
                <a:cs typeface="Calibri"/>
              </a:rPr>
              <a:t>.</a:t>
            </a:r>
            <a:r>
              <a:rPr sz="2300" spc="-195" dirty="0">
                <a:solidFill>
                  <a:srgbClr val="596267"/>
                </a:solidFill>
                <a:latin typeface="Calibri"/>
                <a:cs typeface="Calibri"/>
              </a:rPr>
              <a:t>*</a:t>
            </a:r>
            <a:endParaRPr sz="23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7504567" y="9410751"/>
            <a:ext cx="195707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-5" dirty="0">
                <a:solidFill>
                  <a:srgbClr val="979DA0"/>
                </a:solidFill>
                <a:latin typeface="Calibri"/>
                <a:cs typeface="Calibri"/>
              </a:rPr>
              <a:t>Nat</a:t>
            </a:r>
            <a:r>
              <a:rPr sz="1200" spc="5" dirty="0">
                <a:solidFill>
                  <a:srgbClr val="979DA0"/>
                </a:solidFill>
                <a:latin typeface="Calibri"/>
                <a:cs typeface="Calibri"/>
              </a:rPr>
              <a:t>i</a:t>
            </a:r>
            <a:r>
              <a:rPr sz="1200" dirty="0">
                <a:solidFill>
                  <a:srgbClr val="979DA0"/>
                </a:solidFill>
                <a:latin typeface="Calibri"/>
                <a:cs typeface="Calibri"/>
              </a:rPr>
              <a:t>o</a:t>
            </a:r>
            <a:r>
              <a:rPr sz="1200" spc="10" dirty="0">
                <a:solidFill>
                  <a:srgbClr val="979DA0"/>
                </a:solidFill>
                <a:latin typeface="Calibri"/>
                <a:cs typeface="Calibri"/>
              </a:rPr>
              <a:t>na</a:t>
            </a:r>
            <a:r>
              <a:rPr sz="1200" spc="30" dirty="0">
                <a:solidFill>
                  <a:srgbClr val="979DA0"/>
                </a:solidFill>
                <a:latin typeface="Calibri"/>
                <a:cs typeface="Calibri"/>
              </a:rPr>
              <a:t>l</a:t>
            </a:r>
            <a:r>
              <a:rPr sz="1200" spc="-30" dirty="0">
                <a:solidFill>
                  <a:srgbClr val="979DA0"/>
                </a:solidFill>
                <a:latin typeface="Calibri"/>
                <a:cs typeface="Calibri"/>
              </a:rPr>
              <a:t> </a:t>
            </a:r>
            <a:r>
              <a:rPr sz="1200" spc="35" dirty="0">
                <a:solidFill>
                  <a:srgbClr val="979DA0"/>
                </a:solidFill>
                <a:latin typeface="Calibri"/>
                <a:cs typeface="Calibri"/>
              </a:rPr>
              <a:t>C</a:t>
            </a:r>
            <a:r>
              <a:rPr sz="1200" spc="20" dirty="0">
                <a:solidFill>
                  <a:srgbClr val="979DA0"/>
                </a:solidFill>
                <a:latin typeface="Calibri"/>
                <a:cs typeface="Calibri"/>
              </a:rPr>
              <a:t>an</a:t>
            </a:r>
            <a:r>
              <a:rPr sz="1200" spc="15" dirty="0">
                <a:solidFill>
                  <a:srgbClr val="979DA0"/>
                </a:solidFill>
                <a:latin typeface="Calibri"/>
                <a:cs typeface="Calibri"/>
              </a:rPr>
              <a:t>c</a:t>
            </a:r>
            <a:r>
              <a:rPr sz="1200" spc="-15" dirty="0">
                <a:solidFill>
                  <a:srgbClr val="979DA0"/>
                </a:solidFill>
                <a:latin typeface="Calibri"/>
                <a:cs typeface="Calibri"/>
              </a:rPr>
              <a:t>e</a:t>
            </a:r>
            <a:r>
              <a:rPr sz="1200" spc="-5" dirty="0">
                <a:solidFill>
                  <a:srgbClr val="979DA0"/>
                </a:solidFill>
                <a:latin typeface="Calibri"/>
                <a:cs typeface="Calibri"/>
              </a:rPr>
              <a:t>r</a:t>
            </a:r>
            <a:r>
              <a:rPr sz="1200" spc="-30" dirty="0">
                <a:solidFill>
                  <a:srgbClr val="979DA0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979DA0"/>
                </a:solidFill>
                <a:latin typeface="Calibri"/>
                <a:cs typeface="Calibri"/>
              </a:rPr>
              <a:t>I</a:t>
            </a:r>
            <a:r>
              <a:rPr sz="1200" spc="15" dirty="0">
                <a:solidFill>
                  <a:srgbClr val="979DA0"/>
                </a:solidFill>
                <a:latin typeface="Calibri"/>
                <a:cs typeface="Calibri"/>
              </a:rPr>
              <a:t>n</a:t>
            </a:r>
            <a:r>
              <a:rPr sz="1200" spc="40" dirty="0">
                <a:solidFill>
                  <a:srgbClr val="979DA0"/>
                </a:solidFill>
                <a:latin typeface="Calibri"/>
                <a:cs typeface="Calibri"/>
              </a:rPr>
              <a:t>s</a:t>
            </a:r>
            <a:r>
              <a:rPr sz="1200" spc="-5" dirty="0">
                <a:solidFill>
                  <a:srgbClr val="979DA0"/>
                </a:solidFill>
                <a:latin typeface="Calibri"/>
                <a:cs typeface="Calibri"/>
              </a:rPr>
              <a:t>t</a:t>
            </a:r>
            <a:r>
              <a:rPr sz="1200" spc="5" dirty="0">
                <a:solidFill>
                  <a:srgbClr val="979DA0"/>
                </a:solidFill>
                <a:latin typeface="Calibri"/>
                <a:cs typeface="Calibri"/>
              </a:rPr>
              <a:t>i</a:t>
            </a:r>
            <a:r>
              <a:rPr sz="1200" spc="-10" dirty="0">
                <a:solidFill>
                  <a:srgbClr val="979DA0"/>
                </a:solidFill>
                <a:latin typeface="Calibri"/>
                <a:cs typeface="Calibri"/>
              </a:rPr>
              <a:t>t</a:t>
            </a:r>
            <a:r>
              <a:rPr sz="1200" spc="5" dirty="0">
                <a:solidFill>
                  <a:srgbClr val="979DA0"/>
                </a:solidFill>
                <a:latin typeface="Calibri"/>
                <a:cs typeface="Calibri"/>
              </a:rPr>
              <a:t>u</a:t>
            </a:r>
            <a:r>
              <a:rPr sz="1200" spc="-20" dirty="0">
                <a:solidFill>
                  <a:srgbClr val="979DA0"/>
                </a:solidFill>
                <a:latin typeface="Calibri"/>
                <a:cs typeface="Calibri"/>
              </a:rPr>
              <a:t>t</a:t>
            </a:r>
            <a:r>
              <a:rPr sz="1200" spc="-15" dirty="0">
                <a:solidFill>
                  <a:srgbClr val="979DA0"/>
                </a:solidFill>
                <a:latin typeface="Calibri"/>
                <a:cs typeface="Calibri"/>
              </a:rPr>
              <a:t>e</a:t>
            </a:r>
            <a:r>
              <a:rPr sz="1200" spc="-5" dirty="0">
                <a:solidFill>
                  <a:srgbClr val="979DA0"/>
                </a:solidFill>
                <a:latin typeface="Calibri"/>
                <a:cs typeface="Calibri"/>
              </a:rPr>
              <a:t>,</a:t>
            </a:r>
            <a:r>
              <a:rPr sz="1200" spc="-30" dirty="0">
                <a:solidFill>
                  <a:srgbClr val="979DA0"/>
                </a:solidFill>
                <a:latin typeface="Calibri"/>
                <a:cs typeface="Calibri"/>
              </a:rPr>
              <a:t> </a:t>
            </a:r>
            <a:r>
              <a:rPr sz="1200" spc="-35" dirty="0">
                <a:solidFill>
                  <a:srgbClr val="979DA0"/>
                </a:solidFill>
                <a:latin typeface="Calibri"/>
                <a:cs typeface="Calibri"/>
              </a:rPr>
              <a:t>2</a:t>
            </a:r>
            <a:r>
              <a:rPr sz="1200" spc="-65" dirty="0">
                <a:solidFill>
                  <a:srgbClr val="979DA0"/>
                </a:solidFill>
                <a:latin typeface="Calibri"/>
                <a:cs typeface="Calibri"/>
              </a:rPr>
              <a:t>0</a:t>
            </a:r>
            <a:r>
              <a:rPr sz="1200" spc="-25" dirty="0">
                <a:solidFill>
                  <a:srgbClr val="979DA0"/>
                </a:solidFill>
                <a:latin typeface="Calibri"/>
                <a:cs typeface="Calibri"/>
              </a:rPr>
              <a:t>1</a:t>
            </a:r>
            <a:r>
              <a:rPr sz="1200" spc="-15" dirty="0">
                <a:solidFill>
                  <a:srgbClr val="979DA0"/>
                </a:solidFill>
                <a:latin typeface="Calibri"/>
                <a:cs typeface="Calibri"/>
              </a:rPr>
              <a:t>9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3015386" y="10065356"/>
            <a:ext cx="6738620" cy="711200"/>
          </a:xfrm>
          <a:custGeom>
            <a:avLst/>
            <a:gdLst/>
            <a:ahLst/>
            <a:cxnLst/>
            <a:rect l="l" t="t" r="r" b="b"/>
            <a:pathLst>
              <a:path w="6738620" h="711200">
                <a:moveTo>
                  <a:pt x="6738213" y="0"/>
                </a:moveTo>
                <a:lnTo>
                  <a:pt x="35079" y="78"/>
                </a:lnTo>
                <a:lnTo>
                  <a:pt x="280" y="28340"/>
                </a:lnTo>
                <a:lnTo>
                  <a:pt x="0" y="50799"/>
                </a:lnTo>
                <a:lnTo>
                  <a:pt x="79" y="676120"/>
                </a:lnTo>
                <a:lnTo>
                  <a:pt x="28341" y="710918"/>
                </a:lnTo>
                <a:lnTo>
                  <a:pt x="50800" y="711199"/>
                </a:lnTo>
                <a:lnTo>
                  <a:pt x="6738213" y="711120"/>
                </a:lnTo>
                <a:lnTo>
                  <a:pt x="6738213" y="0"/>
                </a:lnTo>
                <a:close/>
              </a:path>
            </a:pathLst>
          </a:custGeom>
          <a:solidFill>
            <a:srgbClr val="2F3B4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4216400" y="10226734"/>
            <a:ext cx="5179695" cy="18878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b="1" spc="85" dirty="0">
                <a:solidFill>
                  <a:srgbClr val="FFFFFF"/>
                </a:solidFill>
                <a:latin typeface="Arial Narrow"/>
                <a:cs typeface="Arial Narrow"/>
              </a:rPr>
              <a:t>O</a:t>
            </a:r>
            <a:r>
              <a:rPr sz="3600" b="1" spc="155" dirty="0">
                <a:solidFill>
                  <a:srgbClr val="FFFFFF"/>
                </a:solidFill>
                <a:latin typeface="Arial Narrow"/>
                <a:cs typeface="Arial Narrow"/>
              </a:rPr>
              <a:t>U</a:t>
            </a:r>
            <a:r>
              <a:rPr sz="3600" b="1" spc="-5" dirty="0">
                <a:solidFill>
                  <a:srgbClr val="FFFFFF"/>
                </a:solidFill>
                <a:latin typeface="Arial Narrow"/>
                <a:cs typeface="Arial Narrow"/>
              </a:rPr>
              <a:t>T</a:t>
            </a:r>
            <a:r>
              <a:rPr sz="3600" b="1" spc="170" dirty="0">
                <a:solidFill>
                  <a:srgbClr val="FFFFFF"/>
                </a:solidFill>
                <a:latin typeface="Arial Narrow"/>
                <a:cs typeface="Arial Narrow"/>
              </a:rPr>
              <a:t>-</a:t>
            </a:r>
            <a:r>
              <a:rPr sz="3600" b="1" spc="100" dirty="0">
                <a:solidFill>
                  <a:srgbClr val="FFFFFF"/>
                </a:solidFill>
                <a:latin typeface="Arial Narrow"/>
                <a:cs typeface="Arial Narrow"/>
              </a:rPr>
              <a:t>O</a:t>
            </a:r>
            <a:r>
              <a:rPr sz="3600" b="1" spc="15" dirty="0">
                <a:solidFill>
                  <a:srgbClr val="FFFFFF"/>
                </a:solidFill>
                <a:latin typeface="Arial Narrow"/>
                <a:cs typeface="Arial Narrow"/>
              </a:rPr>
              <a:t>F</a:t>
            </a:r>
            <a:r>
              <a:rPr sz="3600" b="1" spc="-120" dirty="0">
                <a:solidFill>
                  <a:srgbClr val="FFFFFF"/>
                </a:solidFill>
                <a:latin typeface="Arial Narrow"/>
                <a:cs typeface="Arial Narrow"/>
              </a:rPr>
              <a:t>-</a:t>
            </a:r>
            <a:r>
              <a:rPr sz="3600" b="1" spc="145" dirty="0">
                <a:solidFill>
                  <a:srgbClr val="FFFFFF"/>
                </a:solidFill>
                <a:latin typeface="Arial Narrow"/>
                <a:cs typeface="Arial Narrow"/>
              </a:rPr>
              <a:t>T</a:t>
            </a:r>
            <a:r>
              <a:rPr sz="3600" b="1" spc="90" dirty="0">
                <a:solidFill>
                  <a:srgbClr val="FFFFFF"/>
                </a:solidFill>
                <a:latin typeface="Arial Narrow"/>
                <a:cs typeface="Arial Narrow"/>
              </a:rPr>
              <a:t>O</a:t>
            </a:r>
            <a:r>
              <a:rPr sz="3600" b="1" spc="75" dirty="0">
                <a:solidFill>
                  <a:srgbClr val="FFFFFF"/>
                </a:solidFill>
                <a:latin typeface="Arial Narrow"/>
                <a:cs typeface="Arial Narrow"/>
              </a:rPr>
              <a:t>W</a:t>
            </a:r>
            <a:r>
              <a:rPr sz="3600" b="1" spc="254" dirty="0">
                <a:solidFill>
                  <a:srgbClr val="FFFFFF"/>
                </a:solidFill>
                <a:latin typeface="Arial Narrow"/>
                <a:cs typeface="Arial Narrow"/>
              </a:rPr>
              <a:t>N</a:t>
            </a:r>
            <a:r>
              <a:rPr sz="3600" b="1" spc="-145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3600" b="1" spc="95" dirty="0">
                <a:solidFill>
                  <a:srgbClr val="FFFFFF"/>
                </a:solidFill>
                <a:latin typeface="Arial Narrow"/>
                <a:cs typeface="Arial Narrow"/>
              </a:rPr>
              <a:t>T</a:t>
            </a:r>
            <a:r>
              <a:rPr sz="3600" b="1" spc="140" dirty="0">
                <a:solidFill>
                  <a:srgbClr val="FFFFFF"/>
                </a:solidFill>
                <a:latin typeface="Arial Narrow"/>
                <a:cs typeface="Arial Narrow"/>
              </a:rPr>
              <a:t>R</a:t>
            </a:r>
            <a:r>
              <a:rPr sz="3600" b="1" spc="-200" dirty="0">
                <a:solidFill>
                  <a:srgbClr val="FFFFFF"/>
                </a:solidFill>
                <a:latin typeface="Arial Narrow"/>
                <a:cs typeface="Arial Narrow"/>
              </a:rPr>
              <a:t>A</a:t>
            </a:r>
            <a:r>
              <a:rPr sz="3600" b="1" spc="-10" dirty="0">
                <a:solidFill>
                  <a:srgbClr val="FFFFFF"/>
                </a:solidFill>
                <a:latin typeface="Arial Narrow"/>
                <a:cs typeface="Arial Narrow"/>
              </a:rPr>
              <a:t>V</a:t>
            </a:r>
            <a:r>
              <a:rPr sz="3600" b="1" spc="-80" dirty="0">
                <a:solidFill>
                  <a:srgbClr val="FFFFFF"/>
                </a:solidFill>
                <a:latin typeface="Arial Narrow"/>
                <a:cs typeface="Arial Narrow"/>
              </a:rPr>
              <a:t>E</a:t>
            </a:r>
            <a:r>
              <a:rPr sz="3600" b="1" spc="35" dirty="0">
                <a:solidFill>
                  <a:srgbClr val="FFFFFF"/>
                </a:solidFill>
                <a:latin typeface="Arial Narrow"/>
                <a:cs typeface="Arial Narrow"/>
              </a:rPr>
              <a:t>L</a:t>
            </a:r>
            <a:endParaRPr sz="3600">
              <a:latin typeface="Arial Narrow"/>
              <a:cs typeface="Arial Narrow"/>
            </a:endParaRPr>
          </a:p>
          <a:p>
            <a:pPr marL="12700" marR="5080">
              <a:lnSpc>
                <a:spcPct val="91400"/>
              </a:lnSpc>
              <a:spcBef>
                <a:spcPts val="1410"/>
              </a:spcBef>
            </a:pPr>
            <a:r>
              <a:rPr sz="2600" spc="105" dirty="0">
                <a:solidFill>
                  <a:srgbClr val="596267"/>
                </a:solidFill>
                <a:latin typeface="Calibri"/>
                <a:cs typeface="Calibri"/>
              </a:rPr>
              <a:t>E</a:t>
            </a:r>
            <a:r>
              <a:rPr sz="2600" spc="10" dirty="0">
                <a:solidFill>
                  <a:srgbClr val="596267"/>
                </a:solidFill>
                <a:latin typeface="Calibri"/>
                <a:cs typeface="Calibri"/>
              </a:rPr>
              <a:t>x</a:t>
            </a:r>
            <a:r>
              <a:rPr sz="2600" spc="55" dirty="0">
                <a:solidFill>
                  <a:srgbClr val="596267"/>
                </a:solidFill>
                <a:latin typeface="Calibri"/>
                <a:cs typeface="Calibri"/>
              </a:rPr>
              <a:t>p</a:t>
            </a:r>
            <a:r>
              <a:rPr sz="2600" spc="-30" dirty="0">
                <a:solidFill>
                  <a:srgbClr val="596267"/>
                </a:solidFill>
                <a:latin typeface="Calibri"/>
                <a:cs typeface="Calibri"/>
              </a:rPr>
              <a:t>e</a:t>
            </a:r>
            <a:r>
              <a:rPr sz="2600" spc="20" dirty="0">
                <a:solidFill>
                  <a:srgbClr val="596267"/>
                </a:solidFill>
                <a:latin typeface="Calibri"/>
                <a:cs typeface="Calibri"/>
              </a:rPr>
              <a:t>n</a:t>
            </a:r>
            <a:r>
              <a:rPr sz="2600" spc="65" dirty="0">
                <a:solidFill>
                  <a:srgbClr val="596267"/>
                </a:solidFill>
                <a:latin typeface="Calibri"/>
                <a:cs typeface="Calibri"/>
              </a:rPr>
              <a:t>s</a:t>
            </a:r>
            <a:r>
              <a:rPr sz="2600" spc="-20" dirty="0">
                <a:solidFill>
                  <a:srgbClr val="596267"/>
                </a:solidFill>
                <a:latin typeface="Calibri"/>
                <a:cs typeface="Calibri"/>
              </a:rPr>
              <a:t>e</a:t>
            </a:r>
            <a:r>
              <a:rPr sz="2600" spc="70" dirty="0">
                <a:solidFill>
                  <a:srgbClr val="596267"/>
                </a:solidFill>
                <a:latin typeface="Calibri"/>
                <a:cs typeface="Calibri"/>
              </a:rPr>
              <a:t>s</a:t>
            </a:r>
            <a:r>
              <a:rPr sz="2600" spc="-65" dirty="0">
                <a:solidFill>
                  <a:srgbClr val="596267"/>
                </a:solidFill>
                <a:latin typeface="Calibri"/>
                <a:cs typeface="Calibri"/>
              </a:rPr>
              <a:t> </a:t>
            </a:r>
            <a:r>
              <a:rPr sz="2600" spc="40" dirty="0">
                <a:solidFill>
                  <a:srgbClr val="596267"/>
                </a:solidFill>
                <a:latin typeface="Calibri"/>
                <a:cs typeface="Calibri"/>
              </a:rPr>
              <a:t>s</a:t>
            </a:r>
            <a:r>
              <a:rPr sz="2600" spc="15" dirty="0">
                <a:solidFill>
                  <a:srgbClr val="596267"/>
                </a:solidFill>
                <a:latin typeface="Calibri"/>
                <a:cs typeface="Calibri"/>
              </a:rPr>
              <a:t>u</a:t>
            </a:r>
            <a:r>
              <a:rPr sz="2600" spc="40" dirty="0">
                <a:solidFill>
                  <a:srgbClr val="596267"/>
                </a:solidFill>
                <a:latin typeface="Calibri"/>
                <a:cs typeface="Calibri"/>
              </a:rPr>
              <a:t>ch</a:t>
            </a:r>
            <a:r>
              <a:rPr sz="2600" spc="-65" dirty="0">
                <a:solidFill>
                  <a:srgbClr val="596267"/>
                </a:solidFill>
                <a:latin typeface="Calibri"/>
                <a:cs typeface="Calibri"/>
              </a:rPr>
              <a:t> </a:t>
            </a:r>
            <a:r>
              <a:rPr sz="2600" spc="45" dirty="0">
                <a:solidFill>
                  <a:srgbClr val="596267"/>
                </a:solidFill>
                <a:latin typeface="Calibri"/>
                <a:cs typeface="Calibri"/>
              </a:rPr>
              <a:t>a</a:t>
            </a:r>
            <a:r>
              <a:rPr sz="2600" spc="70" dirty="0">
                <a:solidFill>
                  <a:srgbClr val="596267"/>
                </a:solidFill>
                <a:latin typeface="Calibri"/>
                <a:cs typeface="Calibri"/>
              </a:rPr>
              <a:t>s</a:t>
            </a:r>
            <a:r>
              <a:rPr sz="2600" spc="-65" dirty="0">
                <a:solidFill>
                  <a:srgbClr val="596267"/>
                </a:solidFill>
                <a:latin typeface="Calibri"/>
                <a:cs typeface="Calibri"/>
              </a:rPr>
              <a:t> </a:t>
            </a:r>
            <a:r>
              <a:rPr sz="3200" b="1" spc="180" dirty="0">
                <a:solidFill>
                  <a:srgbClr val="596267"/>
                </a:solidFill>
                <a:latin typeface="Arial Narrow"/>
                <a:cs typeface="Arial Narrow"/>
              </a:rPr>
              <a:t>t</a:t>
            </a:r>
            <a:r>
              <a:rPr sz="3200" b="1" spc="80" dirty="0">
                <a:solidFill>
                  <a:srgbClr val="596267"/>
                </a:solidFill>
                <a:latin typeface="Arial Narrow"/>
                <a:cs typeface="Arial Narrow"/>
              </a:rPr>
              <a:t>r</a:t>
            </a:r>
            <a:r>
              <a:rPr sz="3200" b="1" spc="100" dirty="0">
                <a:solidFill>
                  <a:srgbClr val="596267"/>
                </a:solidFill>
                <a:latin typeface="Arial Narrow"/>
                <a:cs typeface="Arial Narrow"/>
              </a:rPr>
              <a:t>a</a:t>
            </a:r>
            <a:r>
              <a:rPr sz="3200" b="1" spc="-50" dirty="0">
                <a:solidFill>
                  <a:srgbClr val="596267"/>
                </a:solidFill>
                <a:latin typeface="Arial Narrow"/>
                <a:cs typeface="Arial Narrow"/>
              </a:rPr>
              <a:t>n</a:t>
            </a:r>
            <a:r>
              <a:rPr sz="3200" b="1" spc="-40" dirty="0">
                <a:solidFill>
                  <a:srgbClr val="596267"/>
                </a:solidFill>
                <a:latin typeface="Arial Narrow"/>
                <a:cs typeface="Arial Narrow"/>
              </a:rPr>
              <a:t>s</a:t>
            </a:r>
            <a:r>
              <a:rPr sz="3200" b="1" spc="110" dirty="0">
                <a:solidFill>
                  <a:srgbClr val="596267"/>
                </a:solidFill>
                <a:latin typeface="Arial Narrow"/>
                <a:cs typeface="Arial Narrow"/>
              </a:rPr>
              <a:t>p</a:t>
            </a:r>
            <a:r>
              <a:rPr sz="3200" b="1" spc="45" dirty="0">
                <a:solidFill>
                  <a:srgbClr val="596267"/>
                </a:solidFill>
                <a:latin typeface="Arial Narrow"/>
                <a:cs typeface="Arial Narrow"/>
              </a:rPr>
              <a:t>o</a:t>
            </a:r>
            <a:r>
              <a:rPr sz="3200" b="1" spc="175" dirty="0">
                <a:solidFill>
                  <a:srgbClr val="596267"/>
                </a:solidFill>
                <a:latin typeface="Arial Narrow"/>
                <a:cs typeface="Arial Narrow"/>
              </a:rPr>
              <a:t>r</a:t>
            </a:r>
            <a:r>
              <a:rPr sz="3200" b="1" spc="85" dirty="0">
                <a:solidFill>
                  <a:srgbClr val="596267"/>
                </a:solidFill>
                <a:latin typeface="Arial Narrow"/>
                <a:cs typeface="Arial Narrow"/>
              </a:rPr>
              <a:t>t</a:t>
            </a:r>
            <a:r>
              <a:rPr sz="3200" b="1" spc="190" dirty="0">
                <a:solidFill>
                  <a:srgbClr val="596267"/>
                </a:solidFill>
                <a:latin typeface="Arial Narrow"/>
                <a:cs typeface="Arial Narrow"/>
              </a:rPr>
              <a:t>a</a:t>
            </a:r>
            <a:r>
              <a:rPr sz="3200" b="1" spc="180" dirty="0">
                <a:solidFill>
                  <a:srgbClr val="596267"/>
                </a:solidFill>
                <a:latin typeface="Arial Narrow"/>
                <a:cs typeface="Arial Narrow"/>
              </a:rPr>
              <a:t>t</a:t>
            </a:r>
            <a:r>
              <a:rPr sz="3200" b="1" spc="-5" dirty="0">
                <a:solidFill>
                  <a:srgbClr val="596267"/>
                </a:solidFill>
                <a:latin typeface="Arial Narrow"/>
                <a:cs typeface="Arial Narrow"/>
              </a:rPr>
              <a:t>i</a:t>
            </a:r>
            <a:r>
              <a:rPr sz="3200" b="1" spc="45" dirty="0">
                <a:solidFill>
                  <a:srgbClr val="596267"/>
                </a:solidFill>
                <a:latin typeface="Arial Narrow"/>
                <a:cs typeface="Arial Narrow"/>
              </a:rPr>
              <a:t>o</a:t>
            </a:r>
            <a:r>
              <a:rPr sz="3200" b="1" spc="75" dirty="0">
                <a:solidFill>
                  <a:srgbClr val="596267"/>
                </a:solidFill>
                <a:latin typeface="Arial Narrow"/>
                <a:cs typeface="Arial Narrow"/>
              </a:rPr>
              <a:t>n</a:t>
            </a:r>
            <a:r>
              <a:rPr sz="3200" b="1" spc="145" dirty="0">
                <a:solidFill>
                  <a:srgbClr val="596267"/>
                </a:solidFill>
                <a:latin typeface="Arial Narrow"/>
                <a:cs typeface="Arial Narrow"/>
              </a:rPr>
              <a:t>, </a:t>
            </a:r>
            <a:r>
              <a:rPr sz="3200" b="1" spc="35" dirty="0">
                <a:solidFill>
                  <a:srgbClr val="596267"/>
                </a:solidFill>
                <a:latin typeface="Arial Narrow"/>
                <a:cs typeface="Arial Narrow"/>
              </a:rPr>
              <a:t>f</a:t>
            </a:r>
            <a:r>
              <a:rPr sz="3200" b="1" spc="55" dirty="0">
                <a:solidFill>
                  <a:srgbClr val="596267"/>
                </a:solidFill>
                <a:latin typeface="Arial Narrow"/>
                <a:cs typeface="Arial Narrow"/>
              </a:rPr>
              <a:t>o</a:t>
            </a:r>
            <a:r>
              <a:rPr sz="3200" b="1" spc="60" dirty="0">
                <a:solidFill>
                  <a:srgbClr val="596267"/>
                </a:solidFill>
                <a:latin typeface="Arial Narrow"/>
                <a:cs typeface="Arial Narrow"/>
              </a:rPr>
              <a:t>o</a:t>
            </a:r>
            <a:r>
              <a:rPr sz="3200" b="1" spc="135" dirty="0">
                <a:solidFill>
                  <a:srgbClr val="596267"/>
                </a:solidFill>
                <a:latin typeface="Arial Narrow"/>
                <a:cs typeface="Arial Narrow"/>
              </a:rPr>
              <a:t>d</a:t>
            </a:r>
            <a:r>
              <a:rPr sz="3200" b="1" spc="105" dirty="0">
                <a:solidFill>
                  <a:srgbClr val="596267"/>
                </a:solidFill>
                <a:latin typeface="Arial Narrow"/>
                <a:cs typeface="Arial Narrow"/>
              </a:rPr>
              <a:t>,</a:t>
            </a:r>
            <a:r>
              <a:rPr sz="3200" b="1" spc="-204" dirty="0">
                <a:solidFill>
                  <a:srgbClr val="596267"/>
                </a:solidFill>
                <a:latin typeface="Arial Narrow"/>
                <a:cs typeface="Arial Narrow"/>
              </a:rPr>
              <a:t> </a:t>
            </a:r>
            <a:r>
              <a:rPr sz="3200" b="1" spc="-20" dirty="0">
                <a:solidFill>
                  <a:srgbClr val="596267"/>
                </a:solidFill>
                <a:latin typeface="Arial Narrow"/>
                <a:cs typeface="Arial Narrow"/>
              </a:rPr>
              <a:t>l</a:t>
            </a:r>
            <a:r>
              <a:rPr sz="3200" b="1" spc="110" dirty="0">
                <a:solidFill>
                  <a:srgbClr val="596267"/>
                </a:solidFill>
                <a:latin typeface="Arial Narrow"/>
                <a:cs typeface="Arial Narrow"/>
              </a:rPr>
              <a:t>o</a:t>
            </a:r>
            <a:r>
              <a:rPr sz="3200" b="1" spc="80" dirty="0">
                <a:solidFill>
                  <a:srgbClr val="596267"/>
                </a:solidFill>
                <a:latin typeface="Arial Narrow"/>
                <a:cs typeface="Arial Narrow"/>
              </a:rPr>
              <a:t>d</a:t>
            </a:r>
            <a:r>
              <a:rPr sz="3200" b="1" spc="-55" dirty="0">
                <a:solidFill>
                  <a:srgbClr val="596267"/>
                </a:solidFill>
                <a:latin typeface="Arial Narrow"/>
                <a:cs typeface="Arial Narrow"/>
              </a:rPr>
              <a:t>g</a:t>
            </a:r>
            <a:r>
              <a:rPr sz="3200" b="1" spc="35" dirty="0">
                <a:solidFill>
                  <a:srgbClr val="596267"/>
                </a:solidFill>
                <a:latin typeface="Arial Narrow"/>
                <a:cs typeface="Arial Narrow"/>
              </a:rPr>
              <a:t>in</a:t>
            </a:r>
            <a:r>
              <a:rPr sz="3200" b="1" spc="-15" dirty="0">
                <a:solidFill>
                  <a:srgbClr val="596267"/>
                </a:solidFill>
                <a:latin typeface="Arial Narrow"/>
                <a:cs typeface="Arial Narrow"/>
              </a:rPr>
              <a:t>g</a:t>
            </a:r>
            <a:r>
              <a:rPr sz="3200" b="1" spc="145" dirty="0">
                <a:solidFill>
                  <a:srgbClr val="596267"/>
                </a:solidFill>
                <a:latin typeface="Arial Narrow"/>
                <a:cs typeface="Arial Narrow"/>
              </a:rPr>
              <a:t>,</a:t>
            </a:r>
            <a:r>
              <a:rPr sz="3200" b="1" spc="-275" dirty="0">
                <a:solidFill>
                  <a:srgbClr val="596267"/>
                </a:solidFill>
                <a:latin typeface="Arial Narrow"/>
                <a:cs typeface="Arial Narrow"/>
              </a:rPr>
              <a:t> </a:t>
            </a:r>
            <a:r>
              <a:rPr sz="2600" spc="25" dirty="0">
                <a:solidFill>
                  <a:srgbClr val="596267"/>
                </a:solidFill>
                <a:latin typeface="Calibri"/>
                <a:cs typeface="Calibri"/>
              </a:rPr>
              <a:t>a</a:t>
            </a:r>
            <a:r>
              <a:rPr sz="2600" spc="45" dirty="0">
                <a:solidFill>
                  <a:srgbClr val="596267"/>
                </a:solidFill>
                <a:latin typeface="Calibri"/>
                <a:cs typeface="Calibri"/>
              </a:rPr>
              <a:t>n</a:t>
            </a:r>
            <a:r>
              <a:rPr sz="2600" spc="65" dirty="0">
                <a:solidFill>
                  <a:srgbClr val="596267"/>
                </a:solidFill>
                <a:latin typeface="Calibri"/>
                <a:cs typeface="Calibri"/>
              </a:rPr>
              <a:t>d</a:t>
            </a:r>
            <a:r>
              <a:rPr sz="2600" spc="-65" dirty="0">
                <a:solidFill>
                  <a:srgbClr val="596267"/>
                </a:solidFill>
                <a:latin typeface="Calibri"/>
                <a:cs typeface="Calibri"/>
              </a:rPr>
              <a:t> </a:t>
            </a:r>
            <a:r>
              <a:rPr sz="3200" b="1" spc="180" dirty="0">
                <a:solidFill>
                  <a:srgbClr val="596267"/>
                </a:solidFill>
                <a:latin typeface="Arial Narrow"/>
                <a:cs typeface="Arial Narrow"/>
              </a:rPr>
              <a:t>t</a:t>
            </a:r>
            <a:r>
              <a:rPr sz="3200" b="1" dirty="0">
                <a:solidFill>
                  <a:srgbClr val="596267"/>
                </a:solidFill>
                <a:latin typeface="Arial Narrow"/>
                <a:cs typeface="Arial Narrow"/>
              </a:rPr>
              <a:t>i</a:t>
            </a:r>
            <a:r>
              <a:rPr sz="3200" b="1" spc="265" dirty="0">
                <a:solidFill>
                  <a:srgbClr val="596267"/>
                </a:solidFill>
                <a:latin typeface="Arial Narrow"/>
                <a:cs typeface="Arial Narrow"/>
              </a:rPr>
              <a:t>m</a:t>
            </a:r>
            <a:r>
              <a:rPr sz="3200" b="1" spc="160" dirty="0">
                <a:solidFill>
                  <a:srgbClr val="596267"/>
                </a:solidFill>
                <a:latin typeface="Arial Narrow"/>
                <a:cs typeface="Arial Narrow"/>
              </a:rPr>
              <a:t>e</a:t>
            </a:r>
            <a:r>
              <a:rPr sz="3200" b="1" spc="-204" dirty="0">
                <a:solidFill>
                  <a:srgbClr val="596267"/>
                </a:solidFill>
                <a:latin typeface="Arial Narrow"/>
                <a:cs typeface="Arial Narrow"/>
              </a:rPr>
              <a:t> </a:t>
            </a:r>
            <a:r>
              <a:rPr sz="3200" b="1" spc="30" dirty="0">
                <a:solidFill>
                  <a:srgbClr val="596267"/>
                </a:solidFill>
                <a:latin typeface="Arial Narrow"/>
                <a:cs typeface="Arial Narrow"/>
              </a:rPr>
              <a:t>of</a:t>
            </a:r>
            <a:r>
              <a:rPr sz="3200" b="1" spc="95" dirty="0">
                <a:solidFill>
                  <a:srgbClr val="596267"/>
                </a:solidFill>
                <a:latin typeface="Arial Narrow"/>
                <a:cs typeface="Arial Narrow"/>
              </a:rPr>
              <a:t>f</a:t>
            </a:r>
            <a:r>
              <a:rPr sz="3200" b="1" spc="-204" dirty="0">
                <a:solidFill>
                  <a:srgbClr val="596267"/>
                </a:solidFill>
                <a:latin typeface="Arial Narrow"/>
                <a:cs typeface="Arial Narrow"/>
              </a:rPr>
              <a:t> </a:t>
            </a:r>
            <a:r>
              <a:rPr sz="3200" b="1" spc="229" dirty="0">
                <a:solidFill>
                  <a:srgbClr val="596267"/>
                </a:solidFill>
                <a:latin typeface="Arial Narrow"/>
                <a:cs typeface="Arial Narrow"/>
              </a:rPr>
              <a:t>w</a:t>
            </a:r>
            <a:r>
              <a:rPr sz="3200" b="1" spc="45" dirty="0">
                <a:solidFill>
                  <a:srgbClr val="596267"/>
                </a:solidFill>
                <a:latin typeface="Arial Narrow"/>
                <a:cs typeface="Arial Narrow"/>
              </a:rPr>
              <a:t>o</a:t>
            </a:r>
            <a:r>
              <a:rPr sz="3200" b="1" spc="90" dirty="0">
                <a:solidFill>
                  <a:srgbClr val="596267"/>
                </a:solidFill>
                <a:latin typeface="Arial Narrow"/>
                <a:cs typeface="Arial Narrow"/>
              </a:rPr>
              <a:t>r</a:t>
            </a:r>
            <a:r>
              <a:rPr sz="3200" b="1" spc="200" dirty="0">
                <a:solidFill>
                  <a:srgbClr val="596267"/>
                </a:solidFill>
                <a:latin typeface="Arial Narrow"/>
                <a:cs typeface="Arial Narrow"/>
              </a:rPr>
              <a:t>k</a:t>
            </a:r>
            <a:r>
              <a:rPr sz="3200" b="1" spc="100" dirty="0">
                <a:solidFill>
                  <a:srgbClr val="596267"/>
                </a:solidFill>
                <a:latin typeface="Arial Narrow"/>
                <a:cs typeface="Arial Narrow"/>
              </a:rPr>
              <a:t> </a:t>
            </a:r>
            <a:r>
              <a:rPr sz="2600" spc="60" dirty="0">
                <a:solidFill>
                  <a:srgbClr val="596267"/>
                </a:solidFill>
                <a:latin typeface="Calibri"/>
                <a:cs typeface="Calibri"/>
              </a:rPr>
              <a:t>c</a:t>
            </a:r>
            <a:r>
              <a:rPr sz="2600" spc="35" dirty="0">
                <a:solidFill>
                  <a:srgbClr val="596267"/>
                </a:solidFill>
                <a:latin typeface="Calibri"/>
                <a:cs typeface="Calibri"/>
              </a:rPr>
              <a:t>a</a:t>
            </a:r>
            <a:r>
              <a:rPr sz="2600" spc="50" dirty="0">
                <a:solidFill>
                  <a:srgbClr val="596267"/>
                </a:solidFill>
                <a:latin typeface="Calibri"/>
                <a:cs typeface="Calibri"/>
              </a:rPr>
              <a:t>n</a:t>
            </a:r>
            <a:r>
              <a:rPr sz="2600" spc="-65" dirty="0">
                <a:solidFill>
                  <a:srgbClr val="596267"/>
                </a:solidFill>
                <a:latin typeface="Calibri"/>
                <a:cs typeface="Calibri"/>
              </a:rPr>
              <a:t> </a:t>
            </a:r>
            <a:r>
              <a:rPr sz="2600" spc="55" dirty="0">
                <a:solidFill>
                  <a:srgbClr val="596267"/>
                </a:solidFill>
                <a:latin typeface="Calibri"/>
                <a:cs typeface="Calibri"/>
              </a:rPr>
              <a:t>b</a:t>
            </a:r>
            <a:r>
              <a:rPr sz="2600" spc="-15" dirty="0">
                <a:solidFill>
                  <a:srgbClr val="596267"/>
                </a:solidFill>
                <a:latin typeface="Calibri"/>
                <a:cs typeface="Calibri"/>
              </a:rPr>
              <a:t>e</a:t>
            </a:r>
            <a:r>
              <a:rPr sz="2600" spc="-65" dirty="0">
                <a:solidFill>
                  <a:srgbClr val="596267"/>
                </a:solidFill>
                <a:latin typeface="Calibri"/>
                <a:cs typeface="Calibri"/>
              </a:rPr>
              <a:t> </a:t>
            </a:r>
            <a:r>
              <a:rPr sz="2600" spc="10" dirty="0">
                <a:solidFill>
                  <a:srgbClr val="596267"/>
                </a:solidFill>
                <a:latin typeface="Calibri"/>
                <a:cs typeface="Calibri"/>
              </a:rPr>
              <a:t>e</a:t>
            </a:r>
            <a:r>
              <a:rPr sz="2600" spc="-10" dirty="0">
                <a:solidFill>
                  <a:srgbClr val="596267"/>
                </a:solidFill>
                <a:latin typeface="Calibri"/>
                <a:cs typeface="Calibri"/>
              </a:rPr>
              <a:t>x</a:t>
            </a:r>
            <a:r>
              <a:rPr sz="2600" spc="55" dirty="0">
                <a:solidFill>
                  <a:srgbClr val="596267"/>
                </a:solidFill>
                <a:latin typeface="Calibri"/>
                <a:cs typeface="Calibri"/>
              </a:rPr>
              <a:t>p</a:t>
            </a:r>
            <a:r>
              <a:rPr sz="2600" spc="-30" dirty="0">
                <a:solidFill>
                  <a:srgbClr val="596267"/>
                </a:solidFill>
                <a:latin typeface="Calibri"/>
                <a:cs typeface="Calibri"/>
              </a:rPr>
              <a:t>e</a:t>
            </a:r>
            <a:r>
              <a:rPr sz="2600" spc="20" dirty="0">
                <a:solidFill>
                  <a:srgbClr val="596267"/>
                </a:solidFill>
                <a:latin typeface="Calibri"/>
                <a:cs typeface="Calibri"/>
              </a:rPr>
              <a:t>n</a:t>
            </a:r>
            <a:r>
              <a:rPr sz="2600" spc="40" dirty="0">
                <a:solidFill>
                  <a:srgbClr val="596267"/>
                </a:solidFill>
                <a:latin typeface="Calibri"/>
                <a:cs typeface="Calibri"/>
              </a:rPr>
              <a:t>s</a:t>
            </a:r>
            <a:r>
              <a:rPr sz="2600" spc="20" dirty="0">
                <a:solidFill>
                  <a:srgbClr val="596267"/>
                </a:solidFill>
                <a:latin typeface="Calibri"/>
                <a:cs typeface="Calibri"/>
              </a:rPr>
              <a:t>i</a:t>
            </a:r>
            <a:r>
              <a:rPr sz="2600" spc="-15" dirty="0">
                <a:solidFill>
                  <a:srgbClr val="596267"/>
                </a:solidFill>
                <a:latin typeface="Calibri"/>
                <a:cs typeface="Calibri"/>
              </a:rPr>
              <a:t>v</a:t>
            </a:r>
            <a:r>
              <a:rPr sz="2600" spc="-55" dirty="0">
                <a:solidFill>
                  <a:srgbClr val="596267"/>
                </a:solidFill>
                <a:latin typeface="Calibri"/>
                <a:cs typeface="Calibri"/>
              </a:rPr>
              <a:t>e</a:t>
            </a:r>
            <a:r>
              <a:rPr sz="2600" spc="-15" dirty="0">
                <a:solidFill>
                  <a:srgbClr val="596267"/>
                </a:solidFill>
                <a:latin typeface="Calibri"/>
                <a:cs typeface="Calibri"/>
              </a:rPr>
              <a:t>.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1161191" y="9753600"/>
            <a:ext cx="2794000" cy="2794000"/>
          </a:xfrm>
          <a:custGeom>
            <a:avLst/>
            <a:gdLst/>
            <a:ahLst/>
            <a:cxnLst/>
            <a:rect l="l" t="t" r="r" b="b"/>
            <a:pathLst>
              <a:path w="2794000" h="2794000">
                <a:moveTo>
                  <a:pt x="1397000" y="0"/>
                </a:moveTo>
                <a:lnTo>
                  <a:pt x="1282424" y="4631"/>
                </a:lnTo>
                <a:lnTo>
                  <a:pt x="1170400" y="18284"/>
                </a:lnTo>
                <a:lnTo>
                  <a:pt x="1061286" y="40600"/>
                </a:lnTo>
                <a:lnTo>
                  <a:pt x="955441" y="71220"/>
                </a:lnTo>
                <a:lnTo>
                  <a:pt x="853226" y="109783"/>
                </a:lnTo>
                <a:lnTo>
                  <a:pt x="754999" y="155931"/>
                </a:lnTo>
                <a:lnTo>
                  <a:pt x="661121" y="209303"/>
                </a:lnTo>
                <a:lnTo>
                  <a:pt x="571951" y="269541"/>
                </a:lnTo>
                <a:lnTo>
                  <a:pt x="487849" y="336284"/>
                </a:lnTo>
                <a:lnTo>
                  <a:pt x="409173" y="409173"/>
                </a:lnTo>
                <a:lnTo>
                  <a:pt x="336284" y="487849"/>
                </a:lnTo>
                <a:lnTo>
                  <a:pt x="269541" y="571951"/>
                </a:lnTo>
                <a:lnTo>
                  <a:pt x="209303" y="661121"/>
                </a:lnTo>
                <a:lnTo>
                  <a:pt x="155931" y="754999"/>
                </a:lnTo>
                <a:lnTo>
                  <a:pt x="109783" y="853226"/>
                </a:lnTo>
                <a:lnTo>
                  <a:pt x="71220" y="955441"/>
                </a:lnTo>
                <a:lnTo>
                  <a:pt x="40600" y="1061286"/>
                </a:lnTo>
                <a:lnTo>
                  <a:pt x="18284" y="1170400"/>
                </a:lnTo>
                <a:lnTo>
                  <a:pt x="4631" y="1282424"/>
                </a:lnTo>
                <a:lnTo>
                  <a:pt x="0" y="1397000"/>
                </a:lnTo>
                <a:lnTo>
                  <a:pt x="4631" y="1511575"/>
                </a:lnTo>
                <a:lnTo>
                  <a:pt x="18284" y="1623599"/>
                </a:lnTo>
                <a:lnTo>
                  <a:pt x="40600" y="1732713"/>
                </a:lnTo>
                <a:lnTo>
                  <a:pt x="71220" y="1838558"/>
                </a:lnTo>
                <a:lnTo>
                  <a:pt x="109783" y="1940773"/>
                </a:lnTo>
                <a:lnTo>
                  <a:pt x="155931" y="2039000"/>
                </a:lnTo>
                <a:lnTo>
                  <a:pt x="209303" y="2132878"/>
                </a:lnTo>
                <a:lnTo>
                  <a:pt x="269541" y="2222048"/>
                </a:lnTo>
                <a:lnTo>
                  <a:pt x="336284" y="2306150"/>
                </a:lnTo>
                <a:lnTo>
                  <a:pt x="409173" y="2384826"/>
                </a:lnTo>
                <a:lnTo>
                  <a:pt x="487849" y="2457715"/>
                </a:lnTo>
                <a:lnTo>
                  <a:pt x="571951" y="2524458"/>
                </a:lnTo>
                <a:lnTo>
                  <a:pt x="661121" y="2584696"/>
                </a:lnTo>
                <a:lnTo>
                  <a:pt x="754999" y="2638068"/>
                </a:lnTo>
                <a:lnTo>
                  <a:pt x="853226" y="2684216"/>
                </a:lnTo>
                <a:lnTo>
                  <a:pt x="955441" y="2722779"/>
                </a:lnTo>
                <a:lnTo>
                  <a:pt x="1061286" y="2753399"/>
                </a:lnTo>
                <a:lnTo>
                  <a:pt x="1170400" y="2775715"/>
                </a:lnTo>
                <a:lnTo>
                  <a:pt x="1282424" y="2789368"/>
                </a:lnTo>
                <a:lnTo>
                  <a:pt x="1397000" y="2794000"/>
                </a:lnTo>
                <a:lnTo>
                  <a:pt x="1511575" y="2789368"/>
                </a:lnTo>
                <a:lnTo>
                  <a:pt x="1623599" y="2775715"/>
                </a:lnTo>
                <a:lnTo>
                  <a:pt x="1732713" y="2753399"/>
                </a:lnTo>
                <a:lnTo>
                  <a:pt x="1838558" y="2722779"/>
                </a:lnTo>
                <a:lnTo>
                  <a:pt x="1940773" y="2684216"/>
                </a:lnTo>
                <a:lnTo>
                  <a:pt x="2039000" y="2638068"/>
                </a:lnTo>
                <a:lnTo>
                  <a:pt x="2132878" y="2584696"/>
                </a:lnTo>
                <a:lnTo>
                  <a:pt x="2222048" y="2524458"/>
                </a:lnTo>
                <a:lnTo>
                  <a:pt x="2306150" y="2457715"/>
                </a:lnTo>
                <a:lnTo>
                  <a:pt x="2384826" y="2384826"/>
                </a:lnTo>
                <a:lnTo>
                  <a:pt x="2457715" y="2306150"/>
                </a:lnTo>
                <a:lnTo>
                  <a:pt x="2524458" y="2222048"/>
                </a:lnTo>
                <a:lnTo>
                  <a:pt x="2584696" y="2132878"/>
                </a:lnTo>
                <a:lnTo>
                  <a:pt x="2638068" y="2039000"/>
                </a:lnTo>
                <a:lnTo>
                  <a:pt x="2684216" y="1940773"/>
                </a:lnTo>
                <a:lnTo>
                  <a:pt x="2722779" y="1838558"/>
                </a:lnTo>
                <a:lnTo>
                  <a:pt x="2753399" y="1732713"/>
                </a:lnTo>
                <a:lnTo>
                  <a:pt x="2775715" y="1623599"/>
                </a:lnTo>
                <a:lnTo>
                  <a:pt x="2789368" y="1511575"/>
                </a:lnTo>
                <a:lnTo>
                  <a:pt x="2794000" y="1397000"/>
                </a:lnTo>
                <a:lnTo>
                  <a:pt x="2789368" y="1282424"/>
                </a:lnTo>
                <a:lnTo>
                  <a:pt x="2775715" y="1170400"/>
                </a:lnTo>
                <a:lnTo>
                  <a:pt x="2753399" y="1061286"/>
                </a:lnTo>
                <a:lnTo>
                  <a:pt x="2722779" y="955441"/>
                </a:lnTo>
                <a:lnTo>
                  <a:pt x="2684216" y="853226"/>
                </a:lnTo>
                <a:lnTo>
                  <a:pt x="2638068" y="754999"/>
                </a:lnTo>
                <a:lnTo>
                  <a:pt x="2584696" y="661121"/>
                </a:lnTo>
                <a:lnTo>
                  <a:pt x="2524458" y="571951"/>
                </a:lnTo>
                <a:lnTo>
                  <a:pt x="2457715" y="487849"/>
                </a:lnTo>
                <a:lnTo>
                  <a:pt x="2384826" y="409173"/>
                </a:lnTo>
                <a:lnTo>
                  <a:pt x="2306150" y="336284"/>
                </a:lnTo>
                <a:lnTo>
                  <a:pt x="2222048" y="269541"/>
                </a:lnTo>
                <a:lnTo>
                  <a:pt x="2132878" y="209303"/>
                </a:lnTo>
                <a:lnTo>
                  <a:pt x="2039000" y="155931"/>
                </a:lnTo>
                <a:lnTo>
                  <a:pt x="1940773" y="109783"/>
                </a:lnTo>
                <a:lnTo>
                  <a:pt x="1838558" y="71220"/>
                </a:lnTo>
                <a:lnTo>
                  <a:pt x="1732713" y="40600"/>
                </a:lnTo>
                <a:lnTo>
                  <a:pt x="1623599" y="18284"/>
                </a:lnTo>
                <a:lnTo>
                  <a:pt x="1511575" y="4631"/>
                </a:lnTo>
                <a:lnTo>
                  <a:pt x="1397000" y="0"/>
                </a:lnTo>
                <a:close/>
              </a:path>
            </a:pathLst>
          </a:custGeom>
          <a:solidFill>
            <a:srgbClr val="DDE4E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508259" y="10961496"/>
            <a:ext cx="2007837" cy="152532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287438" y="9835984"/>
            <a:ext cx="2655237" cy="182626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617243" y="1091098"/>
            <a:ext cx="400050" cy="524510"/>
          </a:xfrm>
          <a:custGeom>
            <a:avLst/>
            <a:gdLst/>
            <a:ahLst/>
            <a:cxnLst/>
            <a:rect l="l" t="t" r="r" b="b"/>
            <a:pathLst>
              <a:path w="400050" h="524510">
                <a:moveTo>
                  <a:pt x="363181" y="403997"/>
                </a:moveTo>
                <a:lnTo>
                  <a:pt x="325794" y="434080"/>
                </a:lnTo>
                <a:lnTo>
                  <a:pt x="280688" y="456626"/>
                </a:lnTo>
                <a:lnTo>
                  <a:pt x="239624" y="465151"/>
                </a:lnTo>
                <a:lnTo>
                  <a:pt x="224258" y="465920"/>
                </a:lnTo>
                <a:lnTo>
                  <a:pt x="210311" y="465415"/>
                </a:lnTo>
                <a:lnTo>
                  <a:pt x="171801" y="457791"/>
                </a:lnTo>
                <a:lnTo>
                  <a:pt x="128919" y="433275"/>
                </a:lnTo>
                <a:lnTo>
                  <a:pt x="103760" y="404032"/>
                </a:lnTo>
                <a:lnTo>
                  <a:pt x="85166" y="365405"/>
                </a:lnTo>
                <a:lnTo>
                  <a:pt x="73639" y="317322"/>
                </a:lnTo>
                <a:lnTo>
                  <a:pt x="69684" y="259712"/>
                </a:lnTo>
                <a:lnTo>
                  <a:pt x="70101" y="241615"/>
                </a:lnTo>
                <a:lnTo>
                  <a:pt x="76282" y="191525"/>
                </a:lnTo>
                <a:lnTo>
                  <a:pt x="89660" y="148338"/>
                </a:lnTo>
                <a:lnTo>
                  <a:pt x="109983" y="112831"/>
                </a:lnTo>
                <a:lnTo>
                  <a:pt x="136997" y="85777"/>
                </a:lnTo>
                <a:lnTo>
                  <a:pt x="182988" y="64195"/>
                </a:lnTo>
                <a:lnTo>
                  <a:pt x="210088" y="60130"/>
                </a:lnTo>
                <a:lnTo>
                  <a:pt x="230437" y="60903"/>
                </a:lnTo>
                <a:lnTo>
                  <a:pt x="279090" y="72504"/>
                </a:lnTo>
                <a:lnTo>
                  <a:pt x="311093" y="95786"/>
                </a:lnTo>
                <a:lnTo>
                  <a:pt x="332189" y="140021"/>
                </a:lnTo>
                <a:lnTo>
                  <a:pt x="334228" y="152724"/>
                </a:lnTo>
                <a:lnTo>
                  <a:pt x="399783" y="162583"/>
                </a:lnTo>
                <a:lnTo>
                  <a:pt x="393281" y="115213"/>
                </a:lnTo>
                <a:lnTo>
                  <a:pt x="377588" y="76052"/>
                </a:lnTo>
                <a:lnTo>
                  <a:pt x="353445" y="45049"/>
                </a:lnTo>
                <a:lnTo>
                  <a:pt x="321592" y="22156"/>
                </a:lnTo>
                <a:lnTo>
                  <a:pt x="282769" y="7323"/>
                </a:lnTo>
                <a:lnTo>
                  <a:pt x="237716" y="502"/>
                </a:lnTo>
                <a:lnTo>
                  <a:pt x="221441" y="0"/>
                </a:lnTo>
                <a:lnTo>
                  <a:pt x="199768" y="864"/>
                </a:lnTo>
                <a:lnTo>
                  <a:pt x="159793" y="7584"/>
                </a:lnTo>
                <a:lnTo>
                  <a:pt x="108237" y="29131"/>
                </a:lnTo>
                <a:lnTo>
                  <a:pt x="66736" y="62832"/>
                </a:lnTo>
                <a:lnTo>
                  <a:pt x="35254" y="106875"/>
                </a:lnTo>
                <a:lnTo>
                  <a:pt x="13754" y="159451"/>
                </a:lnTo>
                <a:lnTo>
                  <a:pt x="4947" y="198348"/>
                </a:lnTo>
                <a:lnTo>
                  <a:pt x="549" y="239696"/>
                </a:lnTo>
                <a:lnTo>
                  <a:pt x="0" y="261122"/>
                </a:lnTo>
                <a:lnTo>
                  <a:pt x="503" y="283230"/>
                </a:lnTo>
                <a:lnTo>
                  <a:pt x="4570" y="325626"/>
                </a:lnTo>
                <a:lnTo>
                  <a:pt x="12801" y="365201"/>
                </a:lnTo>
                <a:lnTo>
                  <a:pt x="25297" y="401482"/>
                </a:lnTo>
                <a:lnTo>
                  <a:pt x="52260" y="448693"/>
                </a:lnTo>
                <a:lnTo>
                  <a:pt x="89390" y="485832"/>
                </a:lnTo>
                <a:lnTo>
                  <a:pt x="137029" y="511303"/>
                </a:lnTo>
                <a:lnTo>
                  <a:pt x="174796" y="521013"/>
                </a:lnTo>
                <a:lnTo>
                  <a:pt x="217487" y="524355"/>
                </a:lnTo>
                <a:lnTo>
                  <a:pt x="231633" y="524011"/>
                </a:lnTo>
                <a:lnTo>
                  <a:pt x="271943" y="518949"/>
                </a:lnTo>
                <a:lnTo>
                  <a:pt x="309181" y="508097"/>
                </a:lnTo>
                <a:lnTo>
                  <a:pt x="354313" y="485190"/>
                </a:lnTo>
                <a:lnTo>
                  <a:pt x="384968" y="462109"/>
                </a:lnTo>
                <a:lnTo>
                  <a:pt x="363181" y="403997"/>
                </a:lnTo>
                <a:close/>
              </a:path>
            </a:pathLst>
          </a:custGeom>
          <a:ln w="16510">
            <a:solidFill>
              <a:srgbClr val="129D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067768" y="1100245"/>
            <a:ext cx="434975" cy="507365"/>
          </a:xfrm>
          <a:custGeom>
            <a:avLst/>
            <a:gdLst/>
            <a:ahLst/>
            <a:cxnLst/>
            <a:rect l="l" t="t" r="r" b="b"/>
            <a:pathLst>
              <a:path w="434975" h="507365">
                <a:moveTo>
                  <a:pt x="181584" y="0"/>
                </a:moveTo>
                <a:lnTo>
                  <a:pt x="0" y="506755"/>
                </a:lnTo>
                <a:lnTo>
                  <a:pt x="69672" y="506755"/>
                </a:lnTo>
                <a:lnTo>
                  <a:pt x="118237" y="370916"/>
                </a:lnTo>
                <a:lnTo>
                  <a:pt x="316014" y="370916"/>
                </a:lnTo>
                <a:lnTo>
                  <a:pt x="365290" y="506755"/>
                </a:lnTo>
                <a:lnTo>
                  <a:pt x="434962" y="506755"/>
                </a:lnTo>
                <a:lnTo>
                  <a:pt x="251269" y="0"/>
                </a:lnTo>
                <a:lnTo>
                  <a:pt x="181584" y="0"/>
                </a:lnTo>
                <a:close/>
              </a:path>
            </a:pathLst>
          </a:custGeom>
          <a:ln w="16509">
            <a:solidFill>
              <a:srgbClr val="129D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204306" y="1176254"/>
            <a:ext cx="161290" cy="235585"/>
          </a:xfrm>
          <a:custGeom>
            <a:avLst/>
            <a:gdLst/>
            <a:ahLst/>
            <a:cxnLst/>
            <a:rect l="l" t="t" r="r" b="b"/>
            <a:pathLst>
              <a:path w="161289" h="235584">
                <a:moveTo>
                  <a:pt x="0" y="235089"/>
                </a:moveTo>
                <a:lnTo>
                  <a:pt x="80238" y="0"/>
                </a:lnTo>
                <a:lnTo>
                  <a:pt x="161175" y="235089"/>
                </a:lnTo>
                <a:lnTo>
                  <a:pt x="0" y="235089"/>
                </a:lnTo>
                <a:close/>
              </a:path>
            </a:pathLst>
          </a:custGeom>
          <a:ln w="16510">
            <a:solidFill>
              <a:srgbClr val="129D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571001" y="1100250"/>
            <a:ext cx="384810" cy="507365"/>
          </a:xfrm>
          <a:custGeom>
            <a:avLst/>
            <a:gdLst/>
            <a:ahLst/>
            <a:cxnLst/>
            <a:rect l="l" t="t" r="r" b="b"/>
            <a:pathLst>
              <a:path w="384810" h="507365">
                <a:moveTo>
                  <a:pt x="0" y="506755"/>
                </a:moveTo>
                <a:lnTo>
                  <a:pt x="64046" y="506755"/>
                </a:lnTo>
                <a:lnTo>
                  <a:pt x="64046" y="119646"/>
                </a:lnTo>
                <a:lnTo>
                  <a:pt x="325869" y="506755"/>
                </a:lnTo>
                <a:lnTo>
                  <a:pt x="384289" y="506755"/>
                </a:lnTo>
                <a:lnTo>
                  <a:pt x="384289" y="0"/>
                </a:lnTo>
                <a:lnTo>
                  <a:pt x="319544" y="0"/>
                </a:lnTo>
                <a:lnTo>
                  <a:pt x="319544" y="386397"/>
                </a:lnTo>
                <a:lnTo>
                  <a:pt x="59118" y="0"/>
                </a:lnTo>
                <a:lnTo>
                  <a:pt x="0" y="0"/>
                </a:lnTo>
                <a:lnTo>
                  <a:pt x="0" y="506755"/>
                </a:lnTo>
                <a:close/>
              </a:path>
            </a:pathLst>
          </a:custGeom>
          <a:ln w="16509">
            <a:solidFill>
              <a:srgbClr val="129D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055019" y="1091098"/>
            <a:ext cx="400050" cy="524510"/>
          </a:xfrm>
          <a:custGeom>
            <a:avLst/>
            <a:gdLst/>
            <a:ahLst/>
            <a:cxnLst/>
            <a:rect l="l" t="t" r="r" b="b"/>
            <a:pathLst>
              <a:path w="400050" h="524510">
                <a:moveTo>
                  <a:pt x="363181" y="403997"/>
                </a:moveTo>
                <a:lnTo>
                  <a:pt x="325794" y="434080"/>
                </a:lnTo>
                <a:lnTo>
                  <a:pt x="280688" y="456626"/>
                </a:lnTo>
                <a:lnTo>
                  <a:pt x="239624" y="465151"/>
                </a:lnTo>
                <a:lnTo>
                  <a:pt x="224258" y="465920"/>
                </a:lnTo>
                <a:lnTo>
                  <a:pt x="210311" y="465415"/>
                </a:lnTo>
                <a:lnTo>
                  <a:pt x="171801" y="457791"/>
                </a:lnTo>
                <a:lnTo>
                  <a:pt x="128919" y="433275"/>
                </a:lnTo>
                <a:lnTo>
                  <a:pt x="103760" y="404032"/>
                </a:lnTo>
                <a:lnTo>
                  <a:pt x="85166" y="365405"/>
                </a:lnTo>
                <a:lnTo>
                  <a:pt x="73639" y="317322"/>
                </a:lnTo>
                <a:lnTo>
                  <a:pt x="69684" y="259712"/>
                </a:lnTo>
                <a:lnTo>
                  <a:pt x="70101" y="241615"/>
                </a:lnTo>
                <a:lnTo>
                  <a:pt x="76282" y="191525"/>
                </a:lnTo>
                <a:lnTo>
                  <a:pt x="89660" y="148338"/>
                </a:lnTo>
                <a:lnTo>
                  <a:pt x="109983" y="112831"/>
                </a:lnTo>
                <a:lnTo>
                  <a:pt x="136997" y="85777"/>
                </a:lnTo>
                <a:lnTo>
                  <a:pt x="182988" y="64195"/>
                </a:lnTo>
                <a:lnTo>
                  <a:pt x="210088" y="60130"/>
                </a:lnTo>
                <a:lnTo>
                  <a:pt x="230437" y="60903"/>
                </a:lnTo>
                <a:lnTo>
                  <a:pt x="279090" y="72504"/>
                </a:lnTo>
                <a:lnTo>
                  <a:pt x="311093" y="95786"/>
                </a:lnTo>
                <a:lnTo>
                  <a:pt x="332189" y="140021"/>
                </a:lnTo>
                <a:lnTo>
                  <a:pt x="334228" y="152724"/>
                </a:lnTo>
                <a:lnTo>
                  <a:pt x="399783" y="162583"/>
                </a:lnTo>
                <a:lnTo>
                  <a:pt x="393281" y="115213"/>
                </a:lnTo>
                <a:lnTo>
                  <a:pt x="377588" y="76052"/>
                </a:lnTo>
                <a:lnTo>
                  <a:pt x="353445" y="45049"/>
                </a:lnTo>
                <a:lnTo>
                  <a:pt x="321592" y="22156"/>
                </a:lnTo>
                <a:lnTo>
                  <a:pt x="282769" y="7323"/>
                </a:lnTo>
                <a:lnTo>
                  <a:pt x="237716" y="502"/>
                </a:lnTo>
                <a:lnTo>
                  <a:pt x="221441" y="0"/>
                </a:lnTo>
                <a:lnTo>
                  <a:pt x="199768" y="864"/>
                </a:lnTo>
                <a:lnTo>
                  <a:pt x="159793" y="7584"/>
                </a:lnTo>
                <a:lnTo>
                  <a:pt x="108237" y="29131"/>
                </a:lnTo>
                <a:lnTo>
                  <a:pt x="66736" y="62832"/>
                </a:lnTo>
                <a:lnTo>
                  <a:pt x="35254" y="106875"/>
                </a:lnTo>
                <a:lnTo>
                  <a:pt x="13754" y="159451"/>
                </a:lnTo>
                <a:lnTo>
                  <a:pt x="4947" y="198348"/>
                </a:lnTo>
                <a:lnTo>
                  <a:pt x="549" y="239696"/>
                </a:lnTo>
                <a:lnTo>
                  <a:pt x="0" y="261122"/>
                </a:lnTo>
                <a:lnTo>
                  <a:pt x="503" y="283230"/>
                </a:lnTo>
                <a:lnTo>
                  <a:pt x="4570" y="325626"/>
                </a:lnTo>
                <a:lnTo>
                  <a:pt x="12801" y="365201"/>
                </a:lnTo>
                <a:lnTo>
                  <a:pt x="25297" y="401482"/>
                </a:lnTo>
                <a:lnTo>
                  <a:pt x="52260" y="448693"/>
                </a:lnTo>
                <a:lnTo>
                  <a:pt x="89390" y="485832"/>
                </a:lnTo>
                <a:lnTo>
                  <a:pt x="137029" y="511303"/>
                </a:lnTo>
                <a:lnTo>
                  <a:pt x="174796" y="521013"/>
                </a:lnTo>
                <a:lnTo>
                  <a:pt x="217487" y="524355"/>
                </a:lnTo>
                <a:lnTo>
                  <a:pt x="231633" y="524011"/>
                </a:lnTo>
                <a:lnTo>
                  <a:pt x="271943" y="518949"/>
                </a:lnTo>
                <a:lnTo>
                  <a:pt x="309181" y="508097"/>
                </a:lnTo>
                <a:lnTo>
                  <a:pt x="354313" y="485190"/>
                </a:lnTo>
                <a:lnTo>
                  <a:pt x="384968" y="462109"/>
                </a:lnTo>
                <a:lnTo>
                  <a:pt x="363181" y="403997"/>
                </a:lnTo>
                <a:close/>
              </a:path>
            </a:pathLst>
          </a:custGeom>
          <a:ln w="16510">
            <a:solidFill>
              <a:srgbClr val="129D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548755" y="1100250"/>
            <a:ext cx="327660" cy="507365"/>
          </a:xfrm>
          <a:custGeom>
            <a:avLst/>
            <a:gdLst/>
            <a:ahLst/>
            <a:cxnLst/>
            <a:rect l="l" t="t" r="r" b="b"/>
            <a:pathLst>
              <a:path w="327660" h="507365">
                <a:moveTo>
                  <a:pt x="0" y="506755"/>
                </a:moveTo>
                <a:lnTo>
                  <a:pt x="327279" y="506755"/>
                </a:lnTo>
                <a:lnTo>
                  <a:pt x="327279" y="448335"/>
                </a:lnTo>
                <a:lnTo>
                  <a:pt x="65455" y="448335"/>
                </a:lnTo>
                <a:lnTo>
                  <a:pt x="65455" y="278714"/>
                </a:lnTo>
                <a:lnTo>
                  <a:pt x="299135" y="278714"/>
                </a:lnTo>
                <a:lnTo>
                  <a:pt x="299135" y="219595"/>
                </a:lnTo>
                <a:lnTo>
                  <a:pt x="65455" y="219595"/>
                </a:lnTo>
                <a:lnTo>
                  <a:pt x="65455" y="59118"/>
                </a:lnTo>
                <a:lnTo>
                  <a:pt x="321652" y="59118"/>
                </a:lnTo>
                <a:lnTo>
                  <a:pt x="321652" y="0"/>
                </a:lnTo>
                <a:lnTo>
                  <a:pt x="0" y="0"/>
                </a:lnTo>
                <a:lnTo>
                  <a:pt x="0" y="506755"/>
                </a:lnTo>
                <a:close/>
              </a:path>
            </a:pathLst>
          </a:custGeom>
          <a:ln w="16510">
            <a:solidFill>
              <a:srgbClr val="129D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971961" y="1100245"/>
            <a:ext cx="369570" cy="507365"/>
          </a:xfrm>
          <a:custGeom>
            <a:avLst/>
            <a:gdLst/>
            <a:ahLst/>
            <a:cxnLst/>
            <a:rect l="l" t="t" r="r" b="b"/>
            <a:pathLst>
              <a:path w="369570" h="507365">
                <a:moveTo>
                  <a:pt x="0" y="0"/>
                </a:moveTo>
                <a:lnTo>
                  <a:pt x="0" y="506755"/>
                </a:lnTo>
                <a:lnTo>
                  <a:pt x="65455" y="506755"/>
                </a:lnTo>
                <a:lnTo>
                  <a:pt x="65455" y="309689"/>
                </a:lnTo>
                <a:lnTo>
                  <a:pt x="142176" y="309689"/>
                </a:lnTo>
                <a:lnTo>
                  <a:pt x="155973" y="309439"/>
                </a:lnTo>
                <a:lnTo>
                  <a:pt x="168823" y="308690"/>
                </a:lnTo>
                <a:lnTo>
                  <a:pt x="181033" y="307441"/>
                </a:lnTo>
                <a:lnTo>
                  <a:pt x="192907" y="305692"/>
                </a:lnTo>
                <a:lnTo>
                  <a:pt x="297726" y="506755"/>
                </a:lnTo>
                <a:lnTo>
                  <a:pt x="369519" y="506755"/>
                </a:lnTo>
                <a:lnTo>
                  <a:pt x="256895" y="289280"/>
                </a:lnTo>
                <a:lnTo>
                  <a:pt x="269935" y="282294"/>
                </a:lnTo>
                <a:lnTo>
                  <a:pt x="302158" y="257298"/>
                </a:lnTo>
                <a:lnTo>
                  <a:pt x="324381" y="226331"/>
                </a:lnTo>
                <a:lnTo>
                  <a:pt x="337050" y="189505"/>
                </a:lnTo>
                <a:lnTo>
                  <a:pt x="340408" y="161753"/>
                </a:lnTo>
                <a:lnTo>
                  <a:pt x="339973" y="145877"/>
                </a:lnTo>
                <a:lnTo>
                  <a:pt x="332921" y="102678"/>
                </a:lnTo>
                <a:lnTo>
                  <a:pt x="317079" y="66462"/>
                </a:lnTo>
                <a:lnTo>
                  <a:pt x="281910" y="29776"/>
                </a:lnTo>
                <a:lnTo>
                  <a:pt x="244718" y="11523"/>
                </a:lnTo>
                <a:lnTo>
                  <a:pt x="198016" y="1685"/>
                </a:lnTo>
                <a:lnTo>
                  <a:pt x="180298" y="350"/>
                </a:lnTo>
                <a:lnTo>
                  <a:pt x="0" y="0"/>
                </a:lnTo>
                <a:close/>
              </a:path>
            </a:pathLst>
          </a:custGeom>
          <a:ln w="16510">
            <a:solidFill>
              <a:srgbClr val="129D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037416" y="1157255"/>
            <a:ext cx="208915" cy="198120"/>
          </a:xfrm>
          <a:custGeom>
            <a:avLst/>
            <a:gdLst/>
            <a:ahLst/>
            <a:cxnLst/>
            <a:rect l="l" t="t" r="r" b="b"/>
            <a:pathLst>
              <a:path w="208914" h="198119">
                <a:moveTo>
                  <a:pt x="97129" y="0"/>
                </a:moveTo>
                <a:lnTo>
                  <a:pt x="148745" y="6476"/>
                </a:lnTo>
                <a:lnTo>
                  <a:pt x="183997" y="25808"/>
                </a:lnTo>
                <a:lnTo>
                  <a:pt x="207060" y="71332"/>
                </a:lnTo>
                <a:lnTo>
                  <a:pt x="208767" y="86203"/>
                </a:lnTo>
                <a:lnTo>
                  <a:pt x="208123" y="103436"/>
                </a:lnTo>
                <a:lnTo>
                  <a:pt x="197619" y="146166"/>
                </a:lnTo>
                <a:lnTo>
                  <a:pt x="163342" y="182867"/>
                </a:lnTo>
                <a:lnTo>
                  <a:pt x="122175" y="195799"/>
                </a:lnTo>
                <a:lnTo>
                  <a:pt x="0" y="197777"/>
                </a:lnTo>
                <a:lnTo>
                  <a:pt x="0" y="0"/>
                </a:lnTo>
                <a:lnTo>
                  <a:pt x="97129" y="0"/>
                </a:lnTo>
                <a:close/>
              </a:path>
            </a:pathLst>
          </a:custGeom>
          <a:ln w="16510">
            <a:solidFill>
              <a:srgbClr val="129D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409100" y="1091098"/>
            <a:ext cx="400050" cy="524510"/>
          </a:xfrm>
          <a:custGeom>
            <a:avLst/>
            <a:gdLst/>
            <a:ahLst/>
            <a:cxnLst/>
            <a:rect l="l" t="t" r="r" b="b"/>
            <a:pathLst>
              <a:path w="400050" h="524510">
                <a:moveTo>
                  <a:pt x="363181" y="403997"/>
                </a:moveTo>
                <a:lnTo>
                  <a:pt x="325794" y="434080"/>
                </a:lnTo>
                <a:lnTo>
                  <a:pt x="280688" y="456626"/>
                </a:lnTo>
                <a:lnTo>
                  <a:pt x="239624" y="465151"/>
                </a:lnTo>
                <a:lnTo>
                  <a:pt x="224258" y="465920"/>
                </a:lnTo>
                <a:lnTo>
                  <a:pt x="210311" y="465415"/>
                </a:lnTo>
                <a:lnTo>
                  <a:pt x="171801" y="457791"/>
                </a:lnTo>
                <a:lnTo>
                  <a:pt x="128919" y="433275"/>
                </a:lnTo>
                <a:lnTo>
                  <a:pt x="103760" y="404032"/>
                </a:lnTo>
                <a:lnTo>
                  <a:pt x="85166" y="365405"/>
                </a:lnTo>
                <a:lnTo>
                  <a:pt x="73639" y="317322"/>
                </a:lnTo>
                <a:lnTo>
                  <a:pt x="69684" y="259712"/>
                </a:lnTo>
                <a:lnTo>
                  <a:pt x="70101" y="241615"/>
                </a:lnTo>
                <a:lnTo>
                  <a:pt x="76282" y="191525"/>
                </a:lnTo>
                <a:lnTo>
                  <a:pt x="89660" y="148338"/>
                </a:lnTo>
                <a:lnTo>
                  <a:pt x="109983" y="112831"/>
                </a:lnTo>
                <a:lnTo>
                  <a:pt x="136997" y="85777"/>
                </a:lnTo>
                <a:lnTo>
                  <a:pt x="182988" y="64195"/>
                </a:lnTo>
                <a:lnTo>
                  <a:pt x="210088" y="60130"/>
                </a:lnTo>
                <a:lnTo>
                  <a:pt x="230437" y="60903"/>
                </a:lnTo>
                <a:lnTo>
                  <a:pt x="279090" y="72504"/>
                </a:lnTo>
                <a:lnTo>
                  <a:pt x="311093" y="95786"/>
                </a:lnTo>
                <a:lnTo>
                  <a:pt x="332189" y="140021"/>
                </a:lnTo>
                <a:lnTo>
                  <a:pt x="334228" y="152724"/>
                </a:lnTo>
                <a:lnTo>
                  <a:pt x="399783" y="162583"/>
                </a:lnTo>
                <a:lnTo>
                  <a:pt x="393281" y="115213"/>
                </a:lnTo>
                <a:lnTo>
                  <a:pt x="377588" y="76052"/>
                </a:lnTo>
                <a:lnTo>
                  <a:pt x="353445" y="45049"/>
                </a:lnTo>
                <a:lnTo>
                  <a:pt x="321592" y="22156"/>
                </a:lnTo>
                <a:lnTo>
                  <a:pt x="282769" y="7323"/>
                </a:lnTo>
                <a:lnTo>
                  <a:pt x="237716" y="502"/>
                </a:lnTo>
                <a:lnTo>
                  <a:pt x="221441" y="0"/>
                </a:lnTo>
                <a:lnTo>
                  <a:pt x="199768" y="864"/>
                </a:lnTo>
                <a:lnTo>
                  <a:pt x="159793" y="7584"/>
                </a:lnTo>
                <a:lnTo>
                  <a:pt x="108237" y="29131"/>
                </a:lnTo>
                <a:lnTo>
                  <a:pt x="66736" y="62832"/>
                </a:lnTo>
                <a:lnTo>
                  <a:pt x="35254" y="106875"/>
                </a:lnTo>
                <a:lnTo>
                  <a:pt x="13754" y="159451"/>
                </a:lnTo>
                <a:lnTo>
                  <a:pt x="4947" y="198348"/>
                </a:lnTo>
                <a:lnTo>
                  <a:pt x="549" y="239696"/>
                </a:lnTo>
                <a:lnTo>
                  <a:pt x="0" y="261122"/>
                </a:lnTo>
                <a:lnTo>
                  <a:pt x="503" y="283230"/>
                </a:lnTo>
                <a:lnTo>
                  <a:pt x="4570" y="325626"/>
                </a:lnTo>
                <a:lnTo>
                  <a:pt x="12801" y="365201"/>
                </a:lnTo>
                <a:lnTo>
                  <a:pt x="25297" y="401482"/>
                </a:lnTo>
                <a:lnTo>
                  <a:pt x="52260" y="448693"/>
                </a:lnTo>
                <a:lnTo>
                  <a:pt x="89390" y="485832"/>
                </a:lnTo>
                <a:lnTo>
                  <a:pt x="137029" y="511303"/>
                </a:lnTo>
                <a:lnTo>
                  <a:pt x="174796" y="521013"/>
                </a:lnTo>
                <a:lnTo>
                  <a:pt x="217487" y="524355"/>
                </a:lnTo>
                <a:lnTo>
                  <a:pt x="231633" y="524011"/>
                </a:lnTo>
                <a:lnTo>
                  <a:pt x="271943" y="518949"/>
                </a:lnTo>
                <a:lnTo>
                  <a:pt x="309181" y="508097"/>
                </a:lnTo>
                <a:lnTo>
                  <a:pt x="354313" y="485190"/>
                </a:lnTo>
                <a:lnTo>
                  <a:pt x="384968" y="462109"/>
                </a:lnTo>
                <a:lnTo>
                  <a:pt x="363181" y="403997"/>
                </a:lnTo>
                <a:close/>
              </a:path>
            </a:pathLst>
          </a:custGeom>
          <a:ln w="16510">
            <a:solidFill>
              <a:srgbClr val="2F3B4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859626" y="1100245"/>
            <a:ext cx="434975" cy="507365"/>
          </a:xfrm>
          <a:custGeom>
            <a:avLst/>
            <a:gdLst/>
            <a:ahLst/>
            <a:cxnLst/>
            <a:rect l="l" t="t" r="r" b="b"/>
            <a:pathLst>
              <a:path w="434975" h="507365">
                <a:moveTo>
                  <a:pt x="181584" y="0"/>
                </a:moveTo>
                <a:lnTo>
                  <a:pt x="0" y="506755"/>
                </a:lnTo>
                <a:lnTo>
                  <a:pt x="69672" y="506755"/>
                </a:lnTo>
                <a:lnTo>
                  <a:pt x="118237" y="370916"/>
                </a:lnTo>
                <a:lnTo>
                  <a:pt x="316014" y="370916"/>
                </a:lnTo>
                <a:lnTo>
                  <a:pt x="365290" y="506755"/>
                </a:lnTo>
                <a:lnTo>
                  <a:pt x="434962" y="506755"/>
                </a:lnTo>
                <a:lnTo>
                  <a:pt x="251269" y="0"/>
                </a:lnTo>
                <a:lnTo>
                  <a:pt x="181584" y="0"/>
                </a:lnTo>
                <a:close/>
              </a:path>
            </a:pathLst>
          </a:custGeom>
          <a:ln w="16509">
            <a:solidFill>
              <a:srgbClr val="2F3B4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996163" y="1176254"/>
            <a:ext cx="161290" cy="235585"/>
          </a:xfrm>
          <a:custGeom>
            <a:avLst/>
            <a:gdLst/>
            <a:ahLst/>
            <a:cxnLst/>
            <a:rect l="l" t="t" r="r" b="b"/>
            <a:pathLst>
              <a:path w="161289" h="235584">
                <a:moveTo>
                  <a:pt x="0" y="235089"/>
                </a:moveTo>
                <a:lnTo>
                  <a:pt x="80238" y="0"/>
                </a:lnTo>
                <a:lnTo>
                  <a:pt x="161175" y="235089"/>
                </a:lnTo>
                <a:lnTo>
                  <a:pt x="0" y="235089"/>
                </a:lnTo>
                <a:close/>
              </a:path>
            </a:pathLst>
          </a:custGeom>
          <a:ln w="16510">
            <a:solidFill>
              <a:srgbClr val="2F3B4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362857" y="1100245"/>
            <a:ext cx="369570" cy="507365"/>
          </a:xfrm>
          <a:custGeom>
            <a:avLst/>
            <a:gdLst/>
            <a:ahLst/>
            <a:cxnLst/>
            <a:rect l="l" t="t" r="r" b="b"/>
            <a:pathLst>
              <a:path w="369570" h="507365">
                <a:moveTo>
                  <a:pt x="0" y="0"/>
                </a:moveTo>
                <a:lnTo>
                  <a:pt x="0" y="506755"/>
                </a:lnTo>
                <a:lnTo>
                  <a:pt x="65455" y="506755"/>
                </a:lnTo>
                <a:lnTo>
                  <a:pt x="65455" y="309689"/>
                </a:lnTo>
                <a:lnTo>
                  <a:pt x="142176" y="309689"/>
                </a:lnTo>
                <a:lnTo>
                  <a:pt x="155973" y="309439"/>
                </a:lnTo>
                <a:lnTo>
                  <a:pt x="168823" y="308690"/>
                </a:lnTo>
                <a:lnTo>
                  <a:pt x="181033" y="307441"/>
                </a:lnTo>
                <a:lnTo>
                  <a:pt x="192907" y="305692"/>
                </a:lnTo>
                <a:lnTo>
                  <a:pt x="297726" y="506755"/>
                </a:lnTo>
                <a:lnTo>
                  <a:pt x="369506" y="506755"/>
                </a:lnTo>
                <a:lnTo>
                  <a:pt x="256895" y="289280"/>
                </a:lnTo>
                <a:lnTo>
                  <a:pt x="269935" y="282294"/>
                </a:lnTo>
                <a:lnTo>
                  <a:pt x="302158" y="257298"/>
                </a:lnTo>
                <a:lnTo>
                  <a:pt x="324381" y="226331"/>
                </a:lnTo>
                <a:lnTo>
                  <a:pt x="337050" y="189505"/>
                </a:lnTo>
                <a:lnTo>
                  <a:pt x="340408" y="161753"/>
                </a:lnTo>
                <a:lnTo>
                  <a:pt x="339973" y="145877"/>
                </a:lnTo>
                <a:lnTo>
                  <a:pt x="332921" y="102678"/>
                </a:lnTo>
                <a:lnTo>
                  <a:pt x="317079" y="66462"/>
                </a:lnTo>
                <a:lnTo>
                  <a:pt x="281910" y="29776"/>
                </a:lnTo>
                <a:lnTo>
                  <a:pt x="244718" y="11523"/>
                </a:lnTo>
                <a:lnTo>
                  <a:pt x="198016" y="1685"/>
                </a:lnTo>
                <a:lnTo>
                  <a:pt x="180298" y="350"/>
                </a:lnTo>
                <a:lnTo>
                  <a:pt x="0" y="0"/>
                </a:lnTo>
                <a:close/>
              </a:path>
            </a:pathLst>
          </a:custGeom>
          <a:ln w="16510">
            <a:solidFill>
              <a:srgbClr val="2F3B4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428313" y="1157255"/>
            <a:ext cx="208915" cy="198120"/>
          </a:xfrm>
          <a:custGeom>
            <a:avLst/>
            <a:gdLst/>
            <a:ahLst/>
            <a:cxnLst/>
            <a:rect l="l" t="t" r="r" b="b"/>
            <a:pathLst>
              <a:path w="208915" h="198119">
                <a:moveTo>
                  <a:pt x="97129" y="0"/>
                </a:moveTo>
                <a:lnTo>
                  <a:pt x="148745" y="6476"/>
                </a:lnTo>
                <a:lnTo>
                  <a:pt x="183997" y="25808"/>
                </a:lnTo>
                <a:lnTo>
                  <a:pt x="207060" y="71332"/>
                </a:lnTo>
                <a:lnTo>
                  <a:pt x="208767" y="86203"/>
                </a:lnTo>
                <a:lnTo>
                  <a:pt x="208123" y="103436"/>
                </a:lnTo>
                <a:lnTo>
                  <a:pt x="197619" y="146166"/>
                </a:lnTo>
                <a:lnTo>
                  <a:pt x="163342" y="182867"/>
                </a:lnTo>
                <a:lnTo>
                  <a:pt x="122175" y="195799"/>
                </a:lnTo>
                <a:lnTo>
                  <a:pt x="0" y="197777"/>
                </a:lnTo>
                <a:lnTo>
                  <a:pt x="0" y="0"/>
                </a:lnTo>
                <a:lnTo>
                  <a:pt x="97129" y="0"/>
                </a:lnTo>
                <a:close/>
              </a:path>
            </a:pathLst>
          </a:custGeom>
          <a:ln w="16510">
            <a:solidFill>
              <a:srgbClr val="2F3B4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811894" y="1100250"/>
            <a:ext cx="327660" cy="507365"/>
          </a:xfrm>
          <a:custGeom>
            <a:avLst/>
            <a:gdLst/>
            <a:ahLst/>
            <a:cxnLst/>
            <a:rect l="l" t="t" r="r" b="b"/>
            <a:pathLst>
              <a:path w="327659" h="507365">
                <a:moveTo>
                  <a:pt x="0" y="506755"/>
                </a:moveTo>
                <a:lnTo>
                  <a:pt x="327279" y="506755"/>
                </a:lnTo>
                <a:lnTo>
                  <a:pt x="327279" y="448335"/>
                </a:lnTo>
                <a:lnTo>
                  <a:pt x="65455" y="448335"/>
                </a:lnTo>
                <a:lnTo>
                  <a:pt x="65455" y="278714"/>
                </a:lnTo>
                <a:lnTo>
                  <a:pt x="299123" y="278714"/>
                </a:lnTo>
                <a:lnTo>
                  <a:pt x="299123" y="219595"/>
                </a:lnTo>
                <a:lnTo>
                  <a:pt x="65455" y="219595"/>
                </a:lnTo>
                <a:lnTo>
                  <a:pt x="65455" y="59118"/>
                </a:lnTo>
                <a:lnTo>
                  <a:pt x="321652" y="59118"/>
                </a:lnTo>
                <a:lnTo>
                  <a:pt x="321652" y="0"/>
                </a:lnTo>
                <a:lnTo>
                  <a:pt x="0" y="0"/>
                </a:lnTo>
                <a:lnTo>
                  <a:pt x="0" y="506755"/>
                </a:lnTo>
                <a:close/>
              </a:path>
            </a:pathLst>
          </a:custGeom>
          <a:ln w="16510">
            <a:solidFill>
              <a:srgbClr val="2F3B4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xfrm>
            <a:off x="667949" y="757556"/>
            <a:ext cx="8476051" cy="944244"/>
          </a:xfrm>
          <a:prstGeom prst="rect">
            <a:avLst/>
          </a:prstGeom>
        </p:spPr>
        <p:txBody>
          <a:bodyPr vert="horz" wrap="square" lIns="0" tIns="178873" rIns="0" bIns="0" rtlCol="0">
            <a:spAutoFit/>
          </a:bodyPr>
          <a:lstStyle/>
          <a:p>
            <a:pPr marL="1940560">
              <a:lnSpc>
                <a:spcPct val="100000"/>
              </a:lnSpc>
            </a:pPr>
            <a:r>
              <a:rPr sz="5550" b="0" spc="760" dirty="0">
                <a:solidFill>
                  <a:srgbClr val="129DC0"/>
                </a:solidFill>
                <a:latin typeface="Calibri"/>
                <a:cs typeface="Calibri"/>
              </a:rPr>
              <a:t>C</a:t>
            </a:r>
            <a:r>
              <a:rPr sz="5550" b="0" spc="390" dirty="0">
                <a:solidFill>
                  <a:srgbClr val="129DC0"/>
                </a:solidFill>
                <a:latin typeface="Calibri"/>
                <a:cs typeface="Calibri"/>
              </a:rPr>
              <a:t>A</a:t>
            </a:r>
            <a:r>
              <a:rPr sz="5550" b="0" spc="335" dirty="0">
                <a:solidFill>
                  <a:srgbClr val="129DC0"/>
                </a:solidFill>
                <a:latin typeface="Calibri"/>
                <a:cs typeface="Calibri"/>
              </a:rPr>
              <a:t>N</a:t>
            </a:r>
            <a:r>
              <a:rPr sz="5550" b="0" spc="755" dirty="0">
                <a:solidFill>
                  <a:srgbClr val="129DC0"/>
                </a:solidFill>
                <a:latin typeface="Calibri"/>
                <a:cs typeface="Calibri"/>
              </a:rPr>
              <a:t>C</a:t>
            </a:r>
            <a:r>
              <a:rPr sz="5550" b="0" spc="605" dirty="0">
                <a:solidFill>
                  <a:srgbClr val="129DC0"/>
                </a:solidFill>
                <a:latin typeface="Calibri"/>
                <a:cs typeface="Calibri"/>
              </a:rPr>
              <a:t>E</a:t>
            </a:r>
            <a:r>
              <a:rPr sz="5550" b="0" spc="550" dirty="0">
                <a:solidFill>
                  <a:srgbClr val="129DC0"/>
                </a:solidFill>
                <a:latin typeface="Calibri"/>
                <a:cs typeface="Calibri"/>
              </a:rPr>
              <a:t>R</a:t>
            </a:r>
            <a:r>
              <a:rPr sz="5550" b="0" spc="760" dirty="0">
                <a:solidFill>
                  <a:srgbClr val="2F3B42"/>
                </a:solidFill>
                <a:latin typeface="Calibri"/>
                <a:cs typeface="Calibri"/>
              </a:rPr>
              <a:t>C</a:t>
            </a:r>
            <a:r>
              <a:rPr sz="5550" b="0" spc="450" dirty="0">
                <a:solidFill>
                  <a:srgbClr val="2F3B42"/>
                </a:solidFill>
                <a:latin typeface="Calibri"/>
                <a:cs typeface="Calibri"/>
              </a:rPr>
              <a:t>A</a:t>
            </a:r>
            <a:r>
              <a:rPr sz="5550" b="0" spc="434" dirty="0">
                <a:solidFill>
                  <a:srgbClr val="2F3B42"/>
                </a:solidFill>
                <a:latin typeface="Calibri"/>
                <a:cs typeface="Calibri"/>
              </a:rPr>
              <a:t>R</a:t>
            </a:r>
            <a:r>
              <a:rPr sz="5550" b="0" spc="565" dirty="0">
                <a:solidFill>
                  <a:srgbClr val="2F3B42"/>
                </a:solidFill>
                <a:latin typeface="Calibri"/>
                <a:cs typeface="Calibri"/>
              </a:rPr>
              <a:t>E</a:t>
            </a:r>
            <a:endParaRPr sz="5550" dirty="0">
              <a:latin typeface="Calibri"/>
              <a:cs typeface="Calibri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7284466" y="12111059"/>
            <a:ext cx="1254872" cy="44146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733434" y="11646965"/>
            <a:ext cx="562965" cy="91264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508000" y="10541507"/>
            <a:ext cx="578866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5" dirty="0">
                <a:solidFill>
                  <a:srgbClr val="262626"/>
                </a:solidFill>
                <a:latin typeface="Calibri"/>
                <a:cs typeface="Calibri"/>
              </a:rPr>
              <a:t>Unde</a:t>
            </a:r>
            <a:r>
              <a:rPr sz="1200" spc="15" dirty="0">
                <a:solidFill>
                  <a:srgbClr val="262626"/>
                </a:solidFill>
                <a:latin typeface="Calibri"/>
                <a:cs typeface="Calibri"/>
              </a:rPr>
              <a:t>r</a:t>
            </a:r>
            <a:r>
              <a:rPr sz="1200" dirty="0">
                <a:solidFill>
                  <a:srgbClr val="262626"/>
                </a:solidFill>
                <a:latin typeface="Calibri"/>
                <a:cs typeface="Calibri"/>
              </a:rPr>
              <a:t>writ</a:t>
            </a:r>
            <a:r>
              <a:rPr sz="1200" spc="-15" dirty="0">
                <a:solidFill>
                  <a:srgbClr val="262626"/>
                </a:solidFill>
                <a:latin typeface="Calibri"/>
                <a:cs typeface="Calibri"/>
              </a:rPr>
              <a:t>t</a:t>
            </a:r>
            <a:r>
              <a:rPr sz="1200" spc="5" dirty="0">
                <a:solidFill>
                  <a:srgbClr val="262626"/>
                </a:solidFill>
                <a:latin typeface="Calibri"/>
                <a:cs typeface="Calibri"/>
              </a:rPr>
              <a:t>en</a:t>
            </a:r>
            <a:r>
              <a:rPr sz="1200" spc="-30" dirty="0">
                <a:solidFill>
                  <a:srgbClr val="262626"/>
                </a:solidFill>
                <a:latin typeface="Calibri"/>
                <a:cs typeface="Calibri"/>
              </a:rPr>
              <a:t> </a:t>
            </a:r>
            <a:r>
              <a:rPr sz="1200" spc="25" dirty="0">
                <a:solidFill>
                  <a:srgbClr val="262626"/>
                </a:solidFill>
                <a:latin typeface="Calibri"/>
                <a:cs typeface="Calibri"/>
              </a:rPr>
              <a:t>b</a:t>
            </a:r>
            <a:r>
              <a:rPr sz="1200" spc="15" dirty="0">
                <a:solidFill>
                  <a:srgbClr val="262626"/>
                </a:solidFill>
                <a:latin typeface="Calibri"/>
                <a:cs typeface="Calibri"/>
              </a:rPr>
              <a:t>y</a:t>
            </a:r>
            <a:r>
              <a:rPr sz="1200" spc="-30" dirty="0">
                <a:solidFill>
                  <a:srgbClr val="262626"/>
                </a:solidFill>
                <a:latin typeface="Calibri"/>
                <a:cs typeface="Calibri"/>
              </a:rPr>
              <a:t> </a:t>
            </a:r>
            <a:r>
              <a:rPr sz="1200" spc="-15" dirty="0">
                <a:solidFill>
                  <a:srgbClr val="262626"/>
                </a:solidFill>
                <a:latin typeface="Calibri"/>
                <a:cs typeface="Calibri"/>
              </a:rPr>
              <a:t>F</a:t>
            </a:r>
            <a:r>
              <a:rPr sz="1200" spc="25" dirty="0">
                <a:solidFill>
                  <a:srgbClr val="262626"/>
                </a:solidFill>
                <a:latin typeface="Calibri"/>
                <a:cs typeface="Calibri"/>
              </a:rPr>
              <a:t>amily</a:t>
            </a:r>
            <a:r>
              <a:rPr sz="1200" spc="-30" dirty="0">
                <a:solidFill>
                  <a:srgbClr val="262626"/>
                </a:solidFill>
                <a:latin typeface="Calibri"/>
                <a:cs typeface="Calibri"/>
              </a:rPr>
              <a:t> </a:t>
            </a:r>
            <a:r>
              <a:rPr sz="1200" spc="5" dirty="0">
                <a:solidFill>
                  <a:srgbClr val="262626"/>
                </a:solidFill>
                <a:latin typeface="Calibri"/>
                <a:cs typeface="Calibri"/>
              </a:rPr>
              <a:t>Heri</a:t>
            </a:r>
            <a:r>
              <a:rPr sz="1200" spc="-25" dirty="0">
                <a:solidFill>
                  <a:srgbClr val="262626"/>
                </a:solidFill>
                <a:latin typeface="Calibri"/>
                <a:cs typeface="Calibri"/>
              </a:rPr>
              <a:t>t</a:t>
            </a:r>
            <a:r>
              <a:rPr sz="1200" spc="30" dirty="0">
                <a:solidFill>
                  <a:srgbClr val="262626"/>
                </a:solidFill>
                <a:latin typeface="Calibri"/>
                <a:cs typeface="Calibri"/>
              </a:rPr>
              <a:t>a</a:t>
            </a:r>
            <a:r>
              <a:rPr sz="1200" spc="10" dirty="0">
                <a:solidFill>
                  <a:srgbClr val="262626"/>
                </a:solidFill>
                <a:latin typeface="Calibri"/>
                <a:cs typeface="Calibri"/>
              </a:rPr>
              <a:t>g</a:t>
            </a:r>
            <a:r>
              <a:rPr sz="1200" spc="-10" dirty="0">
                <a:solidFill>
                  <a:srgbClr val="262626"/>
                </a:solidFill>
                <a:latin typeface="Calibri"/>
                <a:cs typeface="Calibri"/>
              </a:rPr>
              <a:t>e</a:t>
            </a:r>
            <a:r>
              <a:rPr sz="1200" spc="-30" dirty="0">
                <a:solidFill>
                  <a:srgbClr val="262626"/>
                </a:solidFill>
                <a:latin typeface="Calibri"/>
                <a:cs typeface="Calibri"/>
              </a:rPr>
              <a:t> </a:t>
            </a:r>
            <a:r>
              <a:rPr sz="1200" spc="20" dirty="0">
                <a:solidFill>
                  <a:srgbClr val="262626"/>
                </a:solidFill>
                <a:latin typeface="Calibri"/>
                <a:cs typeface="Calibri"/>
              </a:rPr>
              <a:t>Li</a:t>
            </a:r>
            <a:r>
              <a:rPr sz="1200" spc="5" dirty="0">
                <a:solidFill>
                  <a:srgbClr val="262626"/>
                </a:solidFill>
                <a:latin typeface="Calibri"/>
                <a:cs typeface="Calibri"/>
              </a:rPr>
              <a:t>f</a:t>
            </a:r>
            <a:r>
              <a:rPr sz="1200" spc="-10" dirty="0">
                <a:solidFill>
                  <a:srgbClr val="262626"/>
                </a:solidFill>
                <a:latin typeface="Calibri"/>
                <a:cs typeface="Calibri"/>
              </a:rPr>
              <a:t>e</a:t>
            </a:r>
            <a:r>
              <a:rPr sz="1200" spc="-30" dirty="0">
                <a:solidFill>
                  <a:srgbClr val="262626"/>
                </a:solidFill>
                <a:latin typeface="Calibri"/>
                <a:cs typeface="Calibri"/>
              </a:rPr>
              <a:t> </a:t>
            </a:r>
            <a:r>
              <a:rPr sz="1200" spc="15" dirty="0">
                <a:solidFill>
                  <a:srgbClr val="262626"/>
                </a:solidFill>
                <a:latin typeface="Calibri"/>
                <a:cs typeface="Calibri"/>
              </a:rPr>
              <a:t>Insu</a:t>
            </a:r>
            <a:r>
              <a:rPr sz="1200" spc="-20" dirty="0">
                <a:solidFill>
                  <a:srgbClr val="262626"/>
                </a:solidFill>
                <a:latin typeface="Calibri"/>
                <a:cs typeface="Calibri"/>
              </a:rPr>
              <a:t>r</a:t>
            </a:r>
            <a:r>
              <a:rPr sz="1200" spc="35" dirty="0">
                <a:solidFill>
                  <a:srgbClr val="262626"/>
                </a:solidFill>
                <a:latin typeface="Calibri"/>
                <a:cs typeface="Calibri"/>
              </a:rPr>
              <a:t>an</a:t>
            </a:r>
            <a:r>
              <a:rPr sz="1200" dirty="0">
                <a:solidFill>
                  <a:srgbClr val="262626"/>
                </a:solidFill>
                <a:latin typeface="Calibri"/>
                <a:cs typeface="Calibri"/>
              </a:rPr>
              <a:t>c</a:t>
            </a:r>
            <a:r>
              <a:rPr sz="1200" spc="-10" dirty="0">
                <a:solidFill>
                  <a:srgbClr val="262626"/>
                </a:solidFill>
                <a:latin typeface="Calibri"/>
                <a:cs typeface="Calibri"/>
              </a:rPr>
              <a:t>e</a:t>
            </a:r>
            <a:r>
              <a:rPr sz="1200" spc="-30" dirty="0">
                <a:solidFill>
                  <a:srgbClr val="262626"/>
                </a:solidFill>
                <a:latin typeface="Calibri"/>
                <a:cs typeface="Calibri"/>
              </a:rPr>
              <a:t> </a:t>
            </a:r>
            <a:r>
              <a:rPr sz="1200" spc="25" dirty="0">
                <a:solidFill>
                  <a:srgbClr val="262626"/>
                </a:solidFill>
                <a:latin typeface="Calibri"/>
                <a:cs typeface="Calibri"/>
              </a:rPr>
              <a:t>Com</a:t>
            </a:r>
            <a:r>
              <a:rPr sz="1200" spc="5" dirty="0">
                <a:solidFill>
                  <a:srgbClr val="262626"/>
                </a:solidFill>
                <a:latin typeface="Calibri"/>
                <a:cs typeface="Calibri"/>
              </a:rPr>
              <a:t>p</a:t>
            </a:r>
            <a:r>
              <a:rPr sz="1200" spc="20" dirty="0">
                <a:solidFill>
                  <a:srgbClr val="262626"/>
                </a:solidFill>
                <a:latin typeface="Calibri"/>
                <a:cs typeface="Calibri"/>
              </a:rPr>
              <a:t>any</a:t>
            </a:r>
            <a:r>
              <a:rPr sz="1200" spc="-30" dirty="0">
                <a:solidFill>
                  <a:srgbClr val="262626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262626"/>
                </a:solidFill>
                <a:latin typeface="Calibri"/>
                <a:cs typeface="Calibri"/>
              </a:rPr>
              <a:t>of</a:t>
            </a:r>
            <a:r>
              <a:rPr sz="1200" spc="-30" dirty="0">
                <a:solidFill>
                  <a:srgbClr val="262626"/>
                </a:solidFill>
                <a:latin typeface="Calibri"/>
                <a:cs typeface="Calibri"/>
              </a:rPr>
              <a:t> </a:t>
            </a:r>
            <a:r>
              <a:rPr sz="1200" spc="5" dirty="0">
                <a:solidFill>
                  <a:srgbClr val="262626"/>
                </a:solidFill>
                <a:latin typeface="Calibri"/>
                <a:cs typeface="Calibri"/>
              </a:rPr>
              <a:t>Ameri</a:t>
            </a:r>
            <a:r>
              <a:rPr sz="1200" spc="-10" dirty="0">
                <a:solidFill>
                  <a:srgbClr val="262626"/>
                </a:solidFill>
                <a:latin typeface="Calibri"/>
                <a:cs typeface="Calibri"/>
              </a:rPr>
              <a:t>c</a:t>
            </a:r>
            <a:r>
              <a:rPr sz="1200" spc="15" dirty="0">
                <a:solidFill>
                  <a:srgbClr val="262626"/>
                </a:solidFill>
                <a:latin typeface="Calibri"/>
                <a:cs typeface="Calibri"/>
              </a:rPr>
              <a:t>a,</a:t>
            </a:r>
            <a:r>
              <a:rPr sz="1200" spc="-30" dirty="0">
                <a:solidFill>
                  <a:srgbClr val="262626"/>
                </a:solidFill>
                <a:latin typeface="Calibri"/>
                <a:cs typeface="Calibri"/>
              </a:rPr>
              <a:t> </a:t>
            </a:r>
            <a:r>
              <a:rPr sz="1200" spc="30" dirty="0">
                <a:solidFill>
                  <a:srgbClr val="262626"/>
                </a:solidFill>
                <a:latin typeface="Calibri"/>
                <a:cs typeface="Calibri"/>
              </a:rPr>
              <a:t>a</a:t>
            </a:r>
            <a:r>
              <a:rPr sz="1200" spc="-30" dirty="0">
                <a:solidFill>
                  <a:srgbClr val="262626"/>
                </a:solidFill>
                <a:latin typeface="Calibri"/>
                <a:cs typeface="Calibri"/>
              </a:rPr>
              <a:t> </a:t>
            </a:r>
            <a:r>
              <a:rPr sz="1200" spc="10" dirty="0">
                <a:solidFill>
                  <a:srgbClr val="262626"/>
                </a:solidFill>
                <a:latin typeface="Calibri"/>
                <a:cs typeface="Calibri"/>
              </a:rPr>
              <a:t>Globe</a:t>
            </a:r>
            <a:r>
              <a:rPr sz="1200" spc="-30" dirty="0">
                <a:solidFill>
                  <a:srgbClr val="262626"/>
                </a:solidFill>
                <a:latin typeface="Calibri"/>
                <a:cs typeface="Calibri"/>
              </a:rPr>
              <a:t> </a:t>
            </a:r>
            <a:r>
              <a:rPr sz="1200" spc="20" dirty="0">
                <a:solidFill>
                  <a:srgbClr val="262626"/>
                </a:solidFill>
                <a:latin typeface="Calibri"/>
                <a:cs typeface="Calibri"/>
              </a:rPr>
              <a:t>Li</a:t>
            </a:r>
            <a:r>
              <a:rPr sz="1200" spc="5" dirty="0">
                <a:solidFill>
                  <a:srgbClr val="262626"/>
                </a:solidFill>
                <a:latin typeface="Calibri"/>
                <a:cs typeface="Calibri"/>
              </a:rPr>
              <a:t>f</a:t>
            </a:r>
            <a:r>
              <a:rPr sz="1200" spc="-10" dirty="0">
                <a:solidFill>
                  <a:srgbClr val="262626"/>
                </a:solidFill>
                <a:latin typeface="Calibri"/>
                <a:cs typeface="Calibri"/>
              </a:rPr>
              <a:t>e</a:t>
            </a:r>
            <a:r>
              <a:rPr sz="1200" spc="-30" dirty="0">
                <a:solidFill>
                  <a:srgbClr val="262626"/>
                </a:solidFill>
                <a:latin typeface="Calibri"/>
                <a:cs typeface="Calibri"/>
              </a:rPr>
              <a:t> </a:t>
            </a:r>
            <a:r>
              <a:rPr sz="1200" spc="5" dirty="0">
                <a:solidFill>
                  <a:srgbClr val="262626"/>
                </a:solidFill>
                <a:latin typeface="Calibri"/>
                <a:cs typeface="Calibri"/>
              </a:rPr>
              <a:t>c</a:t>
            </a:r>
            <a:r>
              <a:rPr sz="1200" spc="30" dirty="0">
                <a:solidFill>
                  <a:srgbClr val="262626"/>
                </a:solidFill>
                <a:latin typeface="Calibri"/>
                <a:cs typeface="Calibri"/>
              </a:rPr>
              <a:t>om</a:t>
            </a:r>
            <a:r>
              <a:rPr sz="1200" spc="5" dirty="0">
                <a:solidFill>
                  <a:srgbClr val="262626"/>
                </a:solidFill>
                <a:latin typeface="Calibri"/>
                <a:cs typeface="Calibri"/>
              </a:rPr>
              <a:t>p</a:t>
            </a:r>
            <a:r>
              <a:rPr sz="1200" spc="20" dirty="0">
                <a:solidFill>
                  <a:srgbClr val="262626"/>
                </a:solidFill>
                <a:latin typeface="Calibri"/>
                <a:cs typeface="Calibri"/>
              </a:rPr>
              <a:t>any</a:t>
            </a:r>
            <a:endParaRPr sz="1200">
              <a:latin typeface="Calibri"/>
              <a:cs typeface="Calibri"/>
            </a:endParaRPr>
          </a:p>
        </p:txBody>
      </p:sp>
      <p:graphicFrame>
        <p:nvGraphicFramePr>
          <p:cNvPr id="17" name="object 17"/>
          <p:cNvGraphicFramePr>
            <a:graphicFrameLocks noGrp="1"/>
          </p:cNvGraphicFramePr>
          <p:nvPr/>
        </p:nvGraphicFramePr>
        <p:xfrm>
          <a:off x="241300" y="2076957"/>
          <a:ext cx="9271000" cy="822705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7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31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70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28650">
                <a:tc>
                  <a:txBody>
                    <a:bodyPr/>
                    <a:lstStyle/>
                    <a:p>
                      <a:pPr marL="101600">
                        <a:lnSpc>
                          <a:spcPct val="100000"/>
                        </a:lnSpc>
                      </a:pPr>
                      <a:r>
                        <a:rPr sz="1800" b="1" spc="-55" dirty="0">
                          <a:solidFill>
                            <a:srgbClr val="2F3B42"/>
                          </a:solidFill>
                          <a:latin typeface="Arial Narrow"/>
                          <a:cs typeface="Arial Narrow"/>
                        </a:rPr>
                        <a:t>P</a:t>
                      </a:r>
                      <a:r>
                        <a:rPr sz="1800" b="1" spc="-75" dirty="0">
                          <a:solidFill>
                            <a:srgbClr val="2F3B42"/>
                          </a:solidFill>
                          <a:latin typeface="Arial Narrow"/>
                          <a:cs typeface="Arial Narrow"/>
                        </a:rPr>
                        <a:t>r</a:t>
                      </a:r>
                      <a:r>
                        <a:rPr sz="1800" b="1" spc="-65" dirty="0">
                          <a:solidFill>
                            <a:srgbClr val="2F3B42"/>
                          </a:solidFill>
                          <a:latin typeface="Arial Narrow"/>
                          <a:cs typeface="Arial Narrow"/>
                        </a:rPr>
                        <a:t>e</a:t>
                      </a:r>
                      <a:r>
                        <a:rPr sz="1800" b="1" spc="-75" dirty="0">
                          <a:solidFill>
                            <a:srgbClr val="2F3B42"/>
                          </a:solidFill>
                          <a:latin typeface="Arial Narrow"/>
                          <a:cs typeface="Arial Narrow"/>
                        </a:rPr>
                        <a:t>f</a:t>
                      </a:r>
                      <a:r>
                        <a:rPr sz="1800" b="1" spc="-55" dirty="0">
                          <a:solidFill>
                            <a:srgbClr val="2F3B42"/>
                          </a:solidFill>
                          <a:latin typeface="Arial Narrow"/>
                          <a:cs typeface="Arial Narrow"/>
                        </a:rPr>
                        <a:t>er</a:t>
                      </a:r>
                      <a:r>
                        <a:rPr sz="1800" b="1" spc="-75" dirty="0">
                          <a:solidFill>
                            <a:srgbClr val="2F3B42"/>
                          </a:solidFill>
                          <a:latin typeface="Arial Narrow"/>
                          <a:cs typeface="Arial Narrow"/>
                        </a:rPr>
                        <a:t>r</a:t>
                      </a:r>
                      <a:r>
                        <a:rPr sz="1800" b="1" spc="-55" dirty="0">
                          <a:solidFill>
                            <a:srgbClr val="2F3B42"/>
                          </a:solidFill>
                          <a:latin typeface="Arial Narrow"/>
                          <a:cs typeface="Arial Narrow"/>
                        </a:rPr>
                        <a:t>e</a:t>
                      </a:r>
                      <a:r>
                        <a:rPr sz="1800" b="1" dirty="0">
                          <a:solidFill>
                            <a:srgbClr val="2F3B42"/>
                          </a:solidFill>
                          <a:latin typeface="Arial Narrow"/>
                          <a:cs typeface="Arial Narrow"/>
                        </a:rPr>
                        <a:t>d</a:t>
                      </a:r>
                      <a:r>
                        <a:rPr sz="1800" b="1" spc="-150" dirty="0">
                          <a:solidFill>
                            <a:srgbClr val="2F3B42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b="1" dirty="0">
                          <a:solidFill>
                            <a:srgbClr val="2F3B42"/>
                          </a:solidFill>
                          <a:latin typeface="Arial Narrow"/>
                          <a:cs typeface="Arial Narrow"/>
                        </a:rPr>
                        <a:t>4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B w="12700">
                      <a:solidFill>
                        <a:srgbClr val="2F3B42"/>
                      </a:solidFill>
                      <a:prstDash val="solid"/>
                    </a:lnB>
                    <a:solidFill>
                      <a:srgbClr val="ACB0B3"/>
                    </a:solidFill>
                  </a:tcPr>
                </a:tc>
                <a:tc>
                  <a:txBody>
                    <a:bodyPr/>
                    <a:lstStyle/>
                    <a:p>
                      <a:pPr marL="671195">
                        <a:lnSpc>
                          <a:spcPct val="100000"/>
                        </a:lnSpc>
                      </a:pPr>
                      <a:r>
                        <a:rPr sz="2400" b="1" spc="-25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T</a:t>
                      </a:r>
                      <a:r>
                        <a:rPr sz="2400" b="1" spc="85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R</a:t>
                      </a:r>
                      <a:r>
                        <a:rPr sz="2400" b="1" spc="15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A</a:t>
                      </a:r>
                      <a:r>
                        <a:rPr sz="2400" b="1" spc="-25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N</a:t>
                      </a:r>
                      <a:r>
                        <a:rPr sz="2400" b="1" spc="-10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S</a:t>
                      </a:r>
                      <a:r>
                        <a:rPr sz="2400" b="1" spc="-5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P</a:t>
                      </a:r>
                      <a:r>
                        <a:rPr sz="2400" b="1" spc="-10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O</a:t>
                      </a:r>
                      <a:r>
                        <a:rPr sz="2400" b="1" spc="-5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R</a:t>
                      </a:r>
                      <a:r>
                        <a:rPr sz="2400" b="1" spc="-125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T</a:t>
                      </a:r>
                      <a:r>
                        <a:rPr sz="2400" b="1" spc="-120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A</a:t>
                      </a:r>
                      <a:r>
                        <a:rPr sz="2400" b="1" spc="-25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T</a:t>
                      </a:r>
                      <a:r>
                        <a:rPr sz="2400" b="1" spc="-10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IO</a:t>
                      </a:r>
                      <a:r>
                        <a:rPr sz="2400" b="1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N</a:t>
                      </a:r>
                      <a:r>
                        <a:rPr sz="2400" b="1" spc="-50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2400" b="1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&amp;</a:t>
                      </a:r>
                      <a:r>
                        <a:rPr sz="2400" b="1" spc="-50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 L</a:t>
                      </a:r>
                      <a:r>
                        <a:rPr sz="2400" b="1" spc="-10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OD</a:t>
                      </a:r>
                      <a:r>
                        <a:rPr sz="2400" b="1" spc="5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G</a:t>
                      </a:r>
                      <a:r>
                        <a:rPr sz="2400" b="1" spc="-15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I</a:t>
                      </a:r>
                      <a:r>
                        <a:rPr sz="2400" b="1" spc="-10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N</a:t>
                      </a:r>
                      <a:r>
                        <a:rPr sz="2400" b="1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G</a:t>
                      </a:r>
                      <a:r>
                        <a:rPr sz="2400" b="1" spc="-50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2400" b="1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B</a:t>
                      </a:r>
                      <a:r>
                        <a:rPr sz="2400" b="1" spc="-10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ENE</a:t>
                      </a:r>
                      <a:r>
                        <a:rPr sz="2400" b="1" spc="-25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FI</a:t>
                      </a:r>
                      <a:r>
                        <a:rPr sz="2400" b="1" spc="-10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TS</a:t>
                      </a:r>
                      <a:endParaRPr sz="24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B w="12700">
                      <a:solidFill>
                        <a:srgbClr val="2F3B42"/>
                      </a:solidFill>
                      <a:prstDash val="solid"/>
                    </a:lnB>
                    <a:solidFill>
                      <a:srgbClr val="129DC0"/>
                    </a:solidFill>
                  </a:tcPr>
                </a:tc>
                <a:tc>
                  <a:txBody>
                    <a:bodyPr/>
                    <a:lstStyle/>
                    <a:p>
                      <a:pPr marL="311785">
                        <a:lnSpc>
                          <a:spcPct val="100000"/>
                        </a:lnSpc>
                      </a:pPr>
                      <a:r>
                        <a:rPr sz="1900" b="1" spc="-20" dirty="0">
                          <a:solidFill>
                            <a:srgbClr val="129DC0"/>
                          </a:solidFill>
                          <a:latin typeface="Arial Narrow"/>
                          <a:cs typeface="Arial Narrow"/>
                        </a:rPr>
                        <a:t>Eli</a:t>
                      </a:r>
                      <a:r>
                        <a:rPr sz="1900" b="1" spc="-40" dirty="0">
                          <a:solidFill>
                            <a:srgbClr val="129DC0"/>
                          </a:solidFill>
                          <a:latin typeface="Arial Narrow"/>
                          <a:cs typeface="Arial Narrow"/>
                        </a:rPr>
                        <a:t>t</a:t>
                      </a:r>
                      <a:r>
                        <a:rPr sz="1900" b="1" dirty="0">
                          <a:solidFill>
                            <a:srgbClr val="129DC0"/>
                          </a:solidFill>
                          <a:latin typeface="Arial Narrow"/>
                          <a:cs typeface="Arial Narrow"/>
                        </a:rPr>
                        <a:t>e</a:t>
                      </a:r>
                      <a:r>
                        <a:rPr sz="1900" b="1" spc="-80" dirty="0">
                          <a:solidFill>
                            <a:srgbClr val="129DC0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900" b="1" dirty="0">
                          <a:solidFill>
                            <a:srgbClr val="129DC0"/>
                          </a:solidFill>
                          <a:latin typeface="Arial Narrow"/>
                          <a:cs typeface="Arial Narrow"/>
                        </a:rPr>
                        <a:t>8</a:t>
                      </a:r>
                      <a:endParaRPr sz="19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B w="12700">
                      <a:solidFill>
                        <a:srgbClr val="2F3B42"/>
                      </a:solidFill>
                      <a:prstDash val="solid"/>
                    </a:lnB>
                    <a:solidFill>
                      <a:srgbClr val="DDE4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78889">
                <a:tc>
                  <a:txBody>
                    <a:bodyPr/>
                    <a:lstStyle/>
                    <a:p>
                      <a:endParaRPr sz="19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T w="12700">
                      <a:solidFill>
                        <a:srgbClr val="2F3B42"/>
                      </a:solidFill>
                      <a:prstDash val="solid"/>
                    </a:lnT>
                    <a:lnB w="12700">
                      <a:solidFill>
                        <a:srgbClr val="6E767A"/>
                      </a:solidFill>
                      <a:prstDash val="solid"/>
                    </a:lnB>
                    <a:solidFill>
                      <a:srgbClr val="ACB0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2000" b="1" dirty="0">
                          <a:solidFill>
                            <a:srgbClr val="2F3B42"/>
                          </a:solidFill>
                          <a:latin typeface="Arial Narrow"/>
                          <a:cs typeface="Arial Narrow"/>
                        </a:rPr>
                        <a:t>No</a:t>
                      </a:r>
                      <a:r>
                        <a:rPr sz="2000" b="1" spc="-40" dirty="0">
                          <a:solidFill>
                            <a:srgbClr val="2F3B42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2000" b="1" dirty="0">
                          <a:solidFill>
                            <a:srgbClr val="2F3B42"/>
                          </a:solidFill>
                          <a:latin typeface="Arial Narrow"/>
                          <a:cs typeface="Arial Narrow"/>
                        </a:rPr>
                        <a:t>Li</a:t>
                      </a:r>
                      <a:r>
                        <a:rPr sz="2000" b="1" spc="-25" dirty="0">
                          <a:solidFill>
                            <a:srgbClr val="2F3B42"/>
                          </a:solidFill>
                          <a:latin typeface="Arial Narrow"/>
                          <a:cs typeface="Arial Narrow"/>
                        </a:rPr>
                        <a:t>f</a:t>
                      </a:r>
                      <a:r>
                        <a:rPr sz="2000" b="1" spc="-40" dirty="0">
                          <a:solidFill>
                            <a:srgbClr val="2F3B42"/>
                          </a:solidFill>
                          <a:latin typeface="Arial Narrow"/>
                          <a:cs typeface="Arial Narrow"/>
                        </a:rPr>
                        <a:t>e</a:t>
                      </a:r>
                      <a:r>
                        <a:rPr sz="2000" b="1" dirty="0">
                          <a:solidFill>
                            <a:srgbClr val="2F3B42"/>
                          </a:solidFill>
                          <a:latin typeface="Arial Narrow"/>
                          <a:cs typeface="Arial Narrow"/>
                        </a:rPr>
                        <a:t>time</a:t>
                      </a:r>
                      <a:r>
                        <a:rPr sz="2000" b="1" spc="-40" dirty="0">
                          <a:solidFill>
                            <a:srgbClr val="2F3B42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2000" b="1" dirty="0">
                          <a:solidFill>
                            <a:srgbClr val="2F3B42"/>
                          </a:solidFill>
                          <a:latin typeface="Arial Narrow"/>
                          <a:cs typeface="Arial Narrow"/>
                        </a:rPr>
                        <a:t>Limits</a:t>
                      </a:r>
                      <a:endParaRPr sz="2000">
                        <a:latin typeface="Arial Narrow"/>
                        <a:cs typeface="Arial Narrow"/>
                      </a:endParaRPr>
                    </a:p>
                    <a:p>
                      <a:pPr marL="708660" marR="701040"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16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The</a:t>
                      </a:r>
                      <a:r>
                        <a:rPr sz="1600" spc="-4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2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f</a:t>
                      </a:r>
                      <a:r>
                        <a:rPr sz="16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oll</a:t>
                      </a:r>
                      <a:r>
                        <a:rPr sz="1600" spc="-1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sz="16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wing</a:t>
                      </a:r>
                      <a:r>
                        <a:rPr sz="1600" spc="-4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benefits</a:t>
                      </a:r>
                      <a:r>
                        <a:rPr sz="1600" spc="-4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600" spc="-2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16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600" spc="-4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2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p</a:t>
                      </a:r>
                      <a:r>
                        <a:rPr sz="16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600" spc="-3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y</a:t>
                      </a:r>
                      <a:r>
                        <a:rPr sz="16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able</a:t>
                      </a:r>
                      <a:r>
                        <a:rPr sz="1600" spc="-4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2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f</a:t>
                      </a:r>
                      <a:r>
                        <a:rPr sz="16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or</a:t>
                      </a:r>
                      <a:r>
                        <a:rPr sz="1600" spc="-4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1600" spc="-4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16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anspor</a:t>
                      </a:r>
                      <a:r>
                        <a:rPr sz="1600" spc="-3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16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ation</a:t>
                      </a:r>
                      <a:r>
                        <a:rPr sz="1600" spc="-4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&amp;</a:t>
                      </a:r>
                      <a:r>
                        <a:rPr sz="1600" spc="-4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lodging </a:t>
                      </a:r>
                      <a:r>
                        <a:rPr sz="1600" spc="-1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ov</a:t>
                      </a:r>
                      <a:r>
                        <a:rPr sz="16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er</a:t>
                      </a:r>
                      <a:r>
                        <a:rPr sz="1600" spc="-4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80</a:t>
                      </a:r>
                      <a:r>
                        <a:rPr sz="1600" spc="-4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miles</a:t>
                      </a:r>
                      <a:r>
                        <a:rPr sz="1600" spc="-4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f</a:t>
                      </a:r>
                      <a:r>
                        <a:rPr sz="1600" spc="-2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16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om</a:t>
                      </a:r>
                      <a:r>
                        <a:rPr sz="1600" spc="-4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home</a:t>
                      </a:r>
                      <a:r>
                        <a:rPr sz="1600" spc="-4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2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f</a:t>
                      </a:r>
                      <a:r>
                        <a:rPr sz="16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or</a:t>
                      </a:r>
                      <a:r>
                        <a:rPr sz="1600" spc="-4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3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c</a:t>
                      </a:r>
                      <a:r>
                        <a:rPr sz="1600" spc="-1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ov</a:t>
                      </a:r>
                      <a:r>
                        <a:rPr sz="16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600" spc="-2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16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ed</a:t>
                      </a:r>
                      <a:r>
                        <a:rPr sz="1600" spc="-4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2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c</a:t>
                      </a:r>
                      <a:r>
                        <a:rPr sz="16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an</a:t>
                      </a:r>
                      <a:r>
                        <a:rPr sz="1600" spc="-3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c</a:t>
                      </a:r>
                      <a:r>
                        <a:rPr sz="16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er</a:t>
                      </a:r>
                      <a:r>
                        <a:rPr sz="1600" spc="-4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1600" spc="-2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1600" spc="-2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6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atmen</a:t>
                      </a:r>
                      <a:r>
                        <a:rPr sz="1600" spc="2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16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12700">
                      <a:solidFill>
                        <a:srgbClr val="2F3B42"/>
                      </a:solidFill>
                      <a:prstDash val="solid"/>
                    </a:lnT>
                    <a:lnB w="12700">
                      <a:solidFill>
                        <a:srgbClr val="6E767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12700">
                      <a:solidFill>
                        <a:srgbClr val="2F3B42"/>
                      </a:solidFill>
                      <a:prstDash val="solid"/>
                    </a:lnT>
                    <a:lnB w="12700">
                      <a:solidFill>
                        <a:srgbClr val="6E767A"/>
                      </a:solidFill>
                      <a:prstDash val="solid"/>
                    </a:lnB>
                    <a:solidFill>
                      <a:srgbClr val="DDE4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77338">
                <a:tc>
                  <a:txBody>
                    <a:bodyPr/>
                    <a:lstStyle/>
                    <a:p>
                      <a:pPr marL="408940">
                        <a:lnSpc>
                          <a:spcPts val="2280"/>
                        </a:lnSpc>
                      </a:pPr>
                      <a:r>
                        <a:rPr sz="2000" b="1" spc="-20" dirty="0">
                          <a:solidFill>
                            <a:srgbClr val="2F3B42"/>
                          </a:solidFill>
                          <a:latin typeface="Arial Narrow"/>
                          <a:cs typeface="Arial Narrow"/>
                        </a:rPr>
                        <a:t>$2,500</a:t>
                      </a:r>
                      <a:endParaRPr sz="2000">
                        <a:latin typeface="Arial Narrow"/>
                        <a:cs typeface="Arial Narrow"/>
                      </a:endParaRPr>
                    </a:p>
                    <a:p>
                      <a:pPr marL="745490">
                        <a:lnSpc>
                          <a:spcPts val="2280"/>
                        </a:lnSpc>
                      </a:pPr>
                      <a:r>
                        <a:rPr sz="2000" b="1" spc="-20" dirty="0">
                          <a:solidFill>
                            <a:srgbClr val="2F3B42"/>
                          </a:solidFill>
                          <a:latin typeface="Arial Narrow"/>
                          <a:cs typeface="Arial Narrow"/>
                        </a:rPr>
                        <a:t>40¢</a:t>
                      </a:r>
                      <a:endParaRPr sz="20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T w="12700">
                      <a:solidFill>
                        <a:srgbClr val="6E767A"/>
                      </a:solidFill>
                      <a:prstDash val="solid"/>
                    </a:lnT>
                    <a:lnB w="12700">
                      <a:solidFill>
                        <a:srgbClr val="6E767A"/>
                      </a:solidFill>
                      <a:prstDash val="solid"/>
                    </a:lnB>
                    <a:solidFill>
                      <a:srgbClr val="ACB0B3"/>
                    </a:solidFill>
                  </a:tcPr>
                </a:tc>
                <a:tc>
                  <a:txBody>
                    <a:bodyPr/>
                    <a:lstStyle/>
                    <a:p>
                      <a:pPr marL="127000">
                        <a:lnSpc>
                          <a:spcPts val="2380"/>
                        </a:lnSpc>
                      </a:pPr>
                      <a:r>
                        <a:rPr sz="2000" b="1" spc="-70" dirty="0">
                          <a:solidFill>
                            <a:srgbClr val="2F3B42"/>
                          </a:solidFill>
                          <a:latin typeface="Arial Narrow"/>
                          <a:cs typeface="Arial Narrow"/>
                        </a:rPr>
                        <a:t>P</a:t>
                      </a:r>
                      <a:r>
                        <a:rPr sz="2000" b="1" dirty="0">
                          <a:solidFill>
                            <a:srgbClr val="2F3B42"/>
                          </a:solidFill>
                          <a:latin typeface="Arial Narrow"/>
                          <a:cs typeface="Arial Narrow"/>
                        </a:rPr>
                        <a:t>atient</a:t>
                      </a:r>
                      <a:r>
                        <a:rPr sz="2000" b="1" spc="-40" dirty="0">
                          <a:solidFill>
                            <a:srgbClr val="2F3B42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2000" b="1" spc="-85" dirty="0">
                          <a:solidFill>
                            <a:srgbClr val="2F3B42"/>
                          </a:solidFill>
                          <a:latin typeface="Arial Narrow"/>
                          <a:cs typeface="Arial Narrow"/>
                        </a:rPr>
                        <a:t>T</a:t>
                      </a:r>
                      <a:r>
                        <a:rPr sz="2000" b="1" spc="-60" dirty="0">
                          <a:solidFill>
                            <a:srgbClr val="2F3B42"/>
                          </a:solidFill>
                          <a:latin typeface="Arial Narrow"/>
                          <a:cs typeface="Arial Narrow"/>
                        </a:rPr>
                        <a:t>r</a:t>
                      </a:r>
                      <a:r>
                        <a:rPr sz="2000" b="1" dirty="0">
                          <a:solidFill>
                            <a:srgbClr val="2F3B42"/>
                          </a:solidFill>
                          <a:latin typeface="Arial Narrow"/>
                          <a:cs typeface="Arial Narrow"/>
                        </a:rPr>
                        <a:t>anspor</a:t>
                      </a:r>
                      <a:r>
                        <a:rPr sz="2000" b="1" spc="-25" dirty="0">
                          <a:solidFill>
                            <a:srgbClr val="2F3B42"/>
                          </a:solidFill>
                          <a:latin typeface="Arial Narrow"/>
                          <a:cs typeface="Arial Narrow"/>
                        </a:rPr>
                        <a:t>t</a:t>
                      </a:r>
                      <a:r>
                        <a:rPr sz="2000" b="1" dirty="0">
                          <a:solidFill>
                            <a:srgbClr val="2F3B42"/>
                          </a:solidFill>
                          <a:latin typeface="Arial Narrow"/>
                          <a:cs typeface="Arial Narrow"/>
                        </a:rPr>
                        <a:t>ation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—No</a:t>
                      </a:r>
                      <a:r>
                        <a:rPr sz="1800" spc="-4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Li</a:t>
                      </a:r>
                      <a:r>
                        <a:rPr sz="1800" spc="-2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f</a:t>
                      </a:r>
                      <a:r>
                        <a:rPr sz="1800" spc="-3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time</a:t>
                      </a:r>
                      <a:r>
                        <a:rPr sz="1800" spc="-4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Limits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127000" marR="118745">
                        <a:lnSpc>
                          <a:spcPts val="2160"/>
                        </a:lnSpc>
                        <a:spcBef>
                          <a:spcPts val="50"/>
                        </a:spcBef>
                      </a:pP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Cha</a:t>
                      </a:r>
                      <a:r>
                        <a:rPr sz="1800" spc="-2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1800" spc="-3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g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es </a:t>
                      </a:r>
                      <a:r>
                        <a:rPr sz="1800" spc="-2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f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or </a:t>
                      </a:r>
                      <a:r>
                        <a:rPr sz="1800" spc="-1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y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our plane, t</a:t>
                      </a:r>
                      <a:r>
                        <a:rPr sz="1800" spc="-4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ain or bus </a:t>
                      </a:r>
                      <a:r>
                        <a:rPr sz="1800" spc="-2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ound trip up </a:t>
                      </a:r>
                      <a:r>
                        <a:rPr sz="1800" spc="-2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sz="1800" spc="1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 . . . . . . . . . . . . . </a:t>
                      </a:r>
                      <a:r>
                        <a:rPr sz="1800" spc="-3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F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or</a:t>
                      </a:r>
                      <a:r>
                        <a:rPr sz="1800" spc="-2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3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ach</a:t>
                      </a:r>
                      <a:r>
                        <a:rPr sz="1800" spc="-2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mile</a:t>
                      </a:r>
                      <a:r>
                        <a:rPr sz="1800" spc="-2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b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y</a:t>
                      </a:r>
                      <a:r>
                        <a:rPr sz="1800" spc="-2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c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ar</a:t>
                      </a:r>
                      <a:r>
                        <a:rPr sz="1800" spc="-1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2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2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2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2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2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2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2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2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2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2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2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2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2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2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2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2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2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2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2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2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2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2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2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2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2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2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2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2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2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2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2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2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2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2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2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2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2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2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2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2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2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2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127000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1600" spc="-2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Include</a:t>
                      </a:r>
                      <a:r>
                        <a:rPr sz="16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1600" spc="-7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2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u</a:t>
                      </a:r>
                      <a:r>
                        <a:rPr sz="16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p</a:t>
                      </a:r>
                      <a:r>
                        <a:rPr sz="1600" spc="-7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3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16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sz="1600" spc="-7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3</a:t>
                      </a:r>
                      <a:r>
                        <a:rPr sz="1600" spc="-7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2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appointment</a:t>
                      </a:r>
                      <a:r>
                        <a:rPr sz="16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1600" spc="-7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2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wit</a:t>
                      </a:r>
                      <a:r>
                        <a:rPr sz="16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h</a:t>
                      </a:r>
                      <a:r>
                        <a:rPr sz="1600" spc="-7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600" spc="-7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2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physicia</a:t>
                      </a:r>
                      <a:r>
                        <a:rPr sz="16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1600" spc="-7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2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be</a:t>
                      </a:r>
                      <a:r>
                        <a:rPr sz="1600" spc="-3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f</a:t>
                      </a:r>
                      <a:r>
                        <a:rPr sz="1600" spc="-2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sz="1600" spc="-3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16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600" spc="-7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2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y</a:t>
                      </a:r>
                      <a:r>
                        <a:rPr sz="1600" spc="-2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ou</a:t>
                      </a:r>
                      <a:r>
                        <a:rPr sz="16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1600" spc="-7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2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1600" spc="-3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1600" spc="-4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600" spc="-2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atmen</a:t>
                      </a:r>
                      <a:r>
                        <a:rPr sz="16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1600" spc="-7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2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b</a:t>
                      </a:r>
                      <a:r>
                        <a:rPr sz="1600" spc="-3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600" spc="-2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gins.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12700">
                      <a:solidFill>
                        <a:srgbClr val="6E767A"/>
                      </a:solidFill>
                      <a:prstDash val="solid"/>
                    </a:lnT>
                    <a:lnB w="12700">
                      <a:solidFill>
                        <a:srgbClr val="6E767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08940">
                        <a:lnSpc>
                          <a:spcPts val="2280"/>
                        </a:lnSpc>
                      </a:pPr>
                      <a:r>
                        <a:rPr sz="2000" b="1" spc="-20" dirty="0">
                          <a:solidFill>
                            <a:srgbClr val="129DC0"/>
                          </a:solidFill>
                          <a:latin typeface="Arial Narrow"/>
                          <a:cs typeface="Arial Narrow"/>
                        </a:rPr>
                        <a:t>$2,500</a:t>
                      </a:r>
                      <a:endParaRPr sz="2000">
                        <a:latin typeface="Arial Narrow"/>
                        <a:cs typeface="Arial Narrow"/>
                      </a:endParaRPr>
                    </a:p>
                    <a:p>
                      <a:pPr marL="745490">
                        <a:lnSpc>
                          <a:spcPts val="2280"/>
                        </a:lnSpc>
                      </a:pPr>
                      <a:r>
                        <a:rPr sz="2000" b="1" spc="-20" dirty="0">
                          <a:solidFill>
                            <a:srgbClr val="129DC0"/>
                          </a:solidFill>
                          <a:latin typeface="Arial Narrow"/>
                          <a:cs typeface="Arial Narrow"/>
                        </a:rPr>
                        <a:t>60¢</a:t>
                      </a:r>
                      <a:endParaRPr sz="20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T w="12700">
                      <a:solidFill>
                        <a:srgbClr val="6E767A"/>
                      </a:solidFill>
                      <a:prstDash val="solid"/>
                    </a:lnT>
                    <a:lnB w="12700">
                      <a:solidFill>
                        <a:srgbClr val="6E767A"/>
                      </a:solidFill>
                      <a:prstDash val="solid"/>
                    </a:lnB>
                    <a:solidFill>
                      <a:srgbClr val="DDE4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52700">
                <a:tc>
                  <a:txBody>
                    <a:bodyPr/>
                    <a:lstStyle/>
                    <a:p>
                      <a:pPr marL="408940">
                        <a:lnSpc>
                          <a:spcPts val="2280"/>
                        </a:lnSpc>
                      </a:pPr>
                      <a:r>
                        <a:rPr sz="2000" b="1" spc="-20" dirty="0">
                          <a:solidFill>
                            <a:srgbClr val="2F3B42"/>
                          </a:solidFill>
                          <a:latin typeface="Arial Narrow"/>
                          <a:cs typeface="Arial Narrow"/>
                        </a:rPr>
                        <a:t>$2,500</a:t>
                      </a:r>
                      <a:endParaRPr sz="2000">
                        <a:latin typeface="Arial Narrow"/>
                        <a:cs typeface="Arial Narrow"/>
                      </a:endParaRPr>
                    </a:p>
                    <a:p>
                      <a:pPr marL="745490">
                        <a:lnSpc>
                          <a:spcPts val="2280"/>
                        </a:lnSpc>
                      </a:pPr>
                      <a:r>
                        <a:rPr sz="2000" b="1" spc="-20" dirty="0">
                          <a:solidFill>
                            <a:srgbClr val="2F3B42"/>
                          </a:solidFill>
                          <a:latin typeface="Arial Narrow"/>
                          <a:cs typeface="Arial Narrow"/>
                        </a:rPr>
                        <a:t>40¢</a:t>
                      </a:r>
                      <a:endParaRPr sz="20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T w="12700">
                      <a:solidFill>
                        <a:srgbClr val="6E767A"/>
                      </a:solidFill>
                      <a:prstDash val="solid"/>
                    </a:lnT>
                    <a:lnB w="12700">
                      <a:solidFill>
                        <a:srgbClr val="6E767A"/>
                      </a:solidFill>
                      <a:prstDash val="solid"/>
                    </a:lnB>
                    <a:solidFill>
                      <a:srgbClr val="ACB0B3"/>
                    </a:solidFill>
                  </a:tcPr>
                </a:tc>
                <a:tc>
                  <a:txBody>
                    <a:bodyPr/>
                    <a:lstStyle/>
                    <a:p>
                      <a:pPr marL="127000">
                        <a:lnSpc>
                          <a:spcPts val="2360"/>
                        </a:lnSpc>
                      </a:pPr>
                      <a:r>
                        <a:rPr sz="2000" b="1" spc="-80" dirty="0">
                          <a:solidFill>
                            <a:srgbClr val="2F3B42"/>
                          </a:solidFill>
                          <a:latin typeface="Arial Narrow"/>
                          <a:cs typeface="Arial Narrow"/>
                        </a:rPr>
                        <a:t>F</a:t>
                      </a:r>
                      <a:r>
                        <a:rPr sz="2000" b="1" dirty="0">
                          <a:solidFill>
                            <a:srgbClr val="2F3B42"/>
                          </a:solidFill>
                          <a:latin typeface="Arial Narrow"/>
                          <a:cs typeface="Arial Narrow"/>
                        </a:rPr>
                        <a:t>amily</a:t>
                      </a:r>
                      <a:r>
                        <a:rPr sz="2000" b="1" spc="-40" dirty="0">
                          <a:solidFill>
                            <a:srgbClr val="2F3B42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2000" b="1" dirty="0">
                          <a:solidFill>
                            <a:srgbClr val="2F3B42"/>
                          </a:solidFill>
                          <a:latin typeface="Arial Narrow"/>
                          <a:cs typeface="Arial Narrow"/>
                        </a:rPr>
                        <a:t>Member</a:t>
                      </a:r>
                      <a:r>
                        <a:rPr sz="2000" b="1" spc="-40" dirty="0">
                          <a:solidFill>
                            <a:srgbClr val="2F3B42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2000" b="1" spc="-85" dirty="0">
                          <a:solidFill>
                            <a:srgbClr val="2F3B42"/>
                          </a:solidFill>
                          <a:latin typeface="Arial Narrow"/>
                          <a:cs typeface="Arial Narrow"/>
                        </a:rPr>
                        <a:t>T</a:t>
                      </a:r>
                      <a:r>
                        <a:rPr sz="2000" b="1" spc="-60" dirty="0">
                          <a:solidFill>
                            <a:srgbClr val="2F3B42"/>
                          </a:solidFill>
                          <a:latin typeface="Arial Narrow"/>
                          <a:cs typeface="Arial Narrow"/>
                        </a:rPr>
                        <a:t>r</a:t>
                      </a:r>
                      <a:r>
                        <a:rPr sz="2000" b="1" dirty="0">
                          <a:solidFill>
                            <a:srgbClr val="2F3B42"/>
                          </a:solidFill>
                          <a:latin typeface="Arial Narrow"/>
                          <a:cs typeface="Arial Narrow"/>
                        </a:rPr>
                        <a:t>anspor</a:t>
                      </a:r>
                      <a:r>
                        <a:rPr sz="2000" b="1" spc="-25" dirty="0">
                          <a:solidFill>
                            <a:srgbClr val="2F3B42"/>
                          </a:solidFill>
                          <a:latin typeface="Arial Narrow"/>
                          <a:cs typeface="Arial Narrow"/>
                        </a:rPr>
                        <a:t>t</a:t>
                      </a:r>
                      <a:r>
                        <a:rPr sz="2000" b="1" dirty="0">
                          <a:solidFill>
                            <a:srgbClr val="2F3B42"/>
                          </a:solidFill>
                          <a:latin typeface="Arial Narrow"/>
                          <a:cs typeface="Arial Narrow"/>
                        </a:rPr>
                        <a:t>atio</a:t>
                      </a:r>
                      <a:r>
                        <a:rPr sz="2000" b="1" spc="-5" dirty="0">
                          <a:solidFill>
                            <a:srgbClr val="2F3B42"/>
                          </a:solidFill>
                          <a:latin typeface="Arial Narrow"/>
                          <a:cs typeface="Arial Narrow"/>
                        </a:rPr>
                        <a:t>n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—No</a:t>
                      </a:r>
                      <a:r>
                        <a:rPr sz="1800" spc="-4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Li</a:t>
                      </a:r>
                      <a:r>
                        <a:rPr sz="1800" spc="-2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f</a:t>
                      </a:r>
                      <a:r>
                        <a:rPr sz="1800" spc="-3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time</a:t>
                      </a:r>
                      <a:r>
                        <a:rPr sz="1800" spc="-4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Limits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127000" marR="228600">
                        <a:lnSpc>
                          <a:spcPts val="1920"/>
                        </a:lnSpc>
                        <a:spcBef>
                          <a:spcPts val="25"/>
                        </a:spcBef>
                      </a:pPr>
                      <a:r>
                        <a:rPr sz="1600" i="1" spc="-2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On</a:t>
                      </a:r>
                      <a:r>
                        <a:rPr sz="1600" i="1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600" i="1" spc="-9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i="1" spc="-2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membe</a:t>
                      </a:r>
                      <a:r>
                        <a:rPr sz="1600" i="1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1600" i="1" spc="-9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i="1" spc="-2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sz="1600" i="1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f</a:t>
                      </a:r>
                      <a:r>
                        <a:rPr sz="1600" i="1" spc="-9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i="1" spc="-2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y</a:t>
                      </a:r>
                      <a:r>
                        <a:rPr sz="1600" i="1" spc="-2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ou</a:t>
                      </a:r>
                      <a:r>
                        <a:rPr sz="1600" i="1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1600" i="1" spc="-9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i="1" spc="-2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immedia</a:t>
                      </a:r>
                      <a:r>
                        <a:rPr sz="1600" i="1" spc="-3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1600" i="1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600" i="1" spc="-9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i="1" spc="-3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f</a:t>
                      </a:r>
                      <a:r>
                        <a:rPr sz="1600" i="1" spc="-2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amil</a:t>
                      </a:r>
                      <a:r>
                        <a:rPr sz="1600" i="1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y</a:t>
                      </a:r>
                      <a:r>
                        <a:rPr sz="1600" i="1" spc="-9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i="1" spc="-2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whe</a:t>
                      </a:r>
                      <a:r>
                        <a:rPr sz="1600" i="1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1600" i="1" spc="-9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i="1" spc="-2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th</a:t>
                      </a:r>
                      <a:r>
                        <a:rPr sz="1600" i="1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600" i="1" spc="-9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i="1" spc="-5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P</a:t>
                      </a:r>
                      <a:r>
                        <a:rPr sz="1600" i="1" spc="-2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atien</a:t>
                      </a:r>
                      <a:r>
                        <a:rPr sz="1600" i="1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1600" i="1" spc="-9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i="1" spc="-14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1600" i="1" spc="-3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1600" i="1" spc="-2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anspor</a:t>
                      </a:r>
                      <a:r>
                        <a:rPr sz="1600" i="1" spc="-3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1600" i="1" spc="-2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atio</a:t>
                      </a:r>
                      <a:r>
                        <a:rPr sz="1600" i="1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1600" i="1" spc="-9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i="1" spc="-2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Benefit i</a:t>
                      </a:r>
                      <a:r>
                        <a:rPr sz="1600" i="1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1600" i="1" spc="-9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i="1" spc="-2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used.</a:t>
                      </a:r>
                      <a:endParaRPr sz="1600">
                        <a:latin typeface="Calibri"/>
                        <a:cs typeface="Calibri"/>
                      </a:endParaRPr>
                    </a:p>
                    <a:p>
                      <a:pPr marL="127000" marR="118745">
                        <a:lnSpc>
                          <a:spcPts val="2160"/>
                        </a:lnSpc>
                        <a:spcBef>
                          <a:spcPts val="45"/>
                        </a:spcBef>
                      </a:pP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Cha</a:t>
                      </a:r>
                      <a:r>
                        <a:rPr sz="1800" spc="-2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1800" spc="-3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g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es </a:t>
                      </a:r>
                      <a:r>
                        <a:rPr sz="1800" spc="-2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f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or </a:t>
                      </a:r>
                      <a:r>
                        <a:rPr sz="1800" spc="-1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y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our plane, t</a:t>
                      </a:r>
                      <a:r>
                        <a:rPr sz="1800" spc="-4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ain or bus </a:t>
                      </a:r>
                      <a:r>
                        <a:rPr sz="1800" spc="-2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ound trip up </a:t>
                      </a:r>
                      <a:r>
                        <a:rPr sz="1800" spc="-2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sz="1800" spc="1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 . . . . . . . . . . . . . </a:t>
                      </a:r>
                      <a:r>
                        <a:rPr sz="1800" spc="-3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F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or</a:t>
                      </a:r>
                      <a:r>
                        <a:rPr sz="1800" spc="-2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3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ach</a:t>
                      </a:r>
                      <a:r>
                        <a:rPr sz="1800" spc="-2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mile</a:t>
                      </a:r>
                      <a:r>
                        <a:rPr sz="1800" spc="-2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b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y</a:t>
                      </a:r>
                      <a:r>
                        <a:rPr sz="1800" spc="-2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c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ar</a:t>
                      </a:r>
                      <a:r>
                        <a:rPr sz="1800" spc="-1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2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2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2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2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2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2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2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2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2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2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2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2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2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2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2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2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2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2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2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2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2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2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2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2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2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2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2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2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2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2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2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2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2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2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2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2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2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2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2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2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2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2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127000" marR="326390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1600" spc="-2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16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f</a:t>
                      </a:r>
                      <a:r>
                        <a:rPr sz="1600" spc="-7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2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th</a:t>
                      </a:r>
                      <a:r>
                        <a:rPr sz="16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600" spc="-7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8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P</a:t>
                      </a:r>
                      <a:r>
                        <a:rPr sz="1600" spc="-2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atien</a:t>
                      </a:r>
                      <a:r>
                        <a:rPr sz="16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1600" spc="-7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9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1600" spc="-6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1600" spc="-2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anspor</a:t>
                      </a:r>
                      <a:r>
                        <a:rPr sz="1600" spc="-4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1600" spc="-2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atio</a:t>
                      </a:r>
                      <a:r>
                        <a:rPr sz="16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1600" spc="-7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2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Benefi</a:t>
                      </a:r>
                      <a:r>
                        <a:rPr sz="16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1600" spc="-7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2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16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1600" spc="-7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2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use</a:t>
                      </a:r>
                      <a:r>
                        <a:rPr sz="16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d</a:t>
                      </a:r>
                      <a:r>
                        <a:rPr sz="1600" spc="-7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3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f</a:t>
                      </a:r>
                      <a:r>
                        <a:rPr sz="1600" spc="-2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sz="16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1600" spc="-7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600" spc="-7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c</a:t>
                      </a:r>
                      <a:r>
                        <a:rPr sz="1600" spc="-2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ov</a:t>
                      </a:r>
                      <a:r>
                        <a:rPr sz="1600" spc="-2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600" spc="-3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1600" spc="-2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6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d</a:t>
                      </a:r>
                      <a:r>
                        <a:rPr sz="1600" spc="-7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2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child</a:t>
                      </a:r>
                      <a:r>
                        <a:rPr sz="16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,</a:t>
                      </a:r>
                      <a:r>
                        <a:rPr sz="1600" spc="-7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2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w</a:t>
                      </a:r>
                      <a:r>
                        <a:rPr sz="16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600" spc="-7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2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wil</a:t>
                      </a:r>
                      <a:r>
                        <a:rPr sz="16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l</a:t>
                      </a:r>
                      <a:r>
                        <a:rPr sz="1600" spc="-7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4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p</a:t>
                      </a:r>
                      <a:r>
                        <a:rPr sz="1600" spc="-2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ay thi</a:t>
                      </a:r>
                      <a:r>
                        <a:rPr sz="16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1600" spc="-7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2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benefi</a:t>
                      </a:r>
                      <a:r>
                        <a:rPr sz="16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1600" spc="-7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3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f</a:t>
                      </a:r>
                      <a:r>
                        <a:rPr sz="1600" spc="-2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sz="16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1600" spc="-7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2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bot</a:t>
                      </a:r>
                      <a:r>
                        <a:rPr sz="16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h</a:t>
                      </a:r>
                      <a:r>
                        <a:rPr sz="1600" spc="-7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4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p</a:t>
                      </a:r>
                      <a:r>
                        <a:rPr sz="1600" spc="-2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600" spc="-3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1600" spc="-2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ents</a:t>
                      </a:r>
                      <a:r>
                        <a:rPr sz="16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600" spc="-7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F</a:t>
                      </a:r>
                      <a:r>
                        <a:rPr sz="1600" spc="-2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amil</a:t>
                      </a:r>
                      <a:r>
                        <a:rPr sz="16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y</a:t>
                      </a:r>
                      <a:r>
                        <a:rPr sz="1600" spc="-7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2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Membe</a:t>
                      </a:r>
                      <a:r>
                        <a:rPr sz="16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1600" spc="-7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9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1600" spc="-6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1600" spc="-2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anspor</a:t>
                      </a:r>
                      <a:r>
                        <a:rPr sz="1600" spc="-4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1600" spc="-2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atio</a:t>
                      </a:r>
                      <a:r>
                        <a:rPr sz="16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1600" spc="-7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2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b</a:t>
                      </a:r>
                      <a:r>
                        <a:rPr sz="16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y</a:t>
                      </a:r>
                      <a:r>
                        <a:rPr sz="1600" spc="-7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2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au</a:t>
                      </a:r>
                      <a:r>
                        <a:rPr sz="1600" spc="-3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16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sz="1600" spc="-7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2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wil</a:t>
                      </a:r>
                      <a:r>
                        <a:rPr sz="16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l</a:t>
                      </a:r>
                      <a:r>
                        <a:rPr sz="1600" spc="-7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2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not b</a:t>
                      </a:r>
                      <a:r>
                        <a:rPr sz="16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600" spc="-7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4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p</a:t>
                      </a:r>
                      <a:r>
                        <a:rPr sz="1600" spc="-2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ai</a:t>
                      </a:r>
                      <a:r>
                        <a:rPr sz="16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d</a:t>
                      </a:r>
                      <a:r>
                        <a:rPr sz="1600" spc="-7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2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whe</a:t>
                      </a:r>
                      <a:r>
                        <a:rPr sz="16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1600" spc="-7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2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th</a:t>
                      </a:r>
                      <a:r>
                        <a:rPr sz="16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600" spc="-7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f</a:t>
                      </a:r>
                      <a:r>
                        <a:rPr sz="1600" spc="-2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amil</a:t>
                      </a:r>
                      <a:r>
                        <a:rPr sz="16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y</a:t>
                      </a:r>
                      <a:r>
                        <a:rPr sz="1600" spc="-7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2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membe</a:t>
                      </a:r>
                      <a:r>
                        <a:rPr sz="16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1600" spc="-7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2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1600" spc="-6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1600" spc="-2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600" spc="-2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v</a:t>
                      </a:r>
                      <a:r>
                        <a:rPr sz="1600" spc="-2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el</a:t>
                      </a:r>
                      <a:r>
                        <a:rPr sz="16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1600" spc="-7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2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16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1600" spc="-7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2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th</a:t>
                      </a:r>
                      <a:r>
                        <a:rPr sz="16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600" spc="-7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2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sam</a:t>
                      </a:r>
                      <a:r>
                        <a:rPr sz="16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600" spc="-7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3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c</a:t>
                      </a:r>
                      <a:r>
                        <a:rPr sz="1600" spc="-2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6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1600" spc="-7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2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wit</a:t>
                      </a:r>
                      <a:r>
                        <a:rPr sz="16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h</a:t>
                      </a:r>
                      <a:r>
                        <a:rPr sz="1600" spc="-7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2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y</a:t>
                      </a:r>
                      <a:r>
                        <a:rPr sz="1600" spc="-2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ou.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12700">
                      <a:solidFill>
                        <a:srgbClr val="6E767A"/>
                      </a:solidFill>
                      <a:prstDash val="solid"/>
                    </a:lnT>
                    <a:lnB w="12700">
                      <a:solidFill>
                        <a:srgbClr val="6E767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08940">
                        <a:lnSpc>
                          <a:spcPts val="2280"/>
                        </a:lnSpc>
                      </a:pPr>
                      <a:r>
                        <a:rPr sz="2000" b="1" spc="-20" dirty="0">
                          <a:solidFill>
                            <a:srgbClr val="129DC0"/>
                          </a:solidFill>
                          <a:latin typeface="Arial Narrow"/>
                          <a:cs typeface="Arial Narrow"/>
                        </a:rPr>
                        <a:t>$2,500</a:t>
                      </a:r>
                      <a:endParaRPr sz="2000">
                        <a:latin typeface="Arial Narrow"/>
                        <a:cs typeface="Arial Narrow"/>
                      </a:endParaRPr>
                    </a:p>
                    <a:p>
                      <a:pPr marL="745490">
                        <a:lnSpc>
                          <a:spcPts val="2280"/>
                        </a:lnSpc>
                      </a:pPr>
                      <a:r>
                        <a:rPr sz="2000" b="1" spc="-20" dirty="0">
                          <a:solidFill>
                            <a:srgbClr val="129DC0"/>
                          </a:solidFill>
                          <a:latin typeface="Arial Narrow"/>
                          <a:cs typeface="Arial Narrow"/>
                        </a:rPr>
                        <a:t>60¢</a:t>
                      </a:r>
                      <a:endParaRPr sz="20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T w="12700">
                      <a:solidFill>
                        <a:srgbClr val="6E767A"/>
                      </a:solidFill>
                      <a:prstDash val="solid"/>
                    </a:lnT>
                    <a:lnB w="12700">
                      <a:solidFill>
                        <a:srgbClr val="6E767A"/>
                      </a:solidFill>
                      <a:prstDash val="solid"/>
                    </a:lnB>
                    <a:solidFill>
                      <a:srgbClr val="DDE4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66190">
                <a:tc>
                  <a:txBody>
                    <a:bodyPr/>
                    <a:lstStyle/>
                    <a:p>
                      <a:pPr marL="614045">
                        <a:lnSpc>
                          <a:spcPct val="100000"/>
                        </a:lnSpc>
                      </a:pPr>
                      <a:r>
                        <a:rPr sz="2000" b="1" spc="-20" dirty="0">
                          <a:solidFill>
                            <a:srgbClr val="2F3B42"/>
                          </a:solidFill>
                          <a:latin typeface="Arial Narrow"/>
                          <a:cs typeface="Arial Narrow"/>
                        </a:rPr>
                        <a:t>$100</a:t>
                      </a:r>
                      <a:endParaRPr sz="20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T w="12700">
                      <a:solidFill>
                        <a:srgbClr val="6E767A"/>
                      </a:solidFill>
                      <a:prstDash val="solid"/>
                    </a:lnT>
                    <a:solidFill>
                      <a:srgbClr val="ACB0B3"/>
                    </a:solidFill>
                  </a:tcPr>
                </a:tc>
                <a:tc>
                  <a:txBody>
                    <a:bodyPr/>
                    <a:lstStyle/>
                    <a:p>
                      <a:pPr marL="126364">
                        <a:lnSpc>
                          <a:spcPts val="2360"/>
                        </a:lnSpc>
                      </a:pPr>
                      <a:r>
                        <a:rPr sz="2000" b="1" spc="-80" dirty="0">
                          <a:solidFill>
                            <a:srgbClr val="2F3B42"/>
                          </a:solidFill>
                          <a:latin typeface="Arial Narrow"/>
                          <a:cs typeface="Arial Narrow"/>
                        </a:rPr>
                        <a:t>F</a:t>
                      </a:r>
                      <a:r>
                        <a:rPr sz="2000" b="1" dirty="0">
                          <a:solidFill>
                            <a:srgbClr val="2F3B42"/>
                          </a:solidFill>
                          <a:latin typeface="Arial Narrow"/>
                          <a:cs typeface="Arial Narrow"/>
                        </a:rPr>
                        <a:t>amily</a:t>
                      </a:r>
                      <a:r>
                        <a:rPr sz="2000" b="1" spc="-40" dirty="0">
                          <a:solidFill>
                            <a:srgbClr val="2F3B42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2000" b="1" dirty="0">
                          <a:solidFill>
                            <a:srgbClr val="2F3B42"/>
                          </a:solidFill>
                          <a:latin typeface="Arial Narrow"/>
                          <a:cs typeface="Arial Narrow"/>
                        </a:rPr>
                        <a:t>Member</a:t>
                      </a:r>
                      <a:r>
                        <a:rPr sz="2000" b="1" spc="-40" dirty="0">
                          <a:solidFill>
                            <a:srgbClr val="2F3B42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2000" b="1" spc="-30" dirty="0">
                          <a:solidFill>
                            <a:srgbClr val="2F3B42"/>
                          </a:solidFill>
                          <a:latin typeface="Arial Narrow"/>
                          <a:cs typeface="Arial Narrow"/>
                        </a:rPr>
                        <a:t>L</a:t>
                      </a:r>
                      <a:r>
                        <a:rPr sz="2000" b="1" dirty="0">
                          <a:solidFill>
                            <a:srgbClr val="2F3B42"/>
                          </a:solidFill>
                          <a:latin typeface="Arial Narrow"/>
                          <a:cs typeface="Arial Narrow"/>
                        </a:rPr>
                        <a:t>odging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—No</a:t>
                      </a:r>
                      <a:r>
                        <a:rPr sz="1800" spc="-4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Li</a:t>
                      </a:r>
                      <a:r>
                        <a:rPr sz="1800" spc="-2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f</a:t>
                      </a:r>
                      <a:r>
                        <a:rPr sz="1800" spc="-3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time</a:t>
                      </a:r>
                      <a:r>
                        <a:rPr sz="1800" spc="-4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Limits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126364">
                        <a:lnSpc>
                          <a:spcPts val="1880"/>
                        </a:lnSpc>
                      </a:pPr>
                      <a:r>
                        <a:rPr sz="1600" i="1" spc="-2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Whe</a:t>
                      </a:r>
                      <a:r>
                        <a:rPr sz="1600" i="1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1600" i="1" spc="-9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i="1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600" i="1" spc="-9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i="1" spc="-2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membe</a:t>
                      </a:r>
                      <a:r>
                        <a:rPr sz="1600" i="1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1600" i="1" spc="-9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i="1" spc="-2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sz="1600" i="1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f</a:t>
                      </a:r>
                      <a:r>
                        <a:rPr sz="1600" i="1" spc="-9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i="1" spc="-2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y</a:t>
                      </a:r>
                      <a:r>
                        <a:rPr sz="1600" i="1" spc="-2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ou</a:t>
                      </a:r>
                      <a:r>
                        <a:rPr sz="1600" i="1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1600" i="1" spc="-9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i="1" spc="-2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immedia</a:t>
                      </a:r>
                      <a:r>
                        <a:rPr sz="1600" i="1" spc="-3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1600" i="1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600" i="1" spc="-9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i="1" spc="-3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f</a:t>
                      </a:r>
                      <a:r>
                        <a:rPr sz="1600" i="1" spc="-2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amil</a:t>
                      </a:r>
                      <a:r>
                        <a:rPr sz="1600" i="1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y</a:t>
                      </a:r>
                      <a:r>
                        <a:rPr sz="1600" i="1" spc="-9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i="1" spc="-3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1600" i="1" spc="-2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equi</a:t>
                      </a:r>
                      <a:r>
                        <a:rPr sz="1600" i="1" spc="-3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1600" i="1" spc="-2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600" i="1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1600" i="1" spc="-9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i="1" spc="-2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lodging</a:t>
                      </a:r>
                      <a:r>
                        <a:rPr sz="1600" i="1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,</a:t>
                      </a:r>
                      <a:r>
                        <a:rPr sz="1600" i="1" spc="-9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i="1" spc="-2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w</a:t>
                      </a:r>
                      <a:r>
                        <a:rPr sz="1600" i="1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600" i="1" spc="-9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i="1" spc="-2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wil</a:t>
                      </a:r>
                      <a:r>
                        <a:rPr sz="1600" i="1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l</a:t>
                      </a:r>
                      <a:r>
                        <a:rPr sz="1600" i="1" spc="-9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i="1" spc="-2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pa</a:t>
                      </a:r>
                      <a:r>
                        <a:rPr sz="1600" i="1" spc="-7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y</a:t>
                      </a:r>
                      <a:r>
                        <a:rPr sz="1600" i="1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…</a:t>
                      </a:r>
                      <a:endParaRPr sz="1600">
                        <a:latin typeface="Calibri"/>
                        <a:cs typeface="Calibri"/>
                      </a:endParaRPr>
                    </a:p>
                    <a:p>
                      <a:pPr marL="126364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Cha</a:t>
                      </a:r>
                      <a:r>
                        <a:rPr sz="1800" spc="-2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1800" spc="-3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g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es per night up </a:t>
                      </a:r>
                      <a:r>
                        <a:rPr sz="1800" spc="-2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o (60 nights per </a:t>
                      </a:r>
                      <a:r>
                        <a:rPr sz="1800" spc="-4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c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onfinement)</a:t>
                      </a:r>
                      <a:r>
                        <a:rPr sz="1800" spc="1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 . . . . . . . . . . . . .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12700">
                      <a:solidFill>
                        <a:srgbClr val="6E767A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614045">
                        <a:lnSpc>
                          <a:spcPct val="100000"/>
                        </a:lnSpc>
                      </a:pPr>
                      <a:r>
                        <a:rPr sz="2000" b="1" spc="-20" dirty="0">
                          <a:solidFill>
                            <a:srgbClr val="129DC0"/>
                          </a:solidFill>
                          <a:latin typeface="Arial Narrow"/>
                          <a:cs typeface="Arial Narrow"/>
                        </a:rPr>
                        <a:t>$200</a:t>
                      </a:r>
                      <a:endParaRPr sz="20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T w="12700">
                      <a:solidFill>
                        <a:srgbClr val="6E767A"/>
                      </a:solidFill>
                      <a:prstDash val="solid"/>
                    </a:lnT>
                    <a:solidFill>
                      <a:srgbClr val="DDE4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23289">
                <a:tc gridSpan="3">
                  <a:txBody>
                    <a:bodyPr/>
                    <a:lstStyle/>
                    <a:p>
                      <a:pPr marL="2005964" marR="1998345" algn="ctr">
                        <a:lnSpc>
                          <a:spcPct val="100000"/>
                        </a:lnSpc>
                      </a:pPr>
                      <a:r>
                        <a:rPr sz="1800" b="1" spc="-65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F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amilies</a:t>
                      </a:r>
                      <a:r>
                        <a:rPr sz="1800" b="1" spc="-45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b="1" spc="-40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v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alue</a:t>
                      </a:r>
                      <a:r>
                        <a:rPr sz="1800" b="1" spc="-45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these</a:t>
                      </a:r>
                      <a:r>
                        <a:rPr sz="1800" b="1" spc="-45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ben</a:t>
                      </a:r>
                      <a:r>
                        <a:rPr sz="1800" b="1" spc="-10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e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fits</a:t>
                      </a:r>
                      <a:r>
                        <a:rPr sz="1800" b="1" spc="-45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be</a:t>
                      </a:r>
                      <a:r>
                        <a:rPr sz="1800" b="1" spc="-20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c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ause</a:t>
                      </a:r>
                      <a:r>
                        <a:rPr sz="1800" b="1" spc="-45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it</a:t>
                      </a:r>
                      <a:r>
                        <a:rPr sz="1800" b="1" spc="-45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hel</a:t>
                      </a:r>
                      <a:r>
                        <a:rPr sz="1800" b="1" spc="-10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p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s</a:t>
                      </a:r>
                      <a:r>
                        <a:rPr sz="1800" b="1" spc="-45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p</a:t>
                      </a:r>
                      <a:r>
                        <a:rPr sz="1800" b="1" spc="-20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r</a:t>
                      </a:r>
                      <a:r>
                        <a:rPr sz="1800" b="1" spc="-15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o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vide the</a:t>
                      </a:r>
                      <a:r>
                        <a:rPr sz="1800" b="1" spc="-45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quality</a:t>
                      </a:r>
                      <a:r>
                        <a:rPr sz="1800" b="1" spc="-45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b="1" spc="-10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o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f</a:t>
                      </a:r>
                      <a:r>
                        <a:rPr sz="1800" b="1" spc="-45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b="1" spc="-20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c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a</a:t>
                      </a:r>
                      <a:r>
                        <a:rPr sz="1800" b="1" spc="-20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r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e</a:t>
                      </a:r>
                      <a:r>
                        <a:rPr sz="1800" b="1" spc="-45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they</a:t>
                      </a:r>
                      <a:r>
                        <a:rPr sz="1800" b="1" spc="-45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b="1" spc="-20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w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ant</a:t>
                      </a:r>
                      <a:r>
                        <a:rPr sz="1800" b="1" spc="-45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as</a:t>
                      </a:r>
                      <a:r>
                        <a:rPr sz="1800" b="1" spc="-45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opp</a:t>
                      </a:r>
                      <a:r>
                        <a:rPr sz="1800" b="1" spc="-10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o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sed</a:t>
                      </a:r>
                      <a:r>
                        <a:rPr sz="1800" b="1" spc="-45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b="1" spc="-20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t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o</a:t>
                      </a:r>
                      <a:r>
                        <a:rPr sz="1800" b="1" spc="-45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what</a:t>
                      </a:r>
                      <a:r>
                        <a:rPr sz="1800" b="1" spc="-45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they </a:t>
                      </a:r>
                      <a:r>
                        <a:rPr sz="1800" b="1" spc="-20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c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an</a:t>
                      </a:r>
                      <a:r>
                        <a:rPr sz="1800" b="1" spc="-45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af</a:t>
                      </a:r>
                      <a:r>
                        <a:rPr sz="1800" b="1" spc="-20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f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o</a:t>
                      </a:r>
                      <a:r>
                        <a:rPr sz="1800" b="1" spc="-20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r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d.</a:t>
                      </a:r>
                      <a:r>
                        <a:rPr sz="1800" b="1" spc="-45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Wouldn’t</a:t>
                      </a:r>
                      <a:r>
                        <a:rPr sz="1800" b="1" spc="-45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it</a:t>
                      </a:r>
                      <a:r>
                        <a:rPr sz="1800" b="1" spc="-45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be</a:t>
                      </a:r>
                      <a:r>
                        <a:rPr sz="1800" b="1" spc="-45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ni</a:t>
                      </a:r>
                      <a:r>
                        <a:rPr sz="1800" b="1" spc="-45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c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e</a:t>
                      </a:r>
                      <a:r>
                        <a:rPr sz="1800" b="1" spc="-45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b="1" spc="-20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t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o</a:t>
                      </a:r>
                      <a:r>
                        <a:rPr sz="1800" b="1" spc="-45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ha</a:t>
                      </a:r>
                      <a:r>
                        <a:rPr sz="1800" b="1" spc="-15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v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e</a:t>
                      </a:r>
                      <a:r>
                        <a:rPr sz="1800" b="1" spc="-45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that</a:t>
                      </a:r>
                      <a:r>
                        <a:rPr sz="1800" b="1" spc="-45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optio</a:t>
                      </a:r>
                      <a:r>
                        <a:rPr sz="1800" b="1" spc="-20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n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?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solidFill>
                      <a:srgbClr val="129D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2280900"/>
            <a:ext cx="9753600" cy="7239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79400" y="1036612"/>
            <a:ext cx="9169400" cy="3905250"/>
          </a:xfrm>
          <a:custGeom>
            <a:avLst/>
            <a:gdLst/>
            <a:ahLst/>
            <a:cxnLst/>
            <a:rect l="l" t="t" r="r" b="b"/>
            <a:pathLst>
              <a:path w="9169400" h="3905250">
                <a:moveTo>
                  <a:pt x="50800" y="0"/>
                </a:moveTo>
                <a:lnTo>
                  <a:pt x="5263" y="7577"/>
                </a:lnTo>
                <a:lnTo>
                  <a:pt x="0" y="3854450"/>
                </a:lnTo>
                <a:lnTo>
                  <a:pt x="280" y="3876908"/>
                </a:lnTo>
                <a:lnTo>
                  <a:pt x="35079" y="3905170"/>
                </a:lnTo>
                <a:lnTo>
                  <a:pt x="9118600" y="3905250"/>
                </a:lnTo>
                <a:lnTo>
                  <a:pt x="9141058" y="3904969"/>
                </a:lnTo>
                <a:lnTo>
                  <a:pt x="9169320" y="3870170"/>
                </a:lnTo>
                <a:lnTo>
                  <a:pt x="9169400" y="50800"/>
                </a:lnTo>
                <a:lnTo>
                  <a:pt x="9169119" y="28341"/>
                </a:lnTo>
                <a:lnTo>
                  <a:pt x="9134320" y="79"/>
                </a:lnTo>
                <a:lnTo>
                  <a:pt x="50800" y="0"/>
                </a:lnTo>
                <a:close/>
              </a:path>
            </a:pathLst>
          </a:custGeom>
          <a:ln w="25400">
            <a:solidFill>
              <a:srgbClr val="129D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68300" y="573068"/>
            <a:ext cx="7175500" cy="660400"/>
          </a:xfrm>
          <a:custGeom>
            <a:avLst/>
            <a:gdLst/>
            <a:ahLst/>
            <a:cxnLst/>
            <a:rect l="l" t="t" r="r" b="b"/>
            <a:pathLst>
              <a:path w="7175500" h="660400">
                <a:moveTo>
                  <a:pt x="50800" y="0"/>
                </a:moveTo>
                <a:lnTo>
                  <a:pt x="5263" y="7577"/>
                </a:lnTo>
                <a:lnTo>
                  <a:pt x="0" y="609600"/>
                </a:lnTo>
                <a:lnTo>
                  <a:pt x="280" y="632058"/>
                </a:lnTo>
                <a:lnTo>
                  <a:pt x="35079" y="660320"/>
                </a:lnTo>
                <a:lnTo>
                  <a:pt x="7124700" y="660400"/>
                </a:lnTo>
                <a:lnTo>
                  <a:pt x="7147158" y="660119"/>
                </a:lnTo>
                <a:lnTo>
                  <a:pt x="7175420" y="625320"/>
                </a:lnTo>
                <a:lnTo>
                  <a:pt x="7175500" y="50800"/>
                </a:lnTo>
                <a:lnTo>
                  <a:pt x="7175219" y="28341"/>
                </a:lnTo>
                <a:lnTo>
                  <a:pt x="7140420" y="79"/>
                </a:lnTo>
                <a:lnTo>
                  <a:pt x="50800" y="0"/>
                </a:lnTo>
                <a:close/>
              </a:path>
            </a:pathLst>
          </a:custGeom>
          <a:solidFill>
            <a:srgbClr val="129D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36338" y="685797"/>
            <a:ext cx="6806565" cy="558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200" b="1" spc="-80" dirty="0">
                <a:solidFill>
                  <a:srgbClr val="2F3B42"/>
                </a:solidFill>
                <a:latin typeface="Arial Narrow"/>
                <a:cs typeface="Arial Narrow"/>
              </a:rPr>
              <a:t>C</a:t>
            </a:r>
            <a:r>
              <a:rPr sz="4200" b="1" spc="-175" dirty="0">
                <a:solidFill>
                  <a:srgbClr val="2F3B42"/>
                </a:solidFill>
                <a:latin typeface="Arial Narrow"/>
                <a:cs typeface="Arial Narrow"/>
              </a:rPr>
              <a:t>A</a:t>
            </a:r>
            <a:r>
              <a:rPr sz="4200" b="1" spc="165" dirty="0">
                <a:solidFill>
                  <a:srgbClr val="2F3B42"/>
                </a:solidFill>
                <a:latin typeface="Arial Narrow"/>
                <a:cs typeface="Arial Narrow"/>
              </a:rPr>
              <a:t>N</a:t>
            </a:r>
            <a:r>
              <a:rPr sz="4200" b="1" spc="-190" dirty="0">
                <a:solidFill>
                  <a:srgbClr val="2F3B42"/>
                </a:solidFill>
                <a:latin typeface="Arial Narrow"/>
                <a:cs typeface="Arial Narrow"/>
              </a:rPr>
              <a:t>C</a:t>
            </a:r>
            <a:r>
              <a:rPr sz="4200" b="1" spc="-170" dirty="0">
                <a:solidFill>
                  <a:srgbClr val="2F3B42"/>
                </a:solidFill>
                <a:latin typeface="Arial Narrow"/>
                <a:cs typeface="Arial Narrow"/>
              </a:rPr>
              <a:t>E</a:t>
            </a:r>
            <a:r>
              <a:rPr sz="4200" b="1" spc="70" dirty="0">
                <a:solidFill>
                  <a:srgbClr val="2F3B42"/>
                </a:solidFill>
                <a:latin typeface="Arial Narrow"/>
                <a:cs typeface="Arial Narrow"/>
              </a:rPr>
              <a:t>R</a:t>
            </a:r>
            <a:r>
              <a:rPr sz="4200" b="1" spc="-254" dirty="0">
                <a:solidFill>
                  <a:srgbClr val="2F3B42"/>
                </a:solidFill>
                <a:latin typeface="Arial Narrow"/>
                <a:cs typeface="Arial Narrow"/>
              </a:rPr>
              <a:t> </a:t>
            </a:r>
            <a:r>
              <a:rPr sz="3600" spc="120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3600" spc="-60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3600" spc="-20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3600" spc="-75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3600" spc="-3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3600" spc="-1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3600" spc="-7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3600" spc="-65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3600" spc="-10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3600" spc="-15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3600" spc="95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3600" spc="-1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600" spc="-1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3600" spc="15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3600" spc="90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3600" spc="-1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600" spc="10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3600" spc="-75" dirty="0">
                <a:solidFill>
                  <a:srgbClr val="FFFFFF"/>
                </a:solidFill>
                <a:latin typeface="Calibri"/>
                <a:cs typeface="Calibri"/>
              </a:rPr>
              <a:t>x</a:t>
            </a:r>
            <a:r>
              <a:rPr sz="3600" spc="40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3600" spc="-40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3600" spc="-35" dirty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sz="3600" spc="5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3600" spc="-65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3600" spc="-10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3600" spc="-15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3600" spc="95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23171" y="1720316"/>
            <a:ext cx="8606790" cy="27285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64160" marR="801370" indent="-252095">
              <a:lnSpc>
                <a:spcPct val="111100"/>
              </a:lnSpc>
            </a:pPr>
            <a:r>
              <a:rPr sz="1800" spc="1100" dirty="0">
                <a:solidFill>
                  <a:srgbClr val="333333"/>
                </a:solidFill>
                <a:latin typeface="Microsoft Sans Serif"/>
                <a:cs typeface="Microsoft Sans Serif"/>
              </a:rPr>
              <a:t>f</a:t>
            </a:r>
            <a:r>
              <a:rPr sz="1800" spc="-15" dirty="0">
                <a:solidFill>
                  <a:srgbClr val="333333"/>
                </a:solidFill>
                <a:latin typeface="Microsoft Sans Serif"/>
                <a:cs typeface="Microsoft Sans Serif"/>
              </a:rPr>
              <a:t> </a:t>
            </a:r>
            <a:r>
              <a:rPr sz="1800" spc="55" dirty="0">
                <a:solidFill>
                  <a:srgbClr val="333333"/>
                </a:solidFill>
                <a:latin typeface="Calibri"/>
                <a:cs typeface="Calibri"/>
              </a:rPr>
              <a:t>P</a:t>
            </a:r>
            <a:r>
              <a:rPr sz="1800" spc="-20" dirty="0">
                <a:solidFill>
                  <a:srgbClr val="333333"/>
                </a:solidFill>
                <a:latin typeface="Calibri"/>
                <a:cs typeface="Calibri"/>
              </a:rPr>
              <a:t>e</a:t>
            </a:r>
            <a:r>
              <a:rPr sz="1800" spc="0" dirty="0">
                <a:solidFill>
                  <a:srgbClr val="333333"/>
                </a:solidFill>
                <a:latin typeface="Calibri"/>
                <a:cs typeface="Calibri"/>
              </a:rPr>
              <a:t>r</a:t>
            </a:r>
            <a:r>
              <a:rPr sz="1800" spc="25" dirty="0">
                <a:solidFill>
                  <a:srgbClr val="333333"/>
                </a:solidFill>
                <a:latin typeface="Calibri"/>
                <a:cs typeface="Calibri"/>
              </a:rPr>
              <a:t>s</a:t>
            </a:r>
            <a:r>
              <a:rPr sz="1800" spc="20" dirty="0">
                <a:solidFill>
                  <a:srgbClr val="333333"/>
                </a:solidFill>
                <a:latin typeface="Calibri"/>
                <a:cs typeface="Calibri"/>
              </a:rPr>
              <a:t>on</a:t>
            </a:r>
            <a:r>
              <a:rPr sz="1800" spc="45" dirty="0">
                <a:solidFill>
                  <a:srgbClr val="333333"/>
                </a:solidFill>
                <a:latin typeface="Calibri"/>
                <a:cs typeface="Calibri"/>
              </a:rPr>
              <a:t>s</a:t>
            </a:r>
            <a:r>
              <a:rPr sz="1800" spc="-4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800" spc="-20" dirty="0">
                <a:solidFill>
                  <a:srgbClr val="333333"/>
                </a:solidFill>
                <a:latin typeface="Calibri"/>
                <a:cs typeface="Calibri"/>
              </a:rPr>
              <a:t>w</a:t>
            </a:r>
            <a:r>
              <a:rPr sz="1800" spc="5" dirty="0">
                <a:solidFill>
                  <a:srgbClr val="333333"/>
                </a:solidFill>
                <a:latin typeface="Calibri"/>
                <a:cs typeface="Calibri"/>
              </a:rPr>
              <a:t>i</a:t>
            </a:r>
            <a:r>
              <a:rPr sz="1800" spc="-10" dirty="0">
                <a:solidFill>
                  <a:srgbClr val="333333"/>
                </a:solidFill>
                <a:latin typeface="Calibri"/>
                <a:cs typeface="Calibri"/>
              </a:rPr>
              <a:t>t</a:t>
            </a:r>
            <a:r>
              <a:rPr sz="1800" spc="25" dirty="0">
                <a:solidFill>
                  <a:srgbClr val="333333"/>
                </a:solidFill>
                <a:latin typeface="Calibri"/>
                <a:cs typeface="Calibri"/>
              </a:rPr>
              <a:t>h</a:t>
            </a:r>
            <a:r>
              <a:rPr sz="1800" spc="-4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800" spc="50" dirty="0">
                <a:solidFill>
                  <a:srgbClr val="333333"/>
                </a:solidFill>
                <a:latin typeface="Calibri"/>
                <a:cs typeface="Calibri"/>
              </a:rPr>
              <a:t>a</a:t>
            </a:r>
            <a:r>
              <a:rPr sz="1800" spc="-4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800" spc="30" dirty="0">
                <a:solidFill>
                  <a:srgbClr val="333333"/>
                </a:solidFill>
                <a:latin typeface="Calibri"/>
                <a:cs typeface="Calibri"/>
              </a:rPr>
              <a:t>p</a:t>
            </a:r>
            <a:r>
              <a:rPr sz="1800" spc="-5" dirty="0">
                <a:solidFill>
                  <a:srgbClr val="333333"/>
                </a:solidFill>
                <a:latin typeface="Calibri"/>
                <a:cs typeface="Calibri"/>
              </a:rPr>
              <a:t>r</a:t>
            </a:r>
            <a:r>
              <a:rPr sz="1800" spc="5" dirty="0">
                <a:solidFill>
                  <a:srgbClr val="333333"/>
                </a:solidFill>
                <a:latin typeface="Calibri"/>
                <a:cs typeface="Calibri"/>
              </a:rPr>
              <a:t>i</a:t>
            </a:r>
            <a:r>
              <a:rPr sz="1800" dirty="0">
                <a:solidFill>
                  <a:srgbClr val="333333"/>
                </a:solidFill>
                <a:latin typeface="Calibri"/>
                <a:cs typeface="Calibri"/>
              </a:rPr>
              <a:t>o</a:t>
            </a:r>
            <a:r>
              <a:rPr sz="1800" spc="-10" dirty="0">
                <a:solidFill>
                  <a:srgbClr val="333333"/>
                </a:solidFill>
                <a:latin typeface="Calibri"/>
                <a:cs typeface="Calibri"/>
              </a:rPr>
              <a:t>r</a:t>
            </a:r>
            <a:r>
              <a:rPr sz="1800" spc="-4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333333"/>
                </a:solidFill>
                <a:latin typeface="Calibri"/>
                <a:cs typeface="Calibri"/>
              </a:rPr>
              <a:t>h</a:t>
            </a:r>
            <a:r>
              <a:rPr sz="1800" spc="5" dirty="0">
                <a:solidFill>
                  <a:srgbClr val="333333"/>
                </a:solidFill>
                <a:latin typeface="Calibri"/>
                <a:cs typeface="Calibri"/>
              </a:rPr>
              <a:t>i</a:t>
            </a:r>
            <a:r>
              <a:rPr sz="1800" spc="50" dirty="0">
                <a:solidFill>
                  <a:srgbClr val="333333"/>
                </a:solidFill>
                <a:latin typeface="Calibri"/>
                <a:cs typeface="Calibri"/>
              </a:rPr>
              <a:t>s</a:t>
            </a:r>
            <a:r>
              <a:rPr sz="1800" spc="-35" dirty="0">
                <a:solidFill>
                  <a:srgbClr val="333333"/>
                </a:solidFill>
                <a:latin typeface="Calibri"/>
                <a:cs typeface="Calibri"/>
              </a:rPr>
              <a:t>t</a:t>
            </a:r>
            <a:r>
              <a:rPr sz="1800" dirty="0">
                <a:solidFill>
                  <a:srgbClr val="333333"/>
                </a:solidFill>
                <a:latin typeface="Calibri"/>
                <a:cs typeface="Calibri"/>
              </a:rPr>
              <a:t>o</a:t>
            </a:r>
            <a:r>
              <a:rPr sz="1800" spc="55" dirty="0">
                <a:solidFill>
                  <a:srgbClr val="333333"/>
                </a:solidFill>
                <a:latin typeface="Calibri"/>
                <a:cs typeface="Calibri"/>
              </a:rPr>
              <a:t>r</a:t>
            </a:r>
            <a:r>
              <a:rPr sz="1800" spc="20" dirty="0">
                <a:solidFill>
                  <a:srgbClr val="333333"/>
                </a:solidFill>
                <a:latin typeface="Calibri"/>
                <a:cs typeface="Calibri"/>
              </a:rPr>
              <a:t>y</a:t>
            </a:r>
            <a:r>
              <a:rPr sz="1800" spc="-4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800" spc="-15" dirty="0">
                <a:solidFill>
                  <a:srgbClr val="333333"/>
                </a:solidFill>
                <a:latin typeface="Calibri"/>
                <a:cs typeface="Calibri"/>
              </a:rPr>
              <a:t>o</a:t>
            </a:r>
            <a:r>
              <a:rPr sz="1800" spc="-30" dirty="0">
                <a:solidFill>
                  <a:srgbClr val="333333"/>
                </a:solidFill>
                <a:latin typeface="Calibri"/>
                <a:cs typeface="Calibri"/>
              </a:rPr>
              <a:t>f</a:t>
            </a:r>
            <a:r>
              <a:rPr sz="1800" spc="-4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800" spc="45" dirty="0">
                <a:solidFill>
                  <a:srgbClr val="333333"/>
                </a:solidFill>
                <a:latin typeface="Calibri"/>
                <a:cs typeface="Calibri"/>
              </a:rPr>
              <a:t>c</a:t>
            </a:r>
            <a:r>
              <a:rPr sz="1800" spc="30" dirty="0">
                <a:solidFill>
                  <a:srgbClr val="333333"/>
                </a:solidFill>
                <a:latin typeface="Calibri"/>
                <a:cs typeface="Calibri"/>
              </a:rPr>
              <a:t>a</a:t>
            </a:r>
            <a:r>
              <a:rPr sz="1800" spc="20" dirty="0">
                <a:solidFill>
                  <a:srgbClr val="333333"/>
                </a:solidFill>
                <a:latin typeface="Calibri"/>
                <a:cs typeface="Calibri"/>
              </a:rPr>
              <a:t>n</a:t>
            </a:r>
            <a:r>
              <a:rPr sz="1800" spc="15" dirty="0">
                <a:solidFill>
                  <a:srgbClr val="333333"/>
                </a:solidFill>
                <a:latin typeface="Calibri"/>
                <a:cs typeface="Calibri"/>
              </a:rPr>
              <a:t>c</a:t>
            </a:r>
            <a:r>
              <a:rPr sz="1800" spc="-20" dirty="0">
                <a:solidFill>
                  <a:srgbClr val="333333"/>
                </a:solidFill>
                <a:latin typeface="Calibri"/>
                <a:cs typeface="Calibri"/>
              </a:rPr>
              <a:t>e</a:t>
            </a:r>
            <a:r>
              <a:rPr sz="1800" spc="-10" dirty="0">
                <a:solidFill>
                  <a:srgbClr val="333333"/>
                </a:solidFill>
                <a:latin typeface="Calibri"/>
                <a:cs typeface="Calibri"/>
              </a:rPr>
              <a:t>r</a:t>
            </a:r>
            <a:r>
              <a:rPr sz="1800" spc="-4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800" spc="30" dirty="0">
                <a:solidFill>
                  <a:srgbClr val="333333"/>
                </a:solidFill>
                <a:latin typeface="Calibri"/>
                <a:cs typeface="Calibri"/>
              </a:rPr>
              <a:t>a</a:t>
            </a:r>
            <a:r>
              <a:rPr sz="1800" spc="25" dirty="0">
                <a:solidFill>
                  <a:srgbClr val="333333"/>
                </a:solidFill>
                <a:latin typeface="Calibri"/>
                <a:cs typeface="Calibri"/>
              </a:rPr>
              <a:t>n</a:t>
            </a:r>
            <a:r>
              <a:rPr sz="1800" spc="45" dirty="0">
                <a:solidFill>
                  <a:srgbClr val="333333"/>
                </a:solidFill>
                <a:latin typeface="Calibri"/>
                <a:cs typeface="Calibri"/>
              </a:rPr>
              <a:t>d</a:t>
            </a:r>
            <a:r>
              <a:rPr sz="1800" spc="-4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333333"/>
                </a:solidFill>
                <a:latin typeface="Calibri"/>
                <a:cs typeface="Calibri"/>
              </a:rPr>
              <a:t>t</a:t>
            </a:r>
            <a:r>
              <a:rPr sz="1800" spc="15" dirty="0">
                <a:solidFill>
                  <a:srgbClr val="333333"/>
                </a:solidFill>
                <a:latin typeface="Calibri"/>
                <a:cs typeface="Calibri"/>
              </a:rPr>
              <a:t>h</a:t>
            </a:r>
            <a:r>
              <a:rPr sz="1800" dirty="0">
                <a:solidFill>
                  <a:srgbClr val="333333"/>
                </a:solidFill>
                <a:latin typeface="Calibri"/>
                <a:cs typeface="Calibri"/>
              </a:rPr>
              <a:t>o</a:t>
            </a:r>
            <a:r>
              <a:rPr sz="1800" spc="15" dirty="0">
                <a:solidFill>
                  <a:srgbClr val="333333"/>
                </a:solidFill>
                <a:latin typeface="Calibri"/>
                <a:cs typeface="Calibri"/>
              </a:rPr>
              <a:t>se</a:t>
            </a:r>
            <a:r>
              <a:rPr sz="1800" spc="-4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800" spc="20" dirty="0">
                <a:solidFill>
                  <a:srgbClr val="333333"/>
                </a:solidFill>
                <a:latin typeface="Calibri"/>
                <a:cs typeface="Calibri"/>
              </a:rPr>
              <a:t>d</a:t>
            </a:r>
            <a:r>
              <a:rPr sz="1800" spc="-15" dirty="0">
                <a:solidFill>
                  <a:srgbClr val="333333"/>
                </a:solidFill>
                <a:latin typeface="Calibri"/>
                <a:cs typeface="Calibri"/>
              </a:rPr>
              <a:t>i</a:t>
            </a:r>
            <a:r>
              <a:rPr sz="1800" spc="25" dirty="0">
                <a:solidFill>
                  <a:srgbClr val="333333"/>
                </a:solidFill>
                <a:latin typeface="Calibri"/>
                <a:cs typeface="Calibri"/>
              </a:rPr>
              <a:t>a</a:t>
            </a:r>
            <a:r>
              <a:rPr sz="1800" spc="45" dirty="0">
                <a:solidFill>
                  <a:srgbClr val="333333"/>
                </a:solidFill>
                <a:latin typeface="Calibri"/>
                <a:cs typeface="Calibri"/>
              </a:rPr>
              <a:t>g</a:t>
            </a:r>
            <a:r>
              <a:rPr sz="1800" spc="20" dirty="0">
                <a:solidFill>
                  <a:srgbClr val="333333"/>
                </a:solidFill>
                <a:latin typeface="Calibri"/>
                <a:cs typeface="Calibri"/>
              </a:rPr>
              <a:t>n</a:t>
            </a:r>
            <a:r>
              <a:rPr sz="1800" dirty="0">
                <a:solidFill>
                  <a:srgbClr val="333333"/>
                </a:solidFill>
                <a:latin typeface="Calibri"/>
                <a:cs typeface="Calibri"/>
              </a:rPr>
              <a:t>o</a:t>
            </a:r>
            <a:r>
              <a:rPr sz="1800" spc="15" dirty="0">
                <a:solidFill>
                  <a:srgbClr val="333333"/>
                </a:solidFill>
                <a:latin typeface="Calibri"/>
                <a:cs typeface="Calibri"/>
              </a:rPr>
              <a:t>se</a:t>
            </a:r>
            <a:r>
              <a:rPr sz="1800" spc="45" dirty="0">
                <a:solidFill>
                  <a:srgbClr val="333333"/>
                </a:solidFill>
                <a:latin typeface="Calibri"/>
                <a:cs typeface="Calibri"/>
              </a:rPr>
              <a:t>d</a:t>
            </a:r>
            <a:r>
              <a:rPr sz="1800" spc="-4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800" spc="-20" dirty="0">
                <a:solidFill>
                  <a:srgbClr val="333333"/>
                </a:solidFill>
                <a:latin typeface="Calibri"/>
                <a:cs typeface="Calibri"/>
              </a:rPr>
              <a:t>w</a:t>
            </a:r>
            <a:r>
              <a:rPr sz="1800" spc="5" dirty="0">
                <a:solidFill>
                  <a:srgbClr val="333333"/>
                </a:solidFill>
                <a:latin typeface="Calibri"/>
                <a:cs typeface="Calibri"/>
              </a:rPr>
              <a:t>i</a:t>
            </a:r>
            <a:r>
              <a:rPr sz="1800" spc="-10" dirty="0">
                <a:solidFill>
                  <a:srgbClr val="333333"/>
                </a:solidFill>
                <a:latin typeface="Calibri"/>
                <a:cs typeface="Calibri"/>
              </a:rPr>
              <a:t>t</a:t>
            </a:r>
            <a:r>
              <a:rPr sz="1800" dirty="0">
                <a:solidFill>
                  <a:srgbClr val="333333"/>
                </a:solidFill>
                <a:latin typeface="Calibri"/>
                <a:cs typeface="Calibri"/>
              </a:rPr>
              <a:t>h</a:t>
            </a:r>
            <a:r>
              <a:rPr sz="1800" spc="-5" dirty="0">
                <a:solidFill>
                  <a:srgbClr val="333333"/>
                </a:solidFill>
                <a:latin typeface="Calibri"/>
                <a:cs typeface="Calibri"/>
              </a:rPr>
              <a:t>i</a:t>
            </a:r>
            <a:r>
              <a:rPr sz="1800" spc="35" dirty="0">
                <a:solidFill>
                  <a:srgbClr val="333333"/>
                </a:solidFill>
                <a:latin typeface="Calibri"/>
                <a:cs typeface="Calibri"/>
              </a:rPr>
              <a:t>n</a:t>
            </a:r>
            <a:r>
              <a:rPr sz="1800" spc="-4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800" spc="-30" dirty="0">
                <a:solidFill>
                  <a:srgbClr val="333333"/>
                </a:solidFill>
                <a:latin typeface="Calibri"/>
                <a:cs typeface="Calibri"/>
              </a:rPr>
              <a:t>3</a:t>
            </a:r>
            <a:r>
              <a:rPr sz="1800" spc="-20" dirty="0">
                <a:solidFill>
                  <a:srgbClr val="333333"/>
                </a:solidFill>
                <a:latin typeface="Calibri"/>
                <a:cs typeface="Calibri"/>
              </a:rPr>
              <a:t>0</a:t>
            </a:r>
            <a:r>
              <a:rPr sz="1800" spc="-4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800" spc="10" dirty="0">
                <a:solidFill>
                  <a:srgbClr val="333333"/>
                </a:solidFill>
                <a:latin typeface="Calibri"/>
                <a:cs typeface="Calibri"/>
              </a:rPr>
              <a:t>da</a:t>
            </a:r>
            <a:r>
              <a:rPr sz="1800" spc="15" dirty="0">
                <a:solidFill>
                  <a:srgbClr val="333333"/>
                </a:solidFill>
                <a:latin typeface="Calibri"/>
                <a:cs typeface="Calibri"/>
              </a:rPr>
              <a:t>y</a:t>
            </a:r>
            <a:r>
              <a:rPr sz="1800" spc="45" dirty="0">
                <a:solidFill>
                  <a:srgbClr val="333333"/>
                </a:solidFill>
                <a:latin typeface="Calibri"/>
                <a:cs typeface="Calibri"/>
              </a:rPr>
              <a:t>s</a:t>
            </a:r>
            <a:r>
              <a:rPr sz="1800" spc="-4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800" spc="-15" dirty="0">
                <a:solidFill>
                  <a:srgbClr val="333333"/>
                </a:solidFill>
                <a:latin typeface="Calibri"/>
                <a:cs typeface="Calibri"/>
              </a:rPr>
              <a:t>o</a:t>
            </a:r>
            <a:r>
              <a:rPr sz="1800" spc="-30" dirty="0">
                <a:solidFill>
                  <a:srgbClr val="333333"/>
                </a:solidFill>
                <a:latin typeface="Calibri"/>
                <a:cs typeface="Calibri"/>
              </a:rPr>
              <a:t>f</a:t>
            </a:r>
            <a:r>
              <a:rPr sz="1800" spc="-4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333333"/>
                </a:solidFill>
                <a:latin typeface="Calibri"/>
                <a:cs typeface="Calibri"/>
              </a:rPr>
              <a:t>t</a:t>
            </a:r>
            <a:r>
              <a:rPr sz="1800" spc="15" dirty="0">
                <a:solidFill>
                  <a:srgbClr val="333333"/>
                </a:solidFill>
                <a:latin typeface="Calibri"/>
                <a:cs typeface="Calibri"/>
              </a:rPr>
              <a:t>h</a:t>
            </a:r>
            <a:r>
              <a:rPr sz="1800" spc="-10" dirty="0">
                <a:solidFill>
                  <a:srgbClr val="333333"/>
                </a:solidFill>
                <a:latin typeface="Calibri"/>
                <a:cs typeface="Calibri"/>
              </a:rPr>
              <a:t>e</a:t>
            </a:r>
            <a:r>
              <a:rPr sz="1800" spc="-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800" spc="15" dirty="0">
                <a:solidFill>
                  <a:srgbClr val="333333"/>
                </a:solidFill>
                <a:latin typeface="Calibri"/>
                <a:cs typeface="Calibri"/>
              </a:rPr>
              <a:t>c</a:t>
            </a:r>
            <a:r>
              <a:rPr sz="1800" spc="-25" dirty="0">
                <a:solidFill>
                  <a:srgbClr val="333333"/>
                </a:solidFill>
                <a:latin typeface="Calibri"/>
                <a:cs typeface="Calibri"/>
              </a:rPr>
              <a:t>ov</a:t>
            </a:r>
            <a:r>
              <a:rPr sz="1800" spc="-5" dirty="0">
                <a:solidFill>
                  <a:srgbClr val="333333"/>
                </a:solidFill>
                <a:latin typeface="Calibri"/>
                <a:cs typeface="Calibri"/>
              </a:rPr>
              <a:t>e</a:t>
            </a:r>
            <a:r>
              <a:rPr sz="1800" spc="-10" dirty="0">
                <a:solidFill>
                  <a:srgbClr val="333333"/>
                </a:solidFill>
                <a:latin typeface="Calibri"/>
                <a:cs typeface="Calibri"/>
              </a:rPr>
              <a:t>r</a:t>
            </a:r>
            <a:r>
              <a:rPr sz="1800" spc="25" dirty="0">
                <a:solidFill>
                  <a:srgbClr val="333333"/>
                </a:solidFill>
                <a:latin typeface="Calibri"/>
                <a:cs typeface="Calibri"/>
              </a:rPr>
              <a:t>a</a:t>
            </a:r>
            <a:r>
              <a:rPr sz="1800" spc="30" dirty="0">
                <a:solidFill>
                  <a:srgbClr val="333333"/>
                </a:solidFill>
                <a:latin typeface="Calibri"/>
                <a:cs typeface="Calibri"/>
              </a:rPr>
              <a:t>g</a:t>
            </a:r>
            <a:r>
              <a:rPr sz="1800" spc="-10" dirty="0">
                <a:solidFill>
                  <a:srgbClr val="333333"/>
                </a:solidFill>
                <a:latin typeface="Calibri"/>
                <a:cs typeface="Calibri"/>
              </a:rPr>
              <a:t>e</a:t>
            </a:r>
            <a:r>
              <a:rPr sz="1800" spc="-4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800" spc="-25" dirty="0">
                <a:solidFill>
                  <a:srgbClr val="333333"/>
                </a:solidFill>
                <a:latin typeface="Calibri"/>
                <a:cs typeface="Calibri"/>
              </a:rPr>
              <a:t>e</a:t>
            </a:r>
            <a:r>
              <a:rPr sz="1800" spc="5" dirty="0">
                <a:solidFill>
                  <a:srgbClr val="333333"/>
                </a:solidFill>
                <a:latin typeface="Calibri"/>
                <a:cs typeface="Calibri"/>
              </a:rPr>
              <a:t>f</a:t>
            </a:r>
            <a:r>
              <a:rPr sz="1800" spc="-50" dirty="0">
                <a:solidFill>
                  <a:srgbClr val="333333"/>
                </a:solidFill>
                <a:latin typeface="Calibri"/>
                <a:cs typeface="Calibri"/>
              </a:rPr>
              <a:t>f</a:t>
            </a:r>
            <a:r>
              <a:rPr sz="1800" spc="-10" dirty="0">
                <a:solidFill>
                  <a:srgbClr val="333333"/>
                </a:solidFill>
                <a:latin typeface="Calibri"/>
                <a:cs typeface="Calibri"/>
              </a:rPr>
              <a:t>e</a:t>
            </a:r>
            <a:r>
              <a:rPr sz="1800" spc="75" dirty="0">
                <a:solidFill>
                  <a:srgbClr val="333333"/>
                </a:solidFill>
                <a:latin typeface="Calibri"/>
                <a:cs typeface="Calibri"/>
              </a:rPr>
              <a:t>c</a:t>
            </a:r>
            <a:r>
              <a:rPr sz="1800" spc="-10" dirty="0">
                <a:solidFill>
                  <a:srgbClr val="333333"/>
                </a:solidFill>
                <a:latin typeface="Calibri"/>
                <a:cs typeface="Calibri"/>
              </a:rPr>
              <a:t>t</a:t>
            </a:r>
            <a:r>
              <a:rPr sz="1800" spc="15" dirty="0">
                <a:solidFill>
                  <a:srgbClr val="333333"/>
                </a:solidFill>
                <a:latin typeface="Calibri"/>
                <a:cs typeface="Calibri"/>
              </a:rPr>
              <a:t>i</a:t>
            </a:r>
            <a:r>
              <a:rPr sz="1800" spc="-25" dirty="0">
                <a:solidFill>
                  <a:srgbClr val="333333"/>
                </a:solidFill>
                <a:latin typeface="Calibri"/>
                <a:cs typeface="Calibri"/>
              </a:rPr>
              <a:t>v</a:t>
            </a:r>
            <a:r>
              <a:rPr sz="1800" spc="5" dirty="0">
                <a:solidFill>
                  <a:srgbClr val="333333"/>
                </a:solidFill>
                <a:latin typeface="Calibri"/>
                <a:cs typeface="Calibri"/>
              </a:rPr>
              <a:t>e</a:t>
            </a:r>
            <a:r>
              <a:rPr sz="1800" spc="-4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800" spc="10" dirty="0">
                <a:solidFill>
                  <a:srgbClr val="333333"/>
                </a:solidFill>
                <a:latin typeface="Calibri"/>
                <a:cs typeface="Calibri"/>
              </a:rPr>
              <a:t>d</a:t>
            </a:r>
            <a:r>
              <a:rPr sz="1800" spc="20" dirty="0">
                <a:solidFill>
                  <a:srgbClr val="333333"/>
                </a:solidFill>
                <a:latin typeface="Calibri"/>
                <a:cs typeface="Calibri"/>
              </a:rPr>
              <a:t>a</a:t>
            </a:r>
            <a:r>
              <a:rPr sz="1800" spc="-35" dirty="0">
                <a:solidFill>
                  <a:srgbClr val="333333"/>
                </a:solidFill>
                <a:latin typeface="Calibri"/>
                <a:cs typeface="Calibri"/>
              </a:rPr>
              <a:t>t</a:t>
            </a:r>
            <a:r>
              <a:rPr sz="1800" spc="-10" dirty="0">
                <a:solidFill>
                  <a:srgbClr val="333333"/>
                </a:solidFill>
                <a:latin typeface="Calibri"/>
                <a:cs typeface="Calibri"/>
              </a:rPr>
              <a:t>e</a:t>
            </a:r>
            <a:r>
              <a:rPr sz="1800" spc="-4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800" spc="-20" dirty="0">
                <a:solidFill>
                  <a:srgbClr val="333333"/>
                </a:solidFill>
                <a:latin typeface="Calibri"/>
                <a:cs typeface="Calibri"/>
              </a:rPr>
              <a:t>w</a:t>
            </a:r>
            <a:r>
              <a:rPr sz="1800" spc="5" dirty="0">
                <a:solidFill>
                  <a:srgbClr val="333333"/>
                </a:solidFill>
                <a:latin typeface="Calibri"/>
                <a:cs typeface="Calibri"/>
              </a:rPr>
              <a:t>il</a:t>
            </a:r>
            <a:r>
              <a:rPr sz="1800" spc="45" dirty="0">
                <a:solidFill>
                  <a:srgbClr val="333333"/>
                </a:solidFill>
                <a:latin typeface="Calibri"/>
                <a:cs typeface="Calibri"/>
              </a:rPr>
              <a:t>l</a:t>
            </a:r>
            <a:r>
              <a:rPr sz="1800" spc="-4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800" spc="20" dirty="0">
                <a:solidFill>
                  <a:srgbClr val="333333"/>
                </a:solidFill>
                <a:latin typeface="Calibri"/>
                <a:cs typeface="Calibri"/>
              </a:rPr>
              <a:t>n</a:t>
            </a:r>
            <a:r>
              <a:rPr sz="1800" spc="-15" dirty="0">
                <a:solidFill>
                  <a:srgbClr val="333333"/>
                </a:solidFill>
                <a:latin typeface="Calibri"/>
                <a:cs typeface="Calibri"/>
              </a:rPr>
              <a:t>o</a:t>
            </a:r>
            <a:r>
              <a:rPr sz="1800" spc="10" dirty="0">
                <a:solidFill>
                  <a:srgbClr val="333333"/>
                </a:solidFill>
                <a:latin typeface="Calibri"/>
                <a:cs typeface="Calibri"/>
              </a:rPr>
              <a:t>t</a:t>
            </a:r>
            <a:r>
              <a:rPr sz="1800" spc="-4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800" spc="40" dirty="0">
                <a:solidFill>
                  <a:srgbClr val="333333"/>
                </a:solidFill>
                <a:latin typeface="Calibri"/>
                <a:cs typeface="Calibri"/>
              </a:rPr>
              <a:t>b</a:t>
            </a:r>
            <a:r>
              <a:rPr sz="1800" spc="-10" dirty="0">
                <a:solidFill>
                  <a:srgbClr val="333333"/>
                </a:solidFill>
                <a:latin typeface="Calibri"/>
                <a:cs typeface="Calibri"/>
              </a:rPr>
              <a:t>e</a:t>
            </a:r>
            <a:r>
              <a:rPr sz="1800" spc="-4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800" spc="15" dirty="0">
                <a:solidFill>
                  <a:srgbClr val="333333"/>
                </a:solidFill>
                <a:latin typeface="Calibri"/>
                <a:cs typeface="Calibri"/>
              </a:rPr>
              <a:t>c</a:t>
            </a:r>
            <a:r>
              <a:rPr sz="1800" spc="-25" dirty="0">
                <a:solidFill>
                  <a:srgbClr val="333333"/>
                </a:solidFill>
                <a:latin typeface="Calibri"/>
                <a:cs typeface="Calibri"/>
              </a:rPr>
              <a:t>ov</a:t>
            </a:r>
            <a:r>
              <a:rPr sz="1800" spc="-5" dirty="0">
                <a:solidFill>
                  <a:srgbClr val="333333"/>
                </a:solidFill>
                <a:latin typeface="Calibri"/>
                <a:cs typeface="Calibri"/>
              </a:rPr>
              <a:t>e</a:t>
            </a:r>
            <a:r>
              <a:rPr sz="1800" spc="-25" dirty="0">
                <a:solidFill>
                  <a:srgbClr val="333333"/>
                </a:solidFill>
                <a:latin typeface="Calibri"/>
                <a:cs typeface="Calibri"/>
              </a:rPr>
              <a:t>r</a:t>
            </a:r>
            <a:r>
              <a:rPr sz="1800" spc="-10" dirty="0">
                <a:solidFill>
                  <a:srgbClr val="333333"/>
                </a:solidFill>
                <a:latin typeface="Calibri"/>
                <a:cs typeface="Calibri"/>
              </a:rPr>
              <a:t>e</a:t>
            </a:r>
            <a:r>
              <a:rPr sz="1800" spc="30" dirty="0">
                <a:solidFill>
                  <a:srgbClr val="333333"/>
                </a:solidFill>
                <a:latin typeface="Calibri"/>
                <a:cs typeface="Calibri"/>
              </a:rPr>
              <a:t>d</a:t>
            </a:r>
            <a:r>
              <a:rPr sz="1800" spc="-10" dirty="0">
                <a:solidFill>
                  <a:srgbClr val="333333"/>
                </a:solidFill>
                <a:latin typeface="Calibri"/>
                <a:cs typeface="Calibri"/>
              </a:rPr>
              <a:t>.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7"/>
              </a:spcBef>
            </a:pPr>
            <a:endParaRPr sz="1550">
              <a:latin typeface="Times New Roman"/>
              <a:cs typeface="Times New Roman"/>
            </a:endParaRPr>
          </a:p>
          <a:p>
            <a:pPr marL="264160" marR="151765" indent="-252095">
              <a:lnSpc>
                <a:spcPct val="100000"/>
              </a:lnSpc>
            </a:pPr>
            <a:r>
              <a:rPr sz="1800" spc="1100" dirty="0">
                <a:solidFill>
                  <a:srgbClr val="333333"/>
                </a:solidFill>
                <a:latin typeface="Microsoft Sans Serif"/>
                <a:cs typeface="Microsoft Sans Serif"/>
              </a:rPr>
              <a:t>f</a:t>
            </a:r>
            <a:r>
              <a:rPr sz="1800" spc="-15" dirty="0">
                <a:solidFill>
                  <a:srgbClr val="333333"/>
                </a:solidFill>
                <a:latin typeface="Microsoft Sans Serif"/>
                <a:cs typeface="Microsoft Sans Serif"/>
              </a:rPr>
              <a:t> </a:t>
            </a:r>
            <a:r>
              <a:rPr sz="1800" spc="55" dirty="0">
                <a:solidFill>
                  <a:srgbClr val="333333"/>
                </a:solidFill>
                <a:latin typeface="Calibri"/>
                <a:cs typeface="Calibri"/>
              </a:rPr>
              <a:t>P</a:t>
            </a:r>
            <a:r>
              <a:rPr sz="1800" spc="-20" dirty="0">
                <a:solidFill>
                  <a:srgbClr val="333333"/>
                </a:solidFill>
                <a:latin typeface="Calibri"/>
                <a:cs typeface="Calibri"/>
              </a:rPr>
              <a:t>e</a:t>
            </a:r>
            <a:r>
              <a:rPr sz="1800" spc="0" dirty="0">
                <a:solidFill>
                  <a:srgbClr val="333333"/>
                </a:solidFill>
                <a:latin typeface="Calibri"/>
                <a:cs typeface="Calibri"/>
              </a:rPr>
              <a:t>r</a:t>
            </a:r>
            <a:r>
              <a:rPr sz="1800" spc="25" dirty="0">
                <a:solidFill>
                  <a:srgbClr val="333333"/>
                </a:solidFill>
                <a:latin typeface="Calibri"/>
                <a:cs typeface="Calibri"/>
              </a:rPr>
              <a:t>s</a:t>
            </a:r>
            <a:r>
              <a:rPr sz="1800" spc="20" dirty="0">
                <a:solidFill>
                  <a:srgbClr val="333333"/>
                </a:solidFill>
                <a:latin typeface="Calibri"/>
                <a:cs typeface="Calibri"/>
              </a:rPr>
              <a:t>on</a:t>
            </a:r>
            <a:r>
              <a:rPr sz="1800" spc="45" dirty="0">
                <a:solidFill>
                  <a:srgbClr val="333333"/>
                </a:solidFill>
                <a:latin typeface="Calibri"/>
                <a:cs typeface="Calibri"/>
              </a:rPr>
              <a:t>s</a:t>
            </a:r>
            <a:r>
              <a:rPr sz="1800" spc="-4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800" spc="-20" dirty="0">
                <a:solidFill>
                  <a:srgbClr val="333333"/>
                </a:solidFill>
                <a:latin typeface="Calibri"/>
                <a:cs typeface="Calibri"/>
              </a:rPr>
              <a:t>w</a:t>
            </a:r>
            <a:r>
              <a:rPr sz="1800" spc="5" dirty="0">
                <a:solidFill>
                  <a:srgbClr val="333333"/>
                </a:solidFill>
                <a:latin typeface="Calibri"/>
                <a:cs typeface="Calibri"/>
              </a:rPr>
              <a:t>i</a:t>
            </a:r>
            <a:r>
              <a:rPr sz="1800" spc="-10" dirty="0">
                <a:solidFill>
                  <a:srgbClr val="333333"/>
                </a:solidFill>
                <a:latin typeface="Calibri"/>
                <a:cs typeface="Calibri"/>
              </a:rPr>
              <a:t>t</a:t>
            </a:r>
            <a:r>
              <a:rPr sz="1800" spc="25" dirty="0">
                <a:solidFill>
                  <a:srgbClr val="333333"/>
                </a:solidFill>
                <a:latin typeface="Calibri"/>
                <a:cs typeface="Calibri"/>
              </a:rPr>
              <a:t>h</a:t>
            </a:r>
            <a:r>
              <a:rPr sz="1800" spc="-4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800" spc="50" dirty="0">
                <a:solidFill>
                  <a:srgbClr val="333333"/>
                </a:solidFill>
                <a:latin typeface="Calibri"/>
                <a:cs typeface="Calibri"/>
              </a:rPr>
              <a:t>a</a:t>
            </a:r>
            <a:r>
              <a:rPr sz="1800" spc="-4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333333"/>
                </a:solidFill>
                <a:latin typeface="Calibri"/>
                <a:cs typeface="Calibri"/>
              </a:rPr>
              <a:t>h</a:t>
            </a:r>
            <a:r>
              <a:rPr sz="1800" spc="5" dirty="0">
                <a:solidFill>
                  <a:srgbClr val="333333"/>
                </a:solidFill>
                <a:latin typeface="Calibri"/>
                <a:cs typeface="Calibri"/>
              </a:rPr>
              <a:t>i</a:t>
            </a:r>
            <a:r>
              <a:rPr sz="1800" spc="50" dirty="0">
                <a:solidFill>
                  <a:srgbClr val="333333"/>
                </a:solidFill>
                <a:latin typeface="Calibri"/>
                <a:cs typeface="Calibri"/>
              </a:rPr>
              <a:t>s</a:t>
            </a:r>
            <a:r>
              <a:rPr sz="1800" spc="-35" dirty="0">
                <a:solidFill>
                  <a:srgbClr val="333333"/>
                </a:solidFill>
                <a:latin typeface="Calibri"/>
                <a:cs typeface="Calibri"/>
              </a:rPr>
              <a:t>t</a:t>
            </a:r>
            <a:r>
              <a:rPr sz="1800" dirty="0">
                <a:solidFill>
                  <a:srgbClr val="333333"/>
                </a:solidFill>
                <a:latin typeface="Calibri"/>
                <a:cs typeface="Calibri"/>
              </a:rPr>
              <a:t>o</a:t>
            </a:r>
            <a:r>
              <a:rPr sz="1800" spc="55" dirty="0">
                <a:solidFill>
                  <a:srgbClr val="333333"/>
                </a:solidFill>
                <a:latin typeface="Calibri"/>
                <a:cs typeface="Calibri"/>
              </a:rPr>
              <a:t>r</a:t>
            </a:r>
            <a:r>
              <a:rPr sz="1800" spc="20" dirty="0">
                <a:solidFill>
                  <a:srgbClr val="333333"/>
                </a:solidFill>
                <a:latin typeface="Calibri"/>
                <a:cs typeface="Calibri"/>
              </a:rPr>
              <a:t>y</a:t>
            </a:r>
            <a:r>
              <a:rPr sz="1800" spc="-4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800" spc="-15" dirty="0">
                <a:solidFill>
                  <a:srgbClr val="333333"/>
                </a:solidFill>
                <a:latin typeface="Calibri"/>
                <a:cs typeface="Calibri"/>
              </a:rPr>
              <a:t>o</a:t>
            </a:r>
            <a:r>
              <a:rPr sz="1800" spc="-30" dirty="0">
                <a:solidFill>
                  <a:srgbClr val="333333"/>
                </a:solidFill>
                <a:latin typeface="Calibri"/>
                <a:cs typeface="Calibri"/>
              </a:rPr>
              <a:t>f</a:t>
            </a:r>
            <a:r>
              <a:rPr sz="1800" spc="-4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800" spc="20" dirty="0">
                <a:solidFill>
                  <a:srgbClr val="333333"/>
                </a:solidFill>
                <a:latin typeface="Calibri"/>
                <a:cs typeface="Calibri"/>
              </a:rPr>
              <a:t>n</a:t>
            </a:r>
            <a:r>
              <a:rPr sz="1800" dirty="0">
                <a:solidFill>
                  <a:srgbClr val="333333"/>
                </a:solidFill>
                <a:latin typeface="Calibri"/>
                <a:cs typeface="Calibri"/>
              </a:rPr>
              <a:t>o</a:t>
            </a:r>
            <a:r>
              <a:rPr sz="1800" spc="45" dirty="0">
                <a:solidFill>
                  <a:srgbClr val="333333"/>
                </a:solidFill>
                <a:latin typeface="Calibri"/>
                <a:cs typeface="Calibri"/>
              </a:rPr>
              <a:t>n</a:t>
            </a:r>
            <a:r>
              <a:rPr sz="1800" spc="10" dirty="0">
                <a:solidFill>
                  <a:srgbClr val="333333"/>
                </a:solidFill>
                <a:latin typeface="Calibri"/>
                <a:cs typeface="Calibri"/>
              </a:rPr>
              <a:t>-</a:t>
            </a:r>
            <a:r>
              <a:rPr sz="1800" spc="30" dirty="0">
                <a:solidFill>
                  <a:srgbClr val="333333"/>
                </a:solidFill>
                <a:latin typeface="Calibri"/>
                <a:cs typeface="Calibri"/>
              </a:rPr>
              <a:t>m</a:t>
            </a:r>
            <a:r>
              <a:rPr sz="1800" spc="-20" dirty="0">
                <a:solidFill>
                  <a:srgbClr val="333333"/>
                </a:solidFill>
                <a:latin typeface="Calibri"/>
                <a:cs typeface="Calibri"/>
              </a:rPr>
              <a:t>e</a:t>
            </a:r>
            <a:r>
              <a:rPr sz="1800" spc="15" dirty="0">
                <a:solidFill>
                  <a:srgbClr val="333333"/>
                </a:solidFill>
                <a:latin typeface="Calibri"/>
                <a:cs typeface="Calibri"/>
              </a:rPr>
              <a:t>l</a:t>
            </a:r>
            <a:r>
              <a:rPr sz="1800" spc="30" dirty="0">
                <a:solidFill>
                  <a:srgbClr val="333333"/>
                </a:solidFill>
                <a:latin typeface="Calibri"/>
                <a:cs typeface="Calibri"/>
              </a:rPr>
              <a:t>a</a:t>
            </a:r>
            <a:r>
              <a:rPr sz="1800" spc="20" dirty="0">
                <a:solidFill>
                  <a:srgbClr val="333333"/>
                </a:solidFill>
                <a:latin typeface="Calibri"/>
                <a:cs typeface="Calibri"/>
              </a:rPr>
              <a:t>n</a:t>
            </a:r>
            <a:r>
              <a:rPr sz="1800" dirty="0">
                <a:solidFill>
                  <a:srgbClr val="333333"/>
                </a:solidFill>
                <a:latin typeface="Calibri"/>
                <a:cs typeface="Calibri"/>
              </a:rPr>
              <a:t>o</a:t>
            </a:r>
            <a:r>
              <a:rPr sz="1800" spc="10" dirty="0">
                <a:solidFill>
                  <a:srgbClr val="333333"/>
                </a:solidFill>
                <a:latin typeface="Calibri"/>
                <a:cs typeface="Calibri"/>
              </a:rPr>
              <a:t>m</a:t>
            </a:r>
            <a:r>
              <a:rPr sz="1800" spc="50" dirty="0">
                <a:solidFill>
                  <a:srgbClr val="333333"/>
                </a:solidFill>
                <a:latin typeface="Calibri"/>
                <a:cs typeface="Calibri"/>
              </a:rPr>
              <a:t>a</a:t>
            </a:r>
            <a:r>
              <a:rPr sz="1800" spc="-4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800" spc="30" dirty="0">
                <a:solidFill>
                  <a:srgbClr val="333333"/>
                </a:solidFill>
                <a:latin typeface="Calibri"/>
                <a:cs typeface="Calibri"/>
              </a:rPr>
              <a:t>s</a:t>
            </a:r>
            <a:r>
              <a:rPr sz="1800" spc="60" dirty="0">
                <a:solidFill>
                  <a:srgbClr val="333333"/>
                </a:solidFill>
                <a:latin typeface="Calibri"/>
                <a:cs typeface="Calibri"/>
              </a:rPr>
              <a:t>k</a:t>
            </a:r>
            <a:r>
              <a:rPr sz="1800" spc="-5" dirty="0">
                <a:solidFill>
                  <a:srgbClr val="333333"/>
                </a:solidFill>
                <a:latin typeface="Calibri"/>
                <a:cs typeface="Calibri"/>
              </a:rPr>
              <a:t>i</a:t>
            </a:r>
            <a:r>
              <a:rPr sz="1800" spc="35" dirty="0">
                <a:solidFill>
                  <a:srgbClr val="333333"/>
                </a:solidFill>
                <a:latin typeface="Calibri"/>
                <a:cs typeface="Calibri"/>
              </a:rPr>
              <a:t>n</a:t>
            </a:r>
            <a:r>
              <a:rPr sz="1800" spc="-4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800" spc="45" dirty="0">
                <a:solidFill>
                  <a:srgbClr val="333333"/>
                </a:solidFill>
                <a:latin typeface="Calibri"/>
                <a:cs typeface="Calibri"/>
              </a:rPr>
              <a:t>c</a:t>
            </a:r>
            <a:r>
              <a:rPr sz="1800" spc="30" dirty="0">
                <a:solidFill>
                  <a:srgbClr val="333333"/>
                </a:solidFill>
                <a:latin typeface="Calibri"/>
                <a:cs typeface="Calibri"/>
              </a:rPr>
              <a:t>a</a:t>
            </a:r>
            <a:r>
              <a:rPr sz="1800" spc="20" dirty="0">
                <a:solidFill>
                  <a:srgbClr val="333333"/>
                </a:solidFill>
                <a:latin typeface="Calibri"/>
                <a:cs typeface="Calibri"/>
              </a:rPr>
              <a:t>n</a:t>
            </a:r>
            <a:r>
              <a:rPr sz="1800" spc="15" dirty="0">
                <a:solidFill>
                  <a:srgbClr val="333333"/>
                </a:solidFill>
                <a:latin typeface="Calibri"/>
                <a:cs typeface="Calibri"/>
              </a:rPr>
              <a:t>c</a:t>
            </a:r>
            <a:r>
              <a:rPr sz="1800" spc="-20" dirty="0">
                <a:solidFill>
                  <a:srgbClr val="333333"/>
                </a:solidFill>
                <a:latin typeface="Calibri"/>
                <a:cs typeface="Calibri"/>
              </a:rPr>
              <a:t>e</a:t>
            </a:r>
            <a:r>
              <a:rPr sz="1800" spc="-10" dirty="0">
                <a:solidFill>
                  <a:srgbClr val="333333"/>
                </a:solidFill>
                <a:latin typeface="Calibri"/>
                <a:cs typeface="Calibri"/>
              </a:rPr>
              <a:t>r</a:t>
            </a:r>
            <a:r>
              <a:rPr sz="1800" spc="-4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800" spc="30" dirty="0">
                <a:solidFill>
                  <a:srgbClr val="333333"/>
                </a:solidFill>
                <a:latin typeface="Calibri"/>
                <a:cs typeface="Calibri"/>
              </a:rPr>
              <a:t>a</a:t>
            </a:r>
            <a:r>
              <a:rPr sz="1800" spc="-25" dirty="0">
                <a:solidFill>
                  <a:srgbClr val="333333"/>
                </a:solidFill>
                <a:latin typeface="Calibri"/>
                <a:cs typeface="Calibri"/>
              </a:rPr>
              <a:t>r</a:t>
            </a:r>
            <a:r>
              <a:rPr sz="1800" spc="-10" dirty="0">
                <a:solidFill>
                  <a:srgbClr val="333333"/>
                </a:solidFill>
                <a:latin typeface="Calibri"/>
                <a:cs typeface="Calibri"/>
              </a:rPr>
              <a:t>e</a:t>
            </a:r>
            <a:r>
              <a:rPr sz="1800" spc="-4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800" spc="15" dirty="0">
                <a:solidFill>
                  <a:srgbClr val="333333"/>
                </a:solidFill>
                <a:latin typeface="Calibri"/>
                <a:cs typeface="Calibri"/>
              </a:rPr>
              <a:t>c</a:t>
            </a:r>
            <a:r>
              <a:rPr sz="1800" spc="-15" dirty="0">
                <a:solidFill>
                  <a:srgbClr val="333333"/>
                </a:solidFill>
                <a:latin typeface="Calibri"/>
                <a:cs typeface="Calibri"/>
              </a:rPr>
              <a:t>o</a:t>
            </a:r>
            <a:r>
              <a:rPr sz="1800" spc="-10" dirty="0">
                <a:solidFill>
                  <a:srgbClr val="333333"/>
                </a:solidFill>
                <a:latin typeface="Calibri"/>
                <a:cs typeface="Calibri"/>
              </a:rPr>
              <a:t>v</a:t>
            </a:r>
            <a:r>
              <a:rPr sz="1800" spc="-20" dirty="0">
                <a:solidFill>
                  <a:srgbClr val="333333"/>
                </a:solidFill>
                <a:latin typeface="Calibri"/>
                <a:cs typeface="Calibri"/>
              </a:rPr>
              <a:t>e</a:t>
            </a:r>
            <a:r>
              <a:rPr sz="1800" spc="-25" dirty="0">
                <a:solidFill>
                  <a:srgbClr val="333333"/>
                </a:solidFill>
                <a:latin typeface="Calibri"/>
                <a:cs typeface="Calibri"/>
              </a:rPr>
              <a:t>r</a:t>
            </a:r>
            <a:r>
              <a:rPr sz="1800" spc="-10" dirty="0">
                <a:solidFill>
                  <a:srgbClr val="333333"/>
                </a:solidFill>
                <a:latin typeface="Calibri"/>
                <a:cs typeface="Calibri"/>
              </a:rPr>
              <a:t>e</a:t>
            </a:r>
            <a:r>
              <a:rPr sz="1800" spc="45" dirty="0">
                <a:solidFill>
                  <a:srgbClr val="333333"/>
                </a:solidFill>
                <a:latin typeface="Calibri"/>
                <a:cs typeface="Calibri"/>
              </a:rPr>
              <a:t>d</a:t>
            </a:r>
            <a:r>
              <a:rPr sz="1800" spc="-4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800" spc="-50" dirty="0">
                <a:solidFill>
                  <a:srgbClr val="333333"/>
                </a:solidFill>
                <a:latin typeface="Calibri"/>
                <a:cs typeface="Calibri"/>
              </a:rPr>
              <a:t>f</a:t>
            </a:r>
            <a:r>
              <a:rPr sz="1800" dirty="0">
                <a:solidFill>
                  <a:srgbClr val="333333"/>
                </a:solidFill>
                <a:latin typeface="Calibri"/>
                <a:cs typeface="Calibri"/>
              </a:rPr>
              <a:t>o</a:t>
            </a:r>
            <a:r>
              <a:rPr sz="1800" spc="-10" dirty="0">
                <a:solidFill>
                  <a:srgbClr val="333333"/>
                </a:solidFill>
                <a:latin typeface="Calibri"/>
                <a:cs typeface="Calibri"/>
              </a:rPr>
              <a:t>r</a:t>
            </a:r>
            <a:r>
              <a:rPr sz="1800" spc="-4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800" spc="25" dirty="0">
                <a:solidFill>
                  <a:srgbClr val="333333"/>
                </a:solidFill>
                <a:latin typeface="Calibri"/>
                <a:cs typeface="Calibri"/>
              </a:rPr>
              <a:t>a</a:t>
            </a:r>
            <a:r>
              <a:rPr sz="1800" spc="15" dirty="0">
                <a:solidFill>
                  <a:srgbClr val="333333"/>
                </a:solidFill>
                <a:latin typeface="Calibri"/>
                <a:cs typeface="Calibri"/>
              </a:rPr>
              <a:t>l</a:t>
            </a:r>
            <a:r>
              <a:rPr sz="1800" spc="45" dirty="0">
                <a:solidFill>
                  <a:srgbClr val="333333"/>
                </a:solidFill>
                <a:latin typeface="Calibri"/>
                <a:cs typeface="Calibri"/>
              </a:rPr>
              <a:t>l</a:t>
            </a:r>
            <a:r>
              <a:rPr sz="1800" spc="-4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800" spc="40" dirty="0">
                <a:solidFill>
                  <a:srgbClr val="333333"/>
                </a:solidFill>
                <a:latin typeface="Calibri"/>
                <a:cs typeface="Calibri"/>
              </a:rPr>
              <a:t>t</a:t>
            </a:r>
            <a:r>
              <a:rPr sz="1800" spc="10" dirty="0">
                <a:solidFill>
                  <a:srgbClr val="333333"/>
                </a:solidFill>
                <a:latin typeface="Calibri"/>
                <a:cs typeface="Calibri"/>
              </a:rPr>
              <a:t>y</a:t>
            </a:r>
            <a:r>
              <a:rPr sz="1800" spc="40" dirty="0">
                <a:solidFill>
                  <a:srgbClr val="333333"/>
                </a:solidFill>
                <a:latin typeface="Calibri"/>
                <a:cs typeface="Calibri"/>
              </a:rPr>
              <a:t>p</a:t>
            </a:r>
            <a:r>
              <a:rPr sz="1800" spc="-10" dirty="0">
                <a:solidFill>
                  <a:srgbClr val="333333"/>
                </a:solidFill>
                <a:latin typeface="Calibri"/>
                <a:cs typeface="Calibri"/>
              </a:rPr>
              <a:t>e</a:t>
            </a:r>
            <a:r>
              <a:rPr sz="1800" spc="45" dirty="0">
                <a:solidFill>
                  <a:srgbClr val="333333"/>
                </a:solidFill>
                <a:latin typeface="Calibri"/>
                <a:cs typeface="Calibri"/>
              </a:rPr>
              <a:t>s</a:t>
            </a:r>
            <a:r>
              <a:rPr sz="1800" spc="-4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800" spc="-15" dirty="0">
                <a:solidFill>
                  <a:srgbClr val="333333"/>
                </a:solidFill>
                <a:latin typeface="Calibri"/>
                <a:cs typeface="Calibri"/>
              </a:rPr>
              <a:t>o</a:t>
            </a:r>
            <a:r>
              <a:rPr sz="1800" spc="-30" dirty="0">
                <a:solidFill>
                  <a:srgbClr val="333333"/>
                </a:solidFill>
                <a:latin typeface="Calibri"/>
                <a:cs typeface="Calibri"/>
              </a:rPr>
              <a:t>f</a:t>
            </a:r>
            <a:r>
              <a:rPr sz="1800" spc="-4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800" spc="45" dirty="0">
                <a:solidFill>
                  <a:srgbClr val="333333"/>
                </a:solidFill>
                <a:latin typeface="Calibri"/>
                <a:cs typeface="Calibri"/>
              </a:rPr>
              <a:t>c</a:t>
            </a:r>
            <a:r>
              <a:rPr sz="1800" spc="30" dirty="0">
                <a:solidFill>
                  <a:srgbClr val="333333"/>
                </a:solidFill>
                <a:latin typeface="Calibri"/>
                <a:cs typeface="Calibri"/>
              </a:rPr>
              <a:t>a</a:t>
            </a:r>
            <a:r>
              <a:rPr sz="1800" spc="20" dirty="0">
                <a:solidFill>
                  <a:srgbClr val="333333"/>
                </a:solidFill>
                <a:latin typeface="Calibri"/>
                <a:cs typeface="Calibri"/>
              </a:rPr>
              <a:t>n</a:t>
            </a:r>
            <a:r>
              <a:rPr sz="1800" spc="15" dirty="0">
                <a:solidFill>
                  <a:srgbClr val="333333"/>
                </a:solidFill>
                <a:latin typeface="Calibri"/>
                <a:cs typeface="Calibri"/>
              </a:rPr>
              <a:t>c</a:t>
            </a:r>
            <a:r>
              <a:rPr sz="1800" spc="-20" dirty="0">
                <a:solidFill>
                  <a:srgbClr val="333333"/>
                </a:solidFill>
                <a:latin typeface="Calibri"/>
                <a:cs typeface="Calibri"/>
              </a:rPr>
              <a:t>e</a:t>
            </a:r>
            <a:r>
              <a:rPr sz="1800" spc="-10" dirty="0">
                <a:solidFill>
                  <a:srgbClr val="333333"/>
                </a:solidFill>
                <a:latin typeface="Calibri"/>
                <a:cs typeface="Calibri"/>
              </a:rPr>
              <a:t>r ex</a:t>
            </a:r>
            <a:r>
              <a:rPr sz="1800" spc="15" dirty="0">
                <a:solidFill>
                  <a:srgbClr val="333333"/>
                </a:solidFill>
                <a:latin typeface="Calibri"/>
                <a:cs typeface="Calibri"/>
              </a:rPr>
              <a:t>c</a:t>
            </a:r>
            <a:r>
              <a:rPr sz="1800" spc="-20" dirty="0">
                <a:solidFill>
                  <a:srgbClr val="333333"/>
                </a:solidFill>
                <a:latin typeface="Calibri"/>
                <a:cs typeface="Calibri"/>
              </a:rPr>
              <a:t>e</a:t>
            </a:r>
            <a:r>
              <a:rPr sz="1800" spc="25" dirty="0">
                <a:solidFill>
                  <a:srgbClr val="333333"/>
                </a:solidFill>
                <a:latin typeface="Calibri"/>
                <a:cs typeface="Calibri"/>
              </a:rPr>
              <a:t>p</a:t>
            </a:r>
            <a:r>
              <a:rPr sz="1800" dirty="0">
                <a:solidFill>
                  <a:srgbClr val="333333"/>
                </a:solidFill>
                <a:latin typeface="Calibri"/>
                <a:cs typeface="Calibri"/>
              </a:rPr>
              <a:t>t</a:t>
            </a:r>
            <a:r>
              <a:rPr sz="1800" spc="-4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800" spc="30" dirty="0">
                <a:solidFill>
                  <a:srgbClr val="333333"/>
                </a:solidFill>
                <a:latin typeface="Calibri"/>
                <a:cs typeface="Calibri"/>
              </a:rPr>
              <a:t>s</a:t>
            </a:r>
            <a:r>
              <a:rPr sz="1800" spc="60" dirty="0">
                <a:solidFill>
                  <a:srgbClr val="333333"/>
                </a:solidFill>
                <a:latin typeface="Calibri"/>
                <a:cs typeface="Calibri"/>
              </a:rPr>
              <a:t>k</a:t>
            </a:r>
            <a:r>
              <a:rPr sz="1800" spc="-5" dirty="0">
                <a:solidFill>
                  <a:srgbClr val="333333"/>
                </a:solidFill>
                <a:latin typeface="Calibri"/>
                <a:cs typeface="Calibri"/>
              </a:rPr>
              <a:t>i</a:t>
            </a:r>
            <a:r>
              <a:rPr sz="1800" spc="35" dirty="0">
                <a:solidFill>
                  <a:srgbClr val="333333"/>
                </a:solidFill>
                <a:latin typeface="Calibri"/>
                <a:cs typeface="Calibri"/>
              </a:rPr>
              <a:t>n</a:t>
            </a:r>
            <a:r>
              <a:rPr sz="1800" spc="-4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800" spc="45" dirty="0">
                <a:solidFill>
                  <a:srgbClr val="333333"/>
                </a:solidFill>
                <a:latin typeface="Calibri"/>
                <a:cs typeface="Calibri"/>
              </a:rPr>
              <a:t>c</a:t>
            </a:r>
            <a:r>
              <a:rPr sz="1800" spc="30" dirty="0">
                <a:solidFill>
                  <a:srgbClr val="333333"/>
                </a:solidFill>
                <a:latin typeface="Calibri"/>
                <a:cs typeface="Calibri"/>
              </a:rPr>
              <a:t>a</a:t>
            </a:r>
            <a:r>
              <a:rPr sz="1800" spc="20" dirty="0">
                <a:solidFill>
                  <a:srgbClr val="333333"/>
                </a:solidFill>
                <a:latin typeface="Calibri"/>
                <a:cs typeface="Calibri"/>
              </a:rPr>
              <a:t>n</a:t>
            </a:r>
            <a:r>
              <a:rPr sz="1800" spc="15" dirty="0">
                <a:solidFill>
                  <a:srgbClr val="333333"/>
                </a:solidFill>
                <a:latin typeface="Calibri"/>
                <a:cs typeface="Calibri"/>
              </a:rPr>
              <a:t>c</a:t>
            </a:r>
            <a:r>
              <a:rPr sz="1800" spc="-20" dirty="0">
                <a:solidFill>
                  <a:srgbClr val="333333"/>
                </a:solidFill>
                <a:latin typeface="Calibri"/>
                <a:cs typeface="Calibri"/>
              </a:rPr>
              <a:t>e</a:t>
            </a:r>
            <a:r>
              <a:rPr sz="1800" spc="-120" dirty="0">
                <a:solidFill>
                  <a:srgbClr val="333333"/>
                </a:solidFill>
                <a:latin typeface="Calibri"/>
                <a:cs typeface="Calibri"/>
              </a:rPr>
              <a:t>r</a:t>
            </a:r>
            <a:r>
              <a:rPr sz="1800" spc="-10" dirty="0">
                <a:solidFill>
                  <a:srgbClr val="333333"/>
                </a:solidFill>
                <a:latin typeface="Calibri"/>
                <a:cs typeface="Calibri"/>
              </a:rPr>
              <a:t>.</a:t>
            </a:r>
            <a:r>
              <a:rPr sz="1800" spc="-4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800" spc="55" dirty="0">
                <a:solidFill>
                  <a:srgbClr val="333333"/>
                </a:solidFill>
                <a:latin typeface="Calibri"/>
                <a:cs typeface="Calibri"/>
              </a:rPr>
              <a:t>P</a:t>
            </a:r>
            <a:r>
              <a:rPr sz="1800" spc="-20" dirty="0">
                <a:solidFill>
                  <a:srgbClr val="333333"/>
                </a:solidFill>
                <a:latin typeface="Calibri"/>
                <a:cs typeface="Calibri"/>
              </a:rPr>
              <a:t>e</a:t>
            </a:r>
            <a:r>
              <a:rPr sz="1800" spc="0" dirty="0">
                <a:solidFill>
                  <a:srgbClr val="333333"/>
                </a:solidFill>
                <a:latin typeface="Calibri"/>
                <a:cs typeface="Calibri"/>
              </a:rPr>
              <a:t>r</a:t>
            </a:r>
            <a:r>
              <a:rPr sz="1800" spc="25" dirty="0">
                <a:solidFill>
                  <a:srgbClr val="333333"/>
                </a:solidFill>
                <a:latin typeface="Calibri"/>
                <a:cs typeface="Calibri"/>
              </a:rPr>
              <a:t>s</a:t>
            </a:r>
            <a:r>
              <a:rPr sz="1800" spc="20" dirty="0">
                <a:solidFill>
                  <a:srgbClr val="333333"/>
                </a:solidFill>
                <a:latin typeface="Calibri"/>
                <a:cs typeface="Calibri"/>
              </a:rPr>
              <a:t>on</a:t>
            </a:r>
            <a:r>
              <a:rPr sz="1800" spc="45" dirty="0">
                <a:solidFill>
                  <a:srgbClr val="333333"/>
                </a:solidFill>
                <a:latin typeface="Calibri"/>
                <a:cs typeface="Calibri"/>
              </a:rPr>
              <a:t>s</a:t>
            </a:r>
            <a:r>
              <a:rPr sz="1800" spc="-4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800" spc="-20" dirty="0">
                <a:solidFill>
                  <a:srgbClr val="333333"/>
                </a:solidFill>
                <a:latin typeface="Calibri"/>
                <a:cs typeface="Calibri"/>
              </a:rPr>
              <a:t>w</a:t>
            </a:r>
            <a:r>
              <a:rPr sz="1800" spc="5" dirty="0">
                <a:solidFill>
                  <a:srgbClr val="333333"/>
                </a:solidFill>
                <a:latin typeface="Calibri"/>
                <a:cs typeface="Calibri"/>
              </a:rPr>
              <a:t>i</a:t>
            </a:r>
            <a:r>
              <a:rPr sz="1800" spc="-10" dirty="0">
                <a:solidFill>
                  <a:srgbClr val="333333"/>
                </a:solidFill>
                <a:latin typeface="Calibri"/>
                <a:cs typeface="Calibri"/>
              </a:rPr>
              <a:t>t</a:t>
            </a:r>
            <a:r>
              <a:rPr sz="1800" spc="25" dirty="0">
                <a:solidFill>
                  <a:srgbClr val="333333"/>
                </a:solidFill>
                <a:latin typeface="Calibri"/>
                <a:cs typeface="Calibri"/>
              </a:rPr>
              <a:t>h</a:t>
            </a:r>
            <a:r>
              <a:rPr sz="1800" spc="-4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800" spc="50" dirty="0">
                <a:solidFill>
                  <a:srgbClr val="333333"/>
                </a:solidFill>
                <a:latin typeface="Calibri"/>
                <a:cs typeface="Calibri"/>
              </a:rPr>
              <a:t>a</a:t>
            </a:r>
            <a:r>
              <a:rPr sz="1800" spc="-4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333333"/>
                </a:solidFill>
                <a:latin typeface="Calibri"/>
                <a:cs typeface="Calibri"/>
              </a:rPr>
              <a:t>h</a:t>
            </a:r>
            <a:r>
              <a:rPr sz="1800" spc="5" dirty="0">
                <a:solidFill>
                  <a:srgbClr val="333333"/>
                </a:solidFill>
                <a:latin typeface="Calibri"/>
                <a:cs typeface="Calibri"/>
              </a:rPr>
              <a:t>i</a:t>
            </a:r>
            <a:r>
              <a:rPr sz="1800" spc="50" dirty="0">
                <a:solidFill>
                  <a:srgbClr val="333333"/>
                </a:solidFill>
                <a:latin typeface="Calibri"/>
                <a:cs typeface="Calibri"/>
              </a:rPr>
              <a:t>s</a:t>
            </a:r>
            <a:r>
              <a:rPr sz="1800" spc="-35" dirty="0">
                <a:solidFill>
                  <a:srgbClr val="333333"/>
                </a:solidFill>
                <a:latin typeface="Calibri"/>
                <a:cs typeface="Calibri"/>
              </a:rPr>
              <a:t>t</a:t>
            </a:r>
            <a:r>
              <a:rPr sz="1800" dirty="0">
                <a:solidFill>
                  <a:srgbClr val="333333"/>
                </a:solidFill>
                <a:latin typeface="Calibri"/>
                <a:cs typeface="Calibri"/>
              </a:rPr>
              <a:t>o</a:t>
            </a:r>
            <a:r>
              <a:rPr sz="1800" spc="55" dirty="0">
                <a:solidFill>
                  <a:srgbClr val="333333"/>
                </a:solidFill>
                <a:latin typeface="Calibri"/>
                <a:cs typeface="Calibri"/>
              </a:rPr>
              <a:t>r</a:t>
            </a:r>
            <a:r>
              <a:rPr sz="1800" spc="20" dirty="0">
                <a:solidFill>
                  <a:srgbClr val="333333"/>
                </a:solidFill>
                <a:latin typeface="Calibri"/>
                <a:cs typeface="Calibri"/>
              </a:rPr>
              <a:t>y</a:t>
            </a:r>
            <a:r>
              <a:rPr sz="1800" spc="-4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800" spc="-15" dirty="0">
                <a:solidFill>
                  <a:srgbClr val="333333"/>
                </a:solidFill>
                <a:latin typeface="Calibri"/>
                <a:cs typeface="Calibri"/>
              </a:rPr>
              <a:t>o</a:t>
            </a:r>
            <a:r>
              <a:rPr sz="1800" spc="-30" dirty="0">
                <a:solidFill>
                  <a:srgbClr val="333333"/>
                </a:solidFill>
                <a:latin typeface="Calibri"/>
                <a:cs typeface="Calibri"/>
              </a:rPr>
              <a:t>f</a:t>
            </a:r>
            <a:r>
              <a:rPr sz="1800" spc="-4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800" spc="30" dirty="0">
                <a:solidFill>
                  <a:srgbClr val="333333"/>
                </a:solidFill>
                <a:latin typeface="Calibri"/>
                <a:cs typeface="Calibri"/>
              </a:rPr>
              <a:t>a</a:t>
            </a:r>
            <a:r>
              <a:rPr sz="1800" dirty="0">
                <a:solidFill>
                  <a:srgbClr val="333333"/>
                </a:solidFill>
                <a:latin typeface="Calibri"/>
                <a:cs typeface="Calibri"/>
              </a:rPr>
              <a:t>n</a:t>
            </a:r>
            <a:r>
              <a:rPr sz="1800" spc="20" dirty="0">
                <a:solidFill>
                  <a:srgbClr val="333333"/>
                </a:solidFill>
                <a:latin typeface="Calibri"/>
                <a:cs typeface="Calibri"/>
              </a:rPr>
              <a:t>y</a:t>
            </a:r>
            <a:r>
              <a:rPr sz="1800" spc="-4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800" spc="30" dirty="0">
                <a:solidFill>
                  <a:srgbClr val="333333"/>
                </a:solidFill>
                <a:latin typeface="Calibri"/>
                <a:cs typeface="Calibri"/>
              </a:rPr>
              <a:t>m</a:t>
            </a:r>
            <a:r>
              <a:rPr sz="1800" spc="-20" dirty="0">
                <a:solidFill>
                  <a:srgbClr val="333333"/>
                </a:solidFill>
                <a:latin typeface="Calibri"/>
                <a:cs typeface="Calibri"/>
              </a:rPr>
              <a:t>e</a:t>
            </a:r>
            <a:r>
              <a:rPr sz="1800" spc="15" dirty="0">
                <a:solidFill>
                  <a:srgbClr val="333333"/>
                </a:solidFill>
                <a:latin typeface="Calibri"/>
                <a:cs typeface="Calibri"/>
              </a:rPr>
              <a:t>l</a:t>
            </a:r>
            <a:r>
              <a:rPr sz="1800" spc="30" dirty="0">
                <a:solidFill>
                  <a:srgbClr val="333333"/>
                </a:solidFill>
                <a:latin typeface="Calibri"/>
                <a:cs typeface="Calibri"/>
              </a:rPr>
              <a:t>a</a:t>
            </a:r>
            <a:r>
              <a:rPr sz="1800" spc="20" dirty="0">
                <a:solidFill>
                  <a:srgbClr val="333333"/>
                </a:solidFill>
                <a:latin typeface="Calibri"/>
                <a:cs typeface="Calibri"/>
              </a:rPr>
              <a:t>n</a:t>
            </a:r>
            <a:r>
              <a:rPr sz="1800" dirty="0">
                <a:solidFill>
                  <a:srgbClr val="333333"/>
                </a:solidFill>
                <a:latin typeface="Calibri"/>
                <a:cs typeface="Calibri"/>
              </a:rPr>
              <a:t>o</a:t>
            </a:r>
            <a:r>
              <a:rPr sz="1800" spc="10" dirty="0">
                <a:solidFill>
                  <a:srgbClr val="333333"/>
                </a:solidFill>
                <a:latin typeface="Calibri"/>
                <a:cs typeface="Calibri"/>
              </a:rPr>
              <a:t>m</a:t>
            </a:r>
            <a:r>
              <a:rPr sz="1800" spc="50" dirty="0">
                <a:solidFill>
                  <a:srgbClr val="333333"/>
                </a:solidFill>
                <a:latin typeface="Calibri"/>
                <a:cs typeface="Calibri"/>
              </a:rPr>
              <a:t>a</a:t>
            </a:r>
            <a:r>
              <a:rPr sz="1800" spc="-4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800" spc="45" dirty="0">
                <a:solidFill>
                  <a:srgbClr val="333333"/>
                </a:solidFill>
                <a:latin typeface="Calibri"/>
                <a:cs typeface="Calibri"/>
              </a:rPr>
              <a:t>c</a:t>
            </a:r>
            <a:r>
              <a:rPr sz="1800" spc="30" dirty="0">
                <a:solidFill>
                  <a:srgbClr val="333333"/>
                </a:solidFill>
                <a:latin typeface="Calibri"/>
                <a:cs typeface="Calibri"/>
              </a:rPr>
              <a:t>a</a:t>
            </a:r>
            <a:r>
              <a:rPr sz="1800" spc="20" dirty="0">
                <a:solidFill>
                  <a:srgbClr val="333333"/>
                </a:solidFill>
                <a:latin typeface="Calibri"/>
                <a:cs typeface="Calibri"/>
              </a:rPr>
              <a:t>n</a:t>
            </a:r>
            <a:r>
              <a:rPr sz="1800" spc="15" dirty="0">
                <a:solidFill>
                  <a:srgbClr val="333333"/>
                </a:solidFill>
                <a:latin typeface="Calibri"/>
                <a:cs typeface="Calibri"/>
              </a:rPr>
              <a:t>c</a:t>
            </a:r>
            <a:r>
              <a:rPr sz="1800" spc="-20" dirty="0">
                <a:solidFill>
                  <a:srgbClr val="333333"/>
                </a:solidFill>
                <a:latin typeface="Calibri"/>
                <a:cs typeface="Calibri"/>
              </a:rPr>
              <a:t>e</a:t>
            </a:r>
            <a:r>
              <a:rPr sz="1800" spc="-10" dirty="0">
                <a:solidFill>
                  <a:srgbClr val="333333"/>
                </a:solidFill>
                <a:latin typeface="Calibri"/>
                <a:cs typeface="Calibri"/>
              </a:rPr>
              <a:t>r</a:t>
            </a:r>
            <a:r>
              <a:rPr sz="1800" spc="-4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800" spc="-20" dirty="0">
                <a:solidFill>
                  <a:srgbClr val="333333"/>
                </a:solidFill>
                <a:latin typeface="Calibri"/>
                <a:cs typeface="Calibri"/>
              </a:rPr>
              <a:t>w</a:t>
            </a:r>
            <a:r>
              <a:rPr sz="1800" spc="-5" dirty="0">
                <a:solidFill>
                  <a:srgbClr val="333333"/>
                </a:solidFill>
                <a:latin typeface="Calibri"/>
                <a:cs typeface="Calibri"/>
              </a:rPr>
              <a:t>i</a:t>
            </a:r>
            <a:r>
              <a:rPr sz="1800" spc="15" dirty="0">
                <a:solidFill>
                  <a:srgbClr val="333333"/>
                </a:solidFill>
                <a:latin typeface="Calibri"/>
                <a:cs typeface="Calibri"/>
              </a:rPr>
              <a:t>l</a:t>
            </a:r>
            <a:r>
              <a:rPr sz="1800" spc="45" dirty="0">
                <a:solidFill>
                  <a:srgbClr val="333333"/>
                </a:solidFill>
                <a:latin typeface="Calibri"/>
                <a:cs typeface="Calibri"/>
              </a:rPr>
              <a:t>l</a:t>
            </a:r>
            <a:r>
              <a:rPr sz="1800" spc="-4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800" spc="20" dirty="0">
                <a:solidFill>
                  <a:srgbClr val="333333"/>
                </a:solidFill>
                <a:latin typeface="Calibri"/>
                <a:cs typeface="Calibri"/>
              </a:rPr>
              <a:t>n</a:t>
            </a:r>
            <a:r>
              <a:rPr sz="1800" spc="-15" dirty="0">
                <a:solidFill>
                  <a:srgbClr val="333333"/>
                </a:solidFill>
                <a:latin typeface="Calibri"/>
                <a:cs typeface="Calibri"/>
              </a:rPr>
              <a:t>o</a:t>
            </a:r>
            <a:r>
              <a:rPr sz="1800" dirty="0">
                <a:solidFill>
                  <a:srgbClr val="333333"/>
                </a:solidFill>
                <a:latin typeface="Calibri"/>
                <a:cs typeface="Calibri"/>
              </a:rPr>
              <a:t>t</a:t>
            </a:r>
            <a:r>
              <a:rPr sz="1800" spc="-4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800" spc="40" dirty="0">
                <a:solidFill>
                  <a:srgbClr val="333333"/>
                </a:solidFill>
                <a:latin typeface="Calibri"/>
                <a:cs typeface="Calibri"/>
              </a:rPr>
              <a:t>b</a:t>
            </a:r>
            <a:r>
              <a:rPr sz="1800" spc="-10" dirty="0">
                <a:solidFill>
                  <a:srgbClr val="333333"/>
                </a:solidFill>
                <a:latin typeface="Calibri"/>
                <a:cs typeface="Calibri"/>
              </a:rPr>
              <a:t>e</a:t>
            </a:r>
            <a:r>
              <a:rPr sz="1800" spc="-4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800" spc="15" dirty="0">
                <a:solidFill>
                  <a:srgbClr val="333333"/>
                </a:solidFill>
                <a:latin typeface="Calibri"/>
                <a:cs typeface="Calibri"/>
              </a:rPr>
              <a:t>c</a:t>
            </a:r>
            <a:r>
              <a:rPr sz="1800" spc="-15" dirty="0">
                <a:solidFill>
                  <a:srgbClr val="333333"/>
                </a:solidFill>
                <a:latin typeface="Calibri"/>
                <a:cs typeface="Calibri"/>
              </a:rPr>
              <a:t>o</a:t>
            </a:r>
            <a:r>
              <a:rPr sz="1800" spc="-10" dirty="0">
                <a:solidFill>
                  <a:srgbClr val="333333"/>
                </a:solidFill>
                <a:latin typeface="Calibri"/>
                <a:cs typeface="Calibri"/>
              </a:rPr>
              <a:t>v</a:t>
            </a:r>
            <a:r>
              <a:rPr sz="1800" spc="-20" dirty="0">
                <a:solidFill>
                  <a:srgbClr val="333333"/>
                </a:solidFill>
                <a:latin typeface="Calibri"/>
                <a:cs typeface="Calibri"/>
              </a:rPr>
              <a:t>e</a:t>
            </a:r>
            <a:r>
              <a:rPr sz="1800" spc="-25" dirty="0">
                <a:solidFill>
                  <a:srgbClr val="333333"/>
                </a:solidFill>
                <a:latin typeface="Calibri"/>
                <a:cs typeface="Calibri"/>
              </a:rPr>
              <a:t>r</a:t>
            </a:r>
            <a:r>
              <a:rPr sz="1800" spc="-10" dirty="0">
                <a:solidFill>
                  <a:srgbClr val="333333"/>
                </a:solidFill>
                <a:latin typeface="Calibri"/>
                <a:cs typeface="Calibri"/>
              </a:rPr>
              <a:t>e</a:t>
            </a:r>
            <a:r>
              <a:rPr sz="1800" spc="30" dirty="0">
                <a:solidFill>
                  <a:srgbClr val="333333"/>
                </a:solidFill>
                <a:latin typeface="Calibri"/>
                <a:cs typeface="Calibri"/>
              </a:rPr>
              <a:t>d</a:t>
            </a:r>
            <a:r>
              <a:rPr sz="1800" spc="-10" dirty="0">
                <a:solidFill>
                  <a:srgbClr val="333333"/>
                </a:solidFill>
                <a:latin typeface="Calibri"/>
                <a:cs typeface="Calibri"/>
              </a:rPr>
              <a:t>.</a:t>
            </a:r>
            <a:endParaRPr sz="1800">
              <a:latin typeface="Calibri"/>
              <a:cs typeface="Calibri"/>
            </a:endParaRPr>
          </a:p>
          <a:p>
            <a:pPr marL="266700" marR="387985" indent="-254635">
              <a:lnSpc>
                <a:spcPct val="100000"/>
              </a:lnSpc>
              <a:spcBef>
                <a:spcPts val="1100"/>
              </a:spcBef>
            </a:pPr>
            <a:r>
              <a:rPr sz="1800" spc="1100" dirty="0">
                <a:solidFill>
                  <a:srgbClr val="333333"/>
                </a:solidFill>
                <a:latin typeface="Microsoft Sans Serif"/>
                <a:cs typeface="Microsoft Sans Serif"/>
              </a:rPr>
              <a:t>f</a:t>
            </a:r>
            <a:r>
              <a:rPr sz="1800" spc="-15" dirty="0">
                <a:solidFill>
                  <a:srgbClr val="333333"/>
                </a:solidFill>
                <a:latin typeface="Microsoft Sans Serif"/>
                <a:cs typeface="Microsoft Sans Serif"/>
              </a:rPr>
              <a:t> </a:t>
            </a:r>
            <a:r>
              <a:rPr sz="1800" spc="55" dirty="0">
                <a:solidFill>
                  <a:srgbClr val="333333"/>
                </a:solidFill>
                <a:latin typeface="Calibri"/>
                <a:cs typeface="Calibri"/>
              </a:rPr>
              <a:t>P</a:t>
            </a:r>
            <a:r>
              <a:rPr sz="1800" spc="-20" dirty="0">
                <a:solidFill>
                  <a:srgbClr val="333333"/>
                </a:solidFill>
                <a:latin typeface="Calibri"/>
                <a:cs typeface="Calibri"/>
              </a:rPr>
              <a:t>e</a:t>
            </a:r>
            <a:r>
              <a:rPr sz="1800" spc="0" dirty="0">
                <a:solidFill>
                  <a:srgbClr val="333333"/>
                </a:solidFill>
                <a:latin typeface="Calibri"/>
                <a:cs typeface="Calibri"/>
              </a:rPr>
              <a:t>r</a:t>
            </a:r>
            <a:r>
              <a:rPr sz="1800" spc="25" dirty="0">
                <a:solidFill>
                  <a:srgbClr val="333333"/>
                </a:solidFill>
                <a:latin typeface="Calibri"/>
                <a:cs typeface="Calibri"/>
              </a:rPr>
              <a:t>s</a:t>
            </a:r>
            <a:r>
              <a:rPr sz="1800" spc="20" dirty="0">
                <a:solidFill>
                  <a:srgbClr val="333333"/>
                </a:solidFill>
                <a:latin typeface="Calibri"/>
                <a:cs typeface="Calibri"/>
              </a:rPr>
              <a:t>on</a:t>
            </a:r>
            <a:r>
              <a:rPr sz="1800" spc="45" dirty="0">
                <a:solidFill>
                  <a:srgbClr val="333333"/>
                </a:solidFill>
                <a:latin typeface="Calibri"/>
                <a:cs typeface="Calibri"/>
              </a:rPr>
              <a:t>s</a:t>
            </a:r>
            <a:r>
              <a:rPr sz="1800" spc="-4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800" spc="30" dirty="0">
                <a:solidFill>
                  <a:srgbClr val="333333"/>
                </a:solidFill>
                <a:latin typeface="Calibri"/>
                <a:cs typeface="Calibri"/>
              </a:rPr>
              <a:t>p</a:t>
            </a:r>
            <a:r>
              <a:rPr sz="1800" spc="-25" dirty="0">
                <a:solidFill>
                  <a:srgbClr val="333333"/>
                </a:solidFill>
                <a:latin typeface="Calibri"/>
                <a:cs typeface="Calibri"/>
              </a:rPr>
              <a:t>r</a:t>
            </a:r>
            <a:r>
              <a:rPr sz="1800" spc="-20" dirty="0">
                <a:solidFill>
                  <a:srgbClr val="333333"/>
                </a:solidFill>
                <a:latin typeface="Calibri"/>
                <a:cs typeface="Calibri"/>
              </a:rPr>
              <a:t>e</a:t>
            </a:r>
            <a:r>
              <a:rPr sz="1800" spc="10" dirty="0">
                <a:solidFill>
                  <a:srgbClr val="333333"/>
                </a:solidFill>
                <a:latin typeface="Calibri"/>
                <a:cs typeface="Calibri"/>
              </a:rPr>
              <a:t>v</a:t>
            </a:r>
            <a:r>
              <a:rPr sz="1800" spc="5" dirty="0">
                <a:solidFill>
                  <a:srgbClr val="333333"/>
                </a:solidFill>
                <a:latin typeface="Calibri"/>
                <a:cs typeface="Calibri"/>
              </a:rPr>
              <a:t>i</a:t>
            </a:r>
            <a:r>
              <a:rPr sz="1800" dirty="0">
                <a:solidFill>
                  <a:srgbClr val="333333"/>
                </a:solidFill>
                <a:latin typeface="Calibri"/>
                <a:cs typeface="Calibri"/>
              </a:rPr>
              <a:t>o</a:t>
            </a:r>
            <a:r>
              <a:rPr sz="1800" spc="5" dirty="0">
                <a:solidFill>
                  <a:srgbClr val="333333"/>
                </a:solidFill>
                <a:latin typeface="Calibri"/>
                <a:cs typeface="Calibri"/>
              </a:rPr>
              <a:t>u</a:t>
            </a:r>
            <a:r>
              <a:rPr sz="1800" spc="30" dirty="0">
                <a:solidFill>
                  <a:srgbClr val="333333"/>
                </a:solidFill>
                <a:latin typeface="Calibri"/>
                <a:cs typeface="Calibri"/>
              </a:rPr>
              <a:t>s</a:t>
            </a:r>
            <a:r>
              <a:rPr sz="1800" spc="25" dirty="0">
                <a:solidFill>
                  <a:srgbClr val="333333"/>
                </a:solidFill>
                <a:latin typeface="Calibri"/>
                <a:cs typeface="Calibri"/>
              </a:rPr>
              <a:t>l</a:t>
            </a:r>
            <a:r>
              <a:rPr sz="1800" spc="20" dirty="0">
                <a:solidFill>
                  <a:srgbClr val="333333"/>
                </a:solidFill>
                <a:latin typeface="Calibri"/>
                <a:cs typeface="Calibri"/>
              </a:rPr>
              <a:t>y</a:t>
            </a:r>
            <a:r>
              <a:rPr sz="1800" spc="-4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800" spc="20" dirty="0">
                <a:solidFill>
                  <a:srgbClr val="333333"/>
                </a:solidFill>
                <a:latin typeface="Calibri"/>
                <a:cs typeface="Calibri"/>
              </a:rPr>
              <a:t>d</a:t>
            </a:r>
            <a:r>
              <a:rPr sz="1800" spc="-15" dirty="0">
                <a:solidFill>
                  <a:srgbClr val="333333"/>
                </a:solidFill>
                <a:latin typeface="Calibri"/>
                <a:cs typeface="Calibri"/>
              </a:rPr>
              <a:t>i</a:t>
            </a:r>
            <a:r>
              <a:rPr sz="1800" spc="25" dirty="0">
                <a:solidFill>
                  <a:srgbClr val="333333"/>
                </a:solidFill>
                <a:latin typeface="Calibri"/>
                <a:cs typeface="Calibri"/>
              </a:rPr>
              <a:t>a</a:t>
            </a:r>
            <a:r>
              <a:rPr sz="1800" spc="45" dirty="0">
                <a:solidFill>
                  <a:srgbClr val="333333"/>
                </a:solidFill>
                <a:latin typeface="Calibri"/>
                <a:cs typeface="Calibri"/>
              </a:rPr>
              <a:t>g</a:t>
            </a:r>
            <a:r>
              <a:rPr sz="1800" spc="20" dirty="0">
                <a:solidFill>
                  <a:srgbClr val="333333"/>
                </a:solidFill>
                <a:latin typeface="Calibri"/>
                <a:cs typeface="Calibri"/>
              </a:rPr>
              <a:t>n</a:t>
            </a:r>
            <a:r>
              <a:rPr sz="1800" dirty="0">
                <a:solidFill>
                  <a:srgbClr val="333333"/>
                </a:solidFill>
                <a:latin typeface="Calibri"/>
                <a:cs typeface="Calibri"/>
              </a:rPr>
              <a:t>o</a:t>
            </a:r>
            <a:r>
              <a:rPr sz="1800" spc="15" dirty="0">
                <a:solidFill>
                  <a:srgbClr val="333333"/>
                </a:solidFill>
                <a:latin typeface="Calibri"/>
                <a:cs typeface="Calibri"/>
              </a:rPr>
              <a:t>se</a:t>
            </a:r>
            <a:r>
              <a:rPr sz="1800" spc="45" dirty="0">
                <a:solidFill>
                  <a:srgbClr val="333333"/>
                </a:solidFill>
                <a:latin typeface="Calibri"/>
                <a:cs typeface="Calibri"/>
              </a:rPr>
              <a:t>d</a:t>
            </a:r>
            <a:r>
              <a:rPr sz="1800" spc="-4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800" spc="-20" dirty="0">
                <a:solidFill>
                  <a:srgbClr val="333333"/>
                </a:solidFill>
                <a:latin typeface="Calibri"/>
                <a:cs typeface="Calibri"/>
              </a:rPr>
              <a:t>w</a:t>
            </a:r>
            <a:r>
              <a:rPr sz="1800" spc="5" dirty="0">
                <a:solidFill>
                  <a:srgbClr val="333333"/>
                </a:solidFill>
                <a:latin typeface="Calibri"/>
                <a:cs typeface="Calibri"/>
              </a:rPr>
              <a:t>i</a:t>
            </a:r>
            <a:r>
              <a:rPr sz="1800" spc="-10" dirty="0">
                <a:solidFill>
                  <a:srgbClr val="333333"/>
                </a:solidFill>
                <a:latin typeface="Calibri"/>
                <a:cs typeface="Calibri"/>
              </a:rPr>
              <a:t>t</a:t>
            </a:r>
            <a:r>
              <a:rPr sz="1800" spc="25" dirty="0">
                <a:solidFill>
                  <a:srgbClr val="333333"/>
                </a:solidFill>
                <a:latin typeface="Calibri"/>
                <a:cs typeface="Calibri"/>
              </a:rPr>
              <a:t>h</a:t>
            </a:r>
            <a:r>
              <a:rPr sz="1800" spc="-4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800" spc="30" dirty="0">
                <a:solidFill>
                  <a:srgbClr val="333333"/>
                </a:solidFill>
                <a:latin typeface="Calibri"/>
                <a:cs typeface="Calibri"/>
              </a:rPr>
              <a:t>a</a:t>
            </a:r>
            <a:r>
              <a:rPr sz="1800" spc="35" dirty="0">
                <a:solidFill>
                  <a:srgbClr val="333333"/>
                </a:solidFill>
                <a:latin typeface="Calibri"/>
                <a:cs typeface="Calibri"/>
              </a:rPr>
              <a:t>n</a:t>
            </a:r>
            <a:r>
              <a:rPr sz="1800" spc="-4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800" spc="-20" dirty="0">
                <a:solidFill>
                  <a:srgbClr val="333333"/>
                </a:solidFill>
                <a:latin typeface="Calibri"/>
                <a:cs typeface="Calibri"/>
              </a:rPr>
              <a:t>e</a:t>
            </a:r>
            <a:r>
              <a:rPr sz="1800" spc="15" dirty="0">
                <a:solidFill>
                  <a:srgbClr val="333333"/>
                </a:solidFill>
                <a:latin typeface="Calibri"/>
                <a:cs typeface="Calibri"/>
              </a:rPr>
              <a:t>l</a:t>
            </a:r>
            <a:r>
              <a:rPr sz="1800" spc="-20" dirty="0">
                <a:solidFill>
                  <a:srgbClr val="333333"/>
                </a:solidFill>
                <a:latin typeface="Calibri"/>
                <a:cs typeface="Calibri"/>
              </a:rPr>
              <a:t>e</a:t>
            </a:r>
            <a:r>
              <a:rPr sz="1800" dirty="0">
                <a:solidFill>
                  <a:srgbClr val="333333"/>
                </a:solidFill>
                <a:latin typeface="Calibri"/>
                <a:cs typeface="Calibri"/>
              </a:rPr>
              <a:t>v</a:t>
            </a:r>
            <a:r>
              <a:rPr sz="1800" spc="20" dirty="0">
                <a:solidFill>
                  <a:srgbClr val="333333"/>
                </a:solidFill>
                <a:latin typeface="Calibri"/>
                <a:cs typeface="Calibri"/>
              </a:rPr>
              <a:t>a</a:t>
            </a:r>
            <a:r>
              <a:rPr sz="1800" spc="-35" dirty="0">
                <a:solidFill>
                  <a:srgbClr val="333333"/>
                </a:solidFill>
                <a:latin typeface="Calibri"/>
                <a:cs typeface="Calibri"/>
              </a:rPr>
              <a:t>t</a:t>
            </a:r>
            <a:r>
              <a:rPr sz="1800" spc="-10" dirty="0">
                <a:solidFill>
                  <a:srgbClr val="333333"/>
                </a:solidFill>
                <a:latin typeface="Calibri"/>
                <a:cs typeface="Calibri"/>
              </a:rPr>
              <a:t>e</a:t>
            </a:r>
            <a:r>
              <a:rPr sz="1800" spc="45" dirty="0">
                <a:solidFill>
                  <a:srgbClr val="333333"/>
                </a:solidFill>
                <a:latin typeface="Calibri"/>
                <a:cs typeface="Calibri"/>
              </a:rPr>
              <a:t>d</a:t>
            </a:r>
            <a:r>
              <a:rPr sz="1800" spc="-4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800" spc="70" dirty="0">
                <a:solidFill>
                  <a:srgbClr val="333333"/>
                </a:solidFill>
                <a:latin typeface="Calibri"/>
                <a:cs typeface="Calibri"/>
              </a:rPr>
              <a:t>P</a:t>
            </a:r>
            <a:r>
              <a:rPr sz="1800" spc="125" dirty="0">
                <a:solidFill>
                  <a:srgbClr val="333333"/>
                </a:solidFill>
                <a:latin typeface="Calibri"/>
                <a:cs typeface="Calibri"/>
              </a:rPr>
              <a:t>S</a:t>
            </a:r>
            <a:r>
              <a:rPr sz="1800" spc="-85" dirty="0">
                <a:solidFill>
                  <a:srgbClr val="333333"/>
                </a:solidFill>
                <a:latin typeface="Calibri"/>
                <a:cs typeface="Calibri"/>
              </a:rPr>
              <a:t>A</a:t>
            </a:r>
            <a:r>
              <a:rPr sz="1800" spc="-4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800" spc="-55" dirty="0">
                <a:solidFill>
                  <a:srgbClr val="333333"/>
                </a:solidFill>
                <a:latin typeface="Calibri"/>
                <a:cs typeface="Calibri"/>
              </a:rPr>
              <a:t>(</a:t>
            </a:r>
            <a:r>
              <a:rPr sz="1800" spc="60" dirty="0">
                <a:solidFill>
                  <a:srgbClr val="333333"/>
                </a:solidFill>
                <a:latin typeface="Calibri"/>
                <a:cs typeface="Calibri"/>
              </a:rPr>
              <a:t>P</a:t>
            </a:r>
            <a:r>
              <a:rPr sz="1800" spc="-25" dirty="0">
                <a:solidFill>
                  <a:srgbClr val="333333"/>
                </a:solidFill>
                <a:latin typeface="Calibri"/>
                <a:cs typeface="Calibri"/>
              </a:rPr>
              <a:t>r</a:t>
            </a:r>
            <a:r>
              <a:rPr sz="1800" dirty="0">
                <a:solidFill>
                  <a:srgbClr val="333333"/>
                </a:solidFill>
                <a:latin typeface="Calibri"/>
                <a:cs typeface="Calibri"/>
              </a:rPr>
              <a:t>o</a:t>
            </a:r>
            <a:r>
              <a:rPr sz="1800" spc="50" dirty="0">
                <a:solidFill>
                  <a:srgbClr val="333333"/>
                </a:solidFill>
                <a:latin typeface="Calibri"/>
                <a:cs typeface="Calibri"/>
              </a:rPr>
              <a:t>s</a:t>
            </a:r>
            <a:r>
              <a:rPr sz="1800" spc="-5" dirty="0">
                <a:solidFill>
                  <a:srgbClr val="333333"/>
                </a:solidFill>
                <a:latin typeface="Calibri"/>
                <a:cs typeface="Calibri"/>
              </a:rPr>
              <a:t>t</a:t>
            </a:r>
            <a:r>
              <a:rPr sz="1800" spc="20" dirty="0">
                <a:solidFill>
                  <a:srgbClr val="333333"/>
                </a:solidFill>
                <a:latin typeface="Calibri"/>
                <a:cs typeface="Calibri"/>
              </a:rPr>
              <a:t>a</a:t>
            </a:r>
            <a:r>
              <a:rPr sz="1800" spc="-35" dirty="0">
                <a:solidFill>
                  <a:srgbClr val="333333"/>
                </a:solidFill>
                <a:latin typeface="Calibri"/>
                <a:cs typeface="Calibri"/>
              </a:rPr>
              <a:t>t</a:t>
            </a:r>
            <a:r>
              <a:rPr sz="1800" spc="25" dirty="0">
                <a:solidFill>
                  <a:srgbClr val="333333"/>
                </a:solidFill>
                <a:latin typeface="Calibri"/>
                <a:cs typeface="Calibri"/>
              </a:rPr>
              <a:t>e</a:t>
            </a:r>
            <a:r>
              <a:rPr sz="1800" spc="-40" dirty="0">
                <a:solidFill>
                  <a:srgbClr val="333333"/>
                </a:solidFill>
                <a:latin typeface="Calibri"/>
                <a:cs typeface="Calibri"/>
              </a:rPr>
              <a:t>-</a:t>
            </a:r>
            <a:r>
              <a:rPr sz="1800" spc="105" dirty="0">
                <a:solidFill>
                  <a:srgbClr val="333333"/>
                </a:solidFill>
                <a:latin typeface="Calibri"/>
                <a:cs typeface="Calibri"/>
              </a:rPr>
              <a:t>S</a:t>
            </a:r>
            <a:r>
              <a:rPr sz="1800" spc="40" dirty="0">
                <a:solidFill>
                  <a:srgbClr val="333333"/>
                </a:solidFill>
                <a:latin typeface="Calibri"/>
                <a:cs typeface="Calibri"/>
              </a:rPr>
              <a:t>p</a:t>
            </a:r>
            <a:r>
              <a:rPr sz="1800" spc="-10" dirty="0">
                <a:solidFill>
                  <a:srgbClr val="333333"/>
                </a:solidFill>
                <a:latin typeface="Calibri"/>
                <a:cs typeface="Calibri"/>
              </a:rPr>
              <a:t>e</a:t>
            </a:r>
            <a:r>
              <a:rPr sz="1800" spc="30" dirty="0">
                <a:solidFill>
                  <a:srgbClr val="333333"/>
                </a:solidFill>
                <a:latin typeface="Calibri"/>
                <a:cs typeface="Calibri"/>
              </a:rPr>
              <a:t>c</a:t>
            </a:r>
            <a:r>
              <a:rPr sz="1800" dirty="0">
                <a:solidFill>
                  <a:srgbClr val="333333"/>
                </a:solidFill>
                <a:latin typeface="Calibri"/>
                <a:cs typeface="Calibri"/>
              </a:rPr>
              <a:t>if</a:t>
            </a:r>
            <a:r>
              <a:rPr sz="1800" spc="5" dirty="0">
                <a:solidFill>
                  <a:srgbClr val="333333"/>
                </a:solidFill>
                <a:latin typeface="Calibri"/>
                <a:cs typeface="Calibri"/>
              </a:rPr>
              <a:t>i</a:t>
            </a:r>
            <a:r>
              <a:rPr sz="1800" spc="50" dirty="0">
                <a:solidFill>
                  <a:srgbClr val="333333"/>
                </a:solidFill>
                <a:latin typeface="Calibri"/>
                <a:cs typeface="Calibri"/>
              </a:rPr>
              <a:t>c</a:t>
            </a:r>
            <a:r>
              <a:rPr sz="1800" spc="-4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800" spc="-80" dirty="0">
                <a:solidFill>
                  <a:srgbClr val="333333"/>
                </a:solidFill>
                <a:latin typeface="Calibri"/>
                <a:cs typeface="Calibri"/>
              </a:rPr>
              <a:t>A</a:t>
            </a:r>
            <a:r>
              <a:rPr sz="1800" spc="10" dirty="0">
                <a:solidFill>
                  <a:srgbClr val="333333"/>
                </a:solidFill>
                <a:latin typeface="Calibri"/>
                <a:cs typeface="Calibri"/>
              </a:rPr>
              <a:t>n</a:t>
            </a:r>
            <a:r>
              <a:rPr sz="1800" spc="-10" dirty="0">
                <a:solidFill>
                  <a:srgbClr val="333333"/>
                </a:solidFill>
                <a:latin typeface="Calibri"/>
                <a:cs typeface="Calibri"/>
              </a:rPr>
              <a:t>t</a:t>
            </a:r>
            <a:r>
              <a:rPr sz="1800" spc="-5" dirty="0">
                <a:solidFill>
                  <a:srgbClr val="333333"/>
                </a:solidFill>
                <a:latin typeface="Calibri"/>
                <a:cs typeface="Calibri"/>
              </a:rPr>
              <a:t>i</a:t>
            </a:r>
            <a:r>
              <a:rPr sz="1800" spc="30" dirty="0">
                <a:solidFill>
                  <a:srgbClr val="333333"/>
                </a:solidFill>
                <a:latin typeface="Calibri"/>
                <a:cs typeface="Calibri"/>
              </a:rPr>
              <a:t>g</a:t>
            </a:r>
            <a:r>
              <a:rPr sz="1800" spc="-20" dirty="0">
                <a:solidFill>
                  <a:srgbClr val="333333"/>
                </a:solidFill>
                <a:latin typeface="Calibri"/>
                <a:cs typeface="Calibri"/>
              </a:rPr>
              <a:t>e</a:t>
            </a:r>
            <a:r>
              <a:rPr sz="1800" spc="-40" dirty="0">
                <a:solidFill>
                  <a:srgbClr val="333333"/>
                </a:solidFill>
                <a:latin typeface="Calibri"/>
                <a:cs typeface="Calibri"/>
              </a:rPr>
              <a:t>n</a:t>
            </a:r>
            <a:r>
              <a:rPr sz="1800" dirty="0">
                <a:solidFill>
                  <a:srgbClr val="333333"/>
                </a:solidFill>
                <a:latin typeface="Calibri"/>
                <a:cs typeface="Calibri"/>
              </a:rPr>
              <a:t>)</a:t>
            </a:r>
            <a:r>
              <a:rPr sz="1800" spc="-4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800" spc="-70" dirty="0">
                <a:solidFill>
                  <a:srgbClr val="333333"/>
                </a:solidFill>
                <a:latin typeface="Calibri"/>
                <a:cs typeface="Calibri"/>
              </a:rPr>
              <a:t>T</a:t>
            </a:r>
            <a:r>
              <a:rPr sz="1800" spc="-10" dirty="0">
                <a:solidFill>
                  <a:srgbClr val="333333"/>
                </a:solidFill>
                <a:latin typeface="Calibri"/>
                <a:cs typeface="Calibri"/>
              </a:rPr>
              <a:t>e</a:t>
            </a:r>
            <a:r>
              <a:rPr sz="1800" spc="50" dirty="0">
                <a:solidFill>
                  <a:srgbClr val="333333"/>
                </a:solidFill>
                <a:latin typeface="Calibri"/>
                <a:cs typeface="Calibri"/>
              </a:rPr>
              <a:t>s</a:t>
            </a:r>
            <a:r>
              <a:rPr sz="1800" dirty="0">
                <a:solidFill>
                  <a:srgbClr val="333333"/>
                </a:solidFill>
                <a:latin typeface="Calibri"/>
                <a:cs typeface="Calibri"/>
              </a:rPr>
              <a:t>t </a:t>
            </a:r>
            <a:r>
              <a:rPr sz="1800" spc="-25" dirty="0">
                <a:solidFill>
                  <a:srgbClr val="333333"/>
                </a:solidFill>
                <a:latin typeface="Calibri"/>
                <a:cs typeface="Calibri"/>
              </a:rPr>
              <a:t>r</a:t>
            </a:r>
            <a:r>
              <a:rPr sz="1800" spc="-10" dirty="0">
                <a:solidFill>
                  <a:srgbClr val="333333"/>
                </a:solidFill>
                <a:latin typeface="Calibri"/>
                <a:cs typeface="Calibri"/>
              </a:rPr>
              <a:t>e</a:t>
            </a:r>
            <a:r>
              <a:rPr sz="1800" spc="30" dirty="0">
                <a:solidFill>
                  <a:srgbClr val="333333"/>
                </a:solidFill>
                <a:latin typeface="Calibri"/>
                <a:cs typeface="Calibri"/>
              </a:rPr>
              <a:t>s</a:t>
            </a:r>
            <a:r>
              <a:rPr sz="1800" spc="-5" dirty="0">
                <a:solidFill>
                  <a:srgbClr val="333333"/>
                </a:solidFill>
                <a:latin typeface="Calibri"/>
                <a:cs typeface="Calibri"/>
              </a:rPr>
              <a:t>u</a:t>
            </a:r>
            <a:r>
              <a:rPr sz="1800" spc="15" dirty="0">
                <a:solidFill>
                  <a:srgbClr val="333333"/>
                </a:solidFill>
                <a:latin typeface="Calibri"/>
                <a:cs typeface="Calibri"/>
              </a:rPr>
              <a:t>l</a:t>
            </a:r>
            <a:r>
              <a:rPr sz="1800" dirty="0">
                <a:solidFill>
                  <a:srgbClr val="333333"/>
                </a:solidFill>
                <a:latin typeface="Calibri"/>
                <a:cs typeface="Calibri"/>
              </a:rPr>
              <a:t>t</a:t>
            </a:r>
            <a:r>
              <a:rPr sz="1800" spc="-4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800" spc="-70" dirty="0">
                <a:solidFill>
                  <a:srgbClr val="333333"/>
                </a:solidFill>
                <a:latin typeface="Calibri"/>
                <a:cs typeface="Calibri"/>
              </a:rPr>
              <a:t>(</a:t>
            </a:r>
            <a:r>
              <a:rPr sz="1800" spc="-45" dirty="0">
                <a:solidFill>
                  <a:srgbClr val="333333"/>
                </a:solidFill>
                <a:latin typeface="Calibri"/>
                <a:cs typeface="Calibri"/>
              </a:rPr>
              <a:t>4.</a:t>
            </a:r>
            <a:r>
              <a:rPr sz="1800" spc="-20" dirty="0">
                <a:solidFill>
                  <a:srgbClr val="333333"/>
                </a:solidFill>
                <a:latin typeface="Calibri"/>
                <a:cs typeface="Calibri"/>
              </a:rPr>
              <a:t>0</a:t>
            </a:r>
            <a:r>
              <a:rPr sz="1800" spc="-4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800" spc="10" dirty="0">
                <a:solidFill>
                  <a:srgbClr val="333333"/>
                </a:solidFill>
                <a:latin typeface="Calibri"/>
                <a:cs typeface="Calibri"/>
              </a:rPr>
              <a:t>n</a:t>
            </a:r>
            <a:r>
              <a:rPr sz="1800" spc="95" dirty="0">
                <a:solidFill>
                  <a:srgbClr val="333333"/>
                </a:solidFill>
                <a:latin typeface="Calibri"/>
                <a:cs typeface="Calibri"/>
              </a:rPr>
              <a:t>g</a:t>
            </a:r>
            <a:r>
              <a:rPr sz="1800" spc="-135" dirty="0">
                <a:solidFill>
                  <a:srgbClr val="333333"/>
                </a:solidFill>
                <a:latin typeface="Calibri"/>
                <a:cs typeface="Calibri"/>
              </a:rPr>
              <a:t>/</a:t>
            </a:r>
            <a:r>
              <a:rPr sz="1800" spc="20" dirty="0">
                <a:solidFill>
                  <a:srgbClr val="333333"/>
                </a:solidFill>
                <a:latin typeface="Calibri"/>
                <a:cs typeface="Calibri"/>
              </a:rPr>
              <a:t>m</a:t>
            </a:r>
            <a:r>
              <a:rPr sz="1800" spc="105" dirty="0">
                <a:solidFill>
                  <a:srgbClr val="333333"/>
                </a:solidFill>
                <a:latin typeface="Calibri"/>
                <a:cs typeface="Calibri"/>
              </a:rPr>
              <a:t>L</a:t>
            </a:r>
            <a:r>
              <a:rPr sz="1800" spc="-4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333333"/>
                </a:solidFill>
                <a:latin typeface="Calibri"/>
                <a:cs typeface="Calibri"/>
              </a:rPr>
              <a:t>o</a:t>
            </a:r>
            <a:r>
              <a:rPr sz="1800" spc="-10" dirty="0">
                <a:solidFill>
                  <a:srgbClr val="333333"/>
                </a:solidFill>
                <a:latin typeface="Calibri"/>
                <a:cs typeface="Calibri"/>
              </a:rPr>
              <a:t>r</a:t>
            </a:r>
            <a:r>
              <a:rPr sz="1800" spc="-4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800" spc="40" dirty="0">
                <a:solidFill>
                  <a:srgbClr val="333333"/>
                </a:solidFill>
                <a:latin typeface="Calibri"/>
                <a:cs typeface="Calibri"/>
              </a:rPr>
              <a:t>g</a:t>
            </a:r>
            <a:r>
              <a:rPr sz="1800" spc="-25" dirty="0">
                <a:solidFill>
                  <a:srgbClr val="333333"/>
                </a:solidFill>
                <a:latin typeface="Calibri"/>
                <a:cs typeface="Calibri"/>
              </a:rPr>
              <a:t>r</a:t>
            </a:r>
            <a:r>
              <a:rPr sz="1800" spc="-40" dirty="0">
                <a:solidFill>
                  <a:srgbClr val="333333"/>
                </a:solidFill>
                <a:latin typeface="Calibri"/>
                <a:cs typeface="Calibri"/>
              </a:rPr>
              <a:t>e</a:t>
            </a:r>
            <a:r>
              <a:rPr sz="1800" spc="20" dirty="0">
                <a:solidFill>
                  <a:srgbClr val="333333"/>
                </a:solidFill>
                <a:latin typeface="Calibri"/>
                <a:cs typeface="Calibri"/>
              </a:rPr>
              <a:t>a</a:t>
            </a:r>
            <a:r>
              <a:rPr sz="1800" spc="-35" dirty="0">
                <a:solidFill>
                  <a:srgbClr val="333333"/>
                </a:solidFill>
                <a:latin typeface="Calibri"/>
                <a:cs typeface="Calibri"/>
              </a:rPr>
              <a:t>t</a:t>
            </a:r>
            <a:r>
              <a:rPr sz="1800" spc="-20" dirty="0">
                <a:solidFill>
                  <a:srgbClr val="333333"/>
                </a:solidFill>
                <a:latin typeface="Calibri"/>
                <a:cs typeface="Calibri"/>
              </a:rPr>
              <a:t>e</a:t>
            </a:r>
            <a:r>
              <a:rPr sz="1800" spc="-45" dirty="0">
                <a:solidFill>
                  <a:srgbClr val="333333"/>
                </a:solidFill>
                <a:latin typeface="Calibri"/>
                <a:cs typeface="Calibri"/>
              </a:rPr>
              <a:t>r</a:t>
            </a:r>
            <a:r>
              <a:rPr sz="1800" dirty="0">
                <a:solidFill>
                  <a:srgbClr val="333333"/>
                </a:solidFill>
                <a:latin typeface="Calibri"/>
                <a:cs typeface="Calibri"/>
              </a:rPr>
              <a:t>)</a:t>
            </a:r>
            <a:r>
              <a:rPr sz="1800" spc="-4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800" spc="-20" dirty="0">
                <a:solidFill>
                  <a:srgbClr val="333333"/>
                </a:solidFill>
                <a:latin typeface="Calibri"/>
                <a:cs typeface="Calibri"/>
              </a:rPr>
              <a:t>w</a:t>
            </a:r>
            <a:r>
              <a:rPr sz="1800" spc="-5" dirty="0">
                <a:solidFill>
                  <a:srgbClr val="333333"/>
                </a:solidFill>
                <a:latin typeface="Calibri"/>
                <a:cs typeface="Calibri"/>
              </a:rPr>
              <a:t>i</a:t>
            </a:r>
            <a:r>
              <a:rPr sz="1800" spc="15" dirty="0">
                <a:solidFill>
                  <a:srgbClr val="333333"/>
                </a:solidFill>
                <a:latin typeface="Calibri"/>
                <a:cs typeface="Calibri"/>
              </a:rPr>
              <a:t>l</a:t>
            </a:r>
            <a:r>
              <a:rPr sz="1800" spc="45" dirty="0">
                <a:solidFill>
                  <a:srgbClr val="333333"/>
                </a:solidFill>
                <a:latin typeface="Calibri"/>
                <a:cs typeface="Calibri"/>
              </a:rPr>
              <a:t>l</a:t>
            </a:r>
            <a:r>
              <a:rPr sz="1800" spc="-4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800" spc="20" dirty="0">
                <a:solidFill>
                  <a:srgbClr val="333333"/>
                </a:solidFill>
                <a:latin typeface="Calibri"/>
                <a:cs typeface="Calibri"/>
              </a:rPr>
              <a:t>n</a:t>
            </a:r>
            <a:r>
              <a:rPr sz="1800" spc="-15" dirty="0">
                <a:solidFill>
                  <a:srgbClr val="333333"/>
                </a:solidFill>
                <a:latin typeface="Calibri"/>
                <a:cs typeface="Calibri"/>
              </a:rPr>
              <a:t>o</a:t>
            </a:r>
            <a:r>
              <a:rPr sz="1800" dirty="0">
                <a:solidFill>
                  <a:srgbClr val="333333"/>
                </a:solidFill>
                <a:latin typeface="Calibri"/>
                <a:cs typeface="Calibri"/>
              </a:rPr>
              <a:t>t</a:t>
            </a:r>
            <a:r>
              <a:rPr sz="1800" spc="-4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800" spc="40" dirty="0">
                <a:solidFill>
                  <a:srgbClr val="333333"/>
                </a:solidFill>
                <a:latin typeface="Calibri"/>
                <a:cs typeface="Calibri"/>
              </a:rPr>
              <a:t>b</a:t>
            </a:r>
            <a:r>
              <a:rPr sz="1800" spc="-10" dirty="0">
                <a:solidFill>
                  <a:srgbClr val="333333"/>
                </a:solidFill>
                <a:latin typeface="Calibri"/>
                <a:cs typeface="Calibri"/>
              </a:rPr>
              <a:t>e</a:t>
            </a:r>
            <a:r>
              <a:rPr sz="1800" spc="-4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800" spc="15" dirty="0">
                <a:solidFill>
                  <a:srgbClr val="333333"/>
                </a:solidFill>
                <a:latin typeface="Calibri"/>
                <a:cs typeface="Calibri"/>
              </a:rPr>
              <a:t>c</a:t>
            </a:r>
            <a:r>
              <a:rPr sz="1800" spc="-15" dirty="0">
                <a:solidFill>
                  <a:srgbClr val="333333"/>
                </a:solidFill>
                <a:latin typeface="Calibri"/>
                <a:cs typeface="Calibri"/>
              </a:rPr>
              <a:t>o</a:t>
            </a:r>
            <a:r>
              <a:rPr sz="1800" spc="-10" dirty="0">
                <a:solidFill>
                  <a:srgbClr val="333333"/>
                </a:solidFill>
                <a:latin typeface="Calibri"/>
                <a:cs typeface="Calibri"/>
              </a:rPr>
              <a:t>v</a:t>
            </a:r>
            <a:r>
              <a:rPr sz="1800" spc="-20" dirty="0">
                <a:solidFill>
                  <a:srgbClr val="333333"/>
                </a:solidFill>
                <a:latin typeface="Calibri"/>
                <a:cs typeface="Calibri"/>
              </a:rPr>
              <a:t>e</a:t>
            </a:r>
            <a:r>
              <a:rPr sz="1800" spc="-25" dirty="0">
                <a:solidFill>
                  <a:srgbClr val="333333"/>
                </a:solidFill>
                <a:latin typeface="Calibri"/>
                <a:cs typeface="Calibri"/>
              </a:rPr>
              <a:t>r</a:t>
            </a:r>
            <a:r>
              <a:rPr sz="1800" spc="-10" dirty="0">
                <a:solidFill>
                  <a:srgbClr val="333333"/>
                </a:solidFill>
                <a:latin typeface="Calibri"/>
                <a:cs typeface="Calibri"/>
              </a:rPr>
              <a:t>e</a:t>
            </a:r>
            <a:r>
              <a:rPr sz="1800" spc="45" dirty="0">
                <a:solidFill>
                  <a:srgbClr val="333333"/>
                </a:solidFill>
                <a:latin typeface="Calibri"/>
                <a:cs typeface="Calibri"/>
              </a:rPr>
              <a:t>d</a:t>
            </a:r>
            <a:r>
              <a:rPr sz="1800" spc="-4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800" spc="-50" dirty="0">
                <a:solidFill>
                  <a:srgbClr val="333333"/>
                </a:solidFill>
                <a:latin typeface="Calibri"/>
                <a:cs typeface="Calibri"/>
              </a:rPr>
              <a:t>f</a:t>
            </a:r>
            <a:r>
              <a:rPr sz="1800" dirty="0">
                <a:solidFill>
                  <a:srgbClr val="333333"/>
                </a:solidFill>
                <a:latin typeface="Calibri"/>
                <a:cs typeface="Calibri"/>
              </a:rPr>
              <a:t>o</a:t>
            </a:r>
            <a:r>
              <a:rPr sz="1800" spc="-10" dirty="0">
                <a:solidFill>
                  <a:srgbClr val="333333"/>
                </a:solidFill>
                <a:latin typeface="Calibri"/>
                <a:cs typeface="Calibri"/>
              </a:rPr>
              <a:t>r</a:t>
            </a:r>
            <a:r>
              <a:rPr sz="1800" spc="-4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800" spc="30" dirty="0">
                <a:solidFill>
                  <a:srgbClr val="333333"/>
                </a:solidFill>
                <a:latin typeface="Calibri"/>
                <a:cs typeface="Calibri"/>
              </a:rPr>
              <a:t>p</a:t>
            </a:r>
            <a:r>
              <a:rPr sz="1800" spc="-25" dirty="0">
                <a:solidFill>
                  <a:srgbClr val="333333"/>
                </a:solidFill>
                <a:latin typeface="Calibri"/>
                <a:cs typeface="Calibri"/>
              </a:rPr>
              <a:t>r</a:t>
            </a:r>
            <a:r>
              <a:rPr sz="1800" dirty="0">
                <a:solidFill>
                  <a:srgbClr val="333333"/>
                </a:solidFill>
                <a:latin typeface="Calibri"/>
                <a:cs typeface="Calibri"/>
              </a:rPr>
              <a:t>o</a:t>
            </a:r>
            <a:r>
              <a:rPr sz="1800" spc="50" dirty="0">
                <a:solidFill>
                  <a:srgbClr val="333333"/>
                </a:solidFill>
                <a:latin typeface="Calibri"/>
                <a:cs typeface="Calibri"/>
              </a:rPr>
              <a:t>s</a:t>
            </a:r>
            <a:r>
              <a:rPr sz="1800" spc="-5" dirty="0">
                <a:solidFill>
                  <a:srgbClr val="333333"/>
                </a:solidFill>
                <a:latin typeface="Calibri"/>
                <a:cs typeface="Calibri"/>
              </a:rPr>
              <a:t>t</a:t>
            </a:r>
            <a:r>
              <a:rPr sz="1800" spc="20" dirty="0">
                <a:solidFill>
                  <a:srgbClr val="333333"/>
                </a:solidFill>
                <a:latin typeface="Calibri"/>
                <a:cs typeface="Calibri"/>
              </a:rPr>
              <a:t>a</a:t>
            </a:r>
            <a:r>
              <a:rPr sz="1800" spc="-35" dirty="0">
                <a:solidFill>
                  <a:srgbClr val="333333"/>
                </a:solidFill>
                <a:latin typeface="Calibri"/>
                <a:cs typeface="Calibri"/>
              </a:rPr>
              <a:t>t</a:t>
            </a:r>
            <a:r>
              <a:rPr sz="1800" spc="-10" dirty="0">
                <a:solidFill>
                  <a:srgbClr val="333333"/>
                </a:solidFill>
                <a:latin typeface="Calibri"/>
                <a:cs typeface="Calibri"/>
              </a:rPr>
              <a:t>e</a:t>
            </a:r>
            <a:r>
              <a:rPr sz="1800" spc="-4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800" spc="45" dirty="0">
                <a:solidFill>
                  <a:srgbClr val="333333"/>
                </a:solidFill>
                <a:latin typeface="Calibri"/>
                <a:cs typeface="Calibri"/>
              </a:rPr>
              <a:t>c</a:t>
            </a:r>
            <a:r>
              <a:rPr sz="1800" spc="30" dirty="0">
                <a:solidFill>
                  <a:srgbClr val="333333"/>
                </a:solidFill>
                <a:latin typeface="Calibri"/>
                <a:cs typeface="Calibri"/>
              </a:rPr>
              <a:t>a</a:t>
            </a:r>
            <a:r>
              <a:rPr sz="1800" spc="20" dirty="0">
                <a:solidFill>
                  <a:srgbClr val="333333"/>
                </a:solidFill>
                <a:latin typeface="Calibri"/>
                <a:cs typeface="Calibri"/>
              </a:rPr>
              <a:t>n</a:t>
            </a:r>
            <a:r>
              <a:rPr sz="1800" spc="15" dirty="0">
                <a:solidFill>
                  <a:srgbClr val="333333"/>
                </a:solidFill>
                <a:latin typeface="Calibri"/>
                <a:cs typeface="Calibri"/>
              </a:rPr>
              <a:t>c</a:t>
            </a:r>
            <a:r>
              <a:rPr sz="1800" spc="-20" dirty="0">
                <a:solidFill>
                  <a:srgbClr val="333333"/>
                </a:solidFill>
                <a:latin typeface="Calibri"/>
                <a:cs typeface="Calibri"/>
              </a:rPr>
              <a:t>e</a:t>
            </a:r>
            <a:r>
              <a:rPr sz="1800" spc="-10" dirty="0">
                <a:solidFill>
                  <a:srgbClr val="333333"/>
                </a:solidFill>
                <a:latin typeface="Calibri"/>
                <a:cs typeface="Calibri"/>
              </a:rPr>
              <a:t>r</a:t>
            </a:r>
            <a:r>
              <a:rPr sz="1800" spc="-4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333333"/>
                </a:solidFill>
                <a:latin typeface="Calibri"/>
                <a:cs typeface="Calibri"/>
              </a:rPr>
              <a:t>o</a:t>
            </a:r>
            <a:r>
              <a:rPr sz="1800" spc="-10" dirty="0">
                <a:solidFill>
                  <a:srgbClr val="333333"/>
                </a:solidFill>
                <a:latin typeface="Calibri"/>
                <a:cs typeface="Calibri"/>
              </a:rPr>
              <a:t>r</a:t>
            </a:r>
            <a:r>
              <a:rPr sz="1800" spc="-4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800" spc="5" dirty="0">
                <a:solidFill>
                  <a:srgbClr val="333333"/>
                </a:solidFill>
                <a:latin typeface="Calibri"/>
                <a:cs typeface="Calibri"/>
              </a:rPr>
              <a:t>i</a:t>
            </a:r>
            <a:r>
              <a:rPr sz="1800" spc="30" dirty="0">
                <a:solidFill>
                  <a:srgbClr val="333333"/>
                </a:solidFill>
                <a:latin typeface="Calibri"/>
                <a:cs typeface="Calibri"/>
              </a:rPr>
              <a:t>t</a:t>
            </a:r>
            <a:r>
              <a:rPr sz="1800" spc="45" dirty="0">
                <a:solidFill>
                  <a:srgbClr val="333333"/>
                </a:solidFill>
                <a:latin typeface="Calibri"/>
                <a:cs typeface="Calibri"/>
              </a:rPr>
              <a:t>s</a:t>
            </a:r>
            <a:r>
              <a:rPr sz="1800" spc="-4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800" spc="30" dirty="0">
                <a:solidFill>
                  <a:srgbClr val="333333"/>
                </a:solidFill>
                <a:latin typeface="Calibri"/>
                <a:cs typeface="Calibri"/>
              </a:rPr>
              <a:t>m</a:t>
            </a:r>
            <a:r>
              <a:rPr sz="1800" spc="-15" dirty="0">
                <a:solidFill>
                  <a:srgbClr val="333333"/>
                </a:solidFill>
                <a:latin typeface="Calibri"/>
                <a:cs typeface="Calibri"/>
              </a:rPr>
              <a:t>e</a:t>
            </a:r>
            <a:r>
              <a:rPr sz="1800" spc="-5" dirty="0">
                <a:solidFill>
                  <a:srgbClr val="333333"/>
                </a:solidFill>
                <a:latin typeface="Calibri"/>
                <a:cs typeface="Calibri"/>
              </a:rPr>
              <a:t>t</a:t>
            </a:r>
            <a:r>
              <a:rPr sz="1800" spc="35" dirty="0">
                <a:solidFill>
                  <a:srgbClr val="333333"/>
                </a:solidFill>
                <a:latin typeface="Calibri"/>
                <a:cs typeface="Calibri"/>
              </a:rPr>
              <a:t>a</a:t>
            </a:r>
            <a:r>
              <a:rPr sz="1800" spc="50" dirty="0">
                <a:solidFill>
                  <a:srgbClr val="333333"/>
                </a:solidFill>
                <a:latin typeface="Calibri"/>
                <a:cs typeface="Calibri"/>
              </a:rPr>
              <a:t>s</a:t>
            </a:r>
            <a:r>
              <a:rPr sz="1800" spc="-5" dirty="0">
                <a:solidFill>
                  <a:srgbClr val="333333"/>
                </a:solidFill>
                <a:latin typeface="Calibri"/>
                <a:cs typeface="Calibri"/>
              </a:rPr>
              <a:t>t</a:t>
            </a:r>
            <a:r>
              <a:rPr sz="1800" spc="35" dirty="0">
                <a:solidFill>
                  <a:srgbClr val="333333"/>
                </a:solidFill>
                <a:latin typeface="Calibri"/>
                <a:cs typeface="Calibri"/>
              </a:rPr>
              <a:t>a</a:t>
            </a:r>
            <a:r>
              <a:rPr sz="1800" spc="15" dirty="0">
                <a:solidFill>
                  <a:srgbClr val="333333"/>
                </a:solidFill>
                <a:latin typeface="Calibri"/>
                <a:cs typeface="Calibri"/>
              </a:rPr>
              <a:t>si</a:t>
            </a:r>
            <a:r>
              <a:rPr sz="1800" spc="50" dirty="0">
                <a:solidFill>
                  <a:srgbClr val="333333"/>
                </a:solidFill>
                <a:latin typeface="Calibri"/>
                <a:cs typeface="Calibri"/>
              </a:rPr>
              <a:t>s</a:t>
            </a:r>
            <a:r>
              <a:rPr sz="1800" spc="-10" dirty="0">
                <a:solidFill>
                  <a:srgbClr val="333333"/>
                </a:solidFill>
                <a:latin typeface="Calibri"/>
                <a:cs typeface="Calibri"/>
              </a:rPr>
              <a:t>.</a:t>
            </a:r>
            <a:endParaRPr sz="1800">
              <a:latin typeface="Calibri"/>
              <a:cs typeface="Calibri"/>
            </a:endParaRPr>
          </a:p>
          <a:p>
            <a:pPr marL="264160" marR="5080" indent="-252095">
              <a:lnSpc>
                <a:spcPct val="100000"/>
              </a:lnSpc>
              <a:spcBef>
                <a:spcPts val="1100"/>
              </a:spcBef>
            </a:pPr>
            <a:r>
              <a:rPr sz="1800" spc="1100" dirty="0">
                <a:solidFill>
                  <a:srgbClr val="333333"/>
                </a:solidFill>
                <a:latin typeface="Microsoft Sans Serif"/>
                <a:cs typeface="Microsoft Sans Serif"/>
              </a:rPr>
              <a:t>f</a:t>
            </a:r>
            <a:r>
              <a:rPr sz="1800" spc="-150" dirty="0">
                <a:solidFill>
                  <a:srgbClr val="333333"/>
                </a:solidFill>
                <a:latin typeface="Microsoft Sans Serif"/>
                <a:cs typeface="Microsoft Sans Serif"/>
              </a:rPr>
              <a:t> </a:t>
            </a:r>
            <a:r>
              <a:rPr sz="1800" spc="55" dirty="0">
                <a:solidFill>
                  <a:srgbClr val="333333"/>
                </a:solidFill>
                <a:latin typeface="Calibri"/>
                <a:cs typeface="Calibri"/>
              </a:rPr>
              <a:t>T</a:t>
            </a:r>
            <a:r>
              <a:rPr sz="1800" dirty="0">
                <a:solidFill>
                  <a:srgbClr val="333333"/>
                </a:solidFill>
                <a:latin typeface="Calibri"/>
                <a:cs typeface="Calibri"/>
              </a:rPr>
              <a:t>h</a:t>
            </a:r>
            <a:r>
              <a:rPr sz="1800" spc="5" dirty="0">
                <a:solidFill>
                  <a:srgbClr val="333333"/>
                </a:solidFill>
                <a:latin typeface="Calibri"/>
                <a:cs typeface="Calibri"/>
              </a:rPr>
              <a:t>i</a:t>
            </a:r>
            <a:r>
              <a:rPr sz="1800" spc="45" dirty="0">
                <a:solidFill>
                  <a:srgbClr val="333333"/>
                </a:solidFill>
                <a:latin typeface="Calibri"/>
                <a:cs typeface="Calibri"/>
              </a:rPr>
              <a:t>s</a:t>
            </a:r>
            <a:r>
              <a:rPr sz="1800" spc="-4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800" spc="30" dirty="0">
                <a:solidFill>
                  <a:srgbClr val="333333"/>
                </a:solidFill>
                <a:latin typeface="Calibri"/>
                <a:cs typeface="Calibri"/>
              </a:rPr>
              <a:t>p</a:t>
            </a:r>
            <a:r>
              <a:rPr sz="1800" spc="15" dirty="0">
                <a:solidFill>
                  <a:srgbClr val="333333"/>
                </a:solidFill>
                <a:latin typeface="Calibri"/>
                <a:cs typeface="Calibri"/>
              </a:rPr>
              <a:t>l</a:t>
            </a:r>
            <a:r>
              <a:rPr sz="1800" spc="30" dirty="0">
                <a:solidFill>
                  <a:srgbClr val="333333"/>
                </a:solidFill>
                <a:latin typeface="Calibri"/>
                <a:cs typeface="Calibri"/>
              </a:rPr>
              <a:t>a</a:t>
            </a:r>
            <a:r>
              <a:rPr sz="1800" spc="35" dirty="0">
                <a:solidFill>
                  <a:srgbClr val="333333"/>
                </a:solidFill>
                <a:latin typeface="Calibri"/>
                <a:cs typeface="Calibri"/>
              </a:rPr>
              <a:t>n</a:t>
            </a:r>
            <a:r>
              <a:rPr sz="1800" spc="-4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800" spc="15" dirty="0">
                <a:solidFill>
                  <a:srgbClr val="333333"/>
                </a:solidFill>
                <a:latin typeface="Calibri"/>
                <a:cs typeface="Calibri"/>
              </a:rPr>
              <a:t>c</a:t>
            </a:r>
            <a:r>
              <a:rPr sz="1800" spc="-15" dirty="0">
                <a:solidFill>
                  <a:srgbClr val="333333"/>
                </a:solidFill>
                <a:latin typeface="Calibri"/>
                <a:cs typeface="Calibri"/>
              </a:rPr>
              <a:t>o</a:t>
            </a:r>
            <a:r>
              <a:rPr sz="1800" spc="-10" dirty="0">
                <a:solidFill>
                  <a:srgbClr val="333333"/>
                </a:solidFill>
                <a:latin typeface="Calibri"/>
                <a:cs typeface="Calibri"/>
              </a:rPr>
              <a:t>v</a:t>
            </a:r>
            <a:r>
              <a:rPr sz="1800" spc="-20" dirty="0">
                <a:solidFill>
                  <a:srgbClr val="333333"/>
                </a:solidFill>
                <a:latin typeface="Calibri"/>
                <a:cs typeface="Calibri"/>
              </a:rPr>
              <a:t>e</a:t>
            </a:r>
            <a:r>
              <a:rPr sz="1800" spc="0" dirty="0">
                <a:solidFill>
                  <a:srgbClr val="333333"/>
                </a:solidFill>
                <a:latin typeface="Calibri"/>
                <a:cs typeface="Calibri"/>
              </a:rPr>
              <a:t>r</a:t>
            </a:r>
            <a:r>
              <a:rPr sz="1800" spc="45" dirty="0">
                <a:solidFill>
                  <a:srgbClr val="333333"/>
                </a:solidFill>
                <a:latin typeface="Calibri"/>
                <a:cs typeface="Calibri"/>
              </a:rPr>
              <a:t>s</a:t>
            </a:r>
            <a:r>
              <a:rPr sz="1800" spc="-4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800" spc="15" dirty="0">
                <a:solidFill>
                  <a:srgbClr val="333333"/>
                </a:solidFill>
                <a:latin typeface="Calibri"/>
                <a:cs typeface="Calibri"/>
              </a:rPr>
              <a:t>l</a:t>
            </a:r>
            <a:r>
              <a:rPr sz="1800" dirty="0">
                <a:solidFill>
                  <a:srgbClr val="333333"/>
                </a:solidFill>
                <a:latin typeface="Calibri"/>
                <a:cs typeface="Calibri"/>
              </a:rPr>
              <a:t>o</a:t>
            </a:r>
            <a:r>
              <a:rPr sz="1800" spc="50" dirty="0">
                <a:solidFill>
                  <a:srgbClr val="333333"/>
                </a:solidFill>
                <a:latin typeface="Calibri"/>
                <a:cs typeface="Calibri"/>
              </a:rPr>
              <a:t>s</a:t>
            </a:r>
            <a:r>
              <a:rPr sz="1800" spc="15" dirty="0">
                <a:solidFill>
                  <a:srgbClr val="333333"/>
                </a:solidFill>
                <a:latin typeface="Calibri"/>
                <a:cs typeface="Calibri"/>
              </a:rPr>
              <a:t>se</a:t>
            </a:r>
            <a:r>
              <a:rPr sz="1800" spc="45" dirty="0">
                <a:solidFill>
                  <a:srgbClr val="333333"/>
                </a:solidFill>
                <a:latin typeface="Calibri"/>
                <a:cs typeface="Calibri"/>
              </a:rPr>
              <a:t>s</a:t>
            </a:r>
            <a:r>
              <a:rPr sz="1800" spc="-4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800" spc="-25" dirty="0">
                <a:solidFill>
                  <a:srgbClr val="333333"/>
                </a:solidFill>
                <a:latin typeface="Calibri"/>
                <a:cs typeface="Calibri"/>
              </a:rPr>
              <a:t>r</a:t>
            </a:r>
            <a:r>
              <a:rPr sz="1800" spc="-10" dirty="0">
                <a:solidFill>
                  <a:srgbClr val="333333"/>
                </a:solidFill>
                <a:latin typeface="Calibri"/>
                <a:cs typeface="Calibri"/>
              </a:rPr>
              <a:t>e</a:t>
            </a:r>
            <a:r>
              <a:rPr sz="1800" spc="30" dirty="0">
                <a:solidFill>
                  <a:srgbClr val="333333"/>
                </a:solidFill>
                <a:latin typeface="Calibri"/>
                <a:cs typeface="Calibri"/>
              </a:rPr>
              <a:t>s</a:t>
            </a:r>
            <a:r>
              <a:rPr sz="1800" spc="-5" dirty="0">
                <a:solidFill>
                  <a:srgbClr val="333333"/>
                </a:solidFill>
                <a:latin typeface="Calibri"/>
                <a:cs typeface="Calibri"/>
              </a:rPr>
              <a:t>u</a:t>
            </a:r>
            <a:r>
              <a:rPr sz="1800" spc="15" dirty="0">
                <a:solidFill>
                  <a:srgbClr val="333333"/>
                </a:solidFill>
                <a:latin typeface="Calibri"/>
                <a:cs typeface="Calibri"/>
              </a:rPr>
              <a:t>l</a:t>
            </a:r>
            <a:r>
              <a:rPr sz="1800" spc="-10" dirty="0">
                <a:solidFill>
                  <a:srgbClr val="333333"/>
                </a:solidFill>
                <a:latin typeface="Calibri"/>
                <a:cs typeface="Calibri"/>
              </a:rPr>
              <a:t>t</a:t>
            </a:r>
            <a:r>
              <a:rPr sz="1800" spc="-5" dirty="0">
                <a:solidFill>
                  <a:srgbClr val="333333"/>
                </a:solidFill>
                <a:latin typeface="Calibri"/>
                <a:cs typeface="Calibri"/>
              </a:rPr>
              <a:t>i</a:t>
            </a:r>
            <a:r>
              <a:rPr sz="1800" spc="10" dirty="0">
                <a:solidFill>
                  <a:srgbClr val="333333"/>
                </a:solidFill>
                <a:latin typeface="Calibri"/>
                <a:cs typeface="Calibri"/>
              </a:rPr>
              <a:t>n</a:t>
            </a:r>
            <a:r>
              <a:rPr sz="1800" spc="55" dirty="0">
                <a:solidFill>
                  <a:srgbClr val="333333"/>
                </a:solidFill>
                <a:latin typeface="Calibri"/>
                <a:cs typeface="Calibri"/>
              </a:rPr>
              <a:t>g</a:t>
            </a:r>
            <a:r>
              <a:rPr sz="1800" spc="-4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800" spc="-40" dirty="0">
                <a:solidFill>
                  <a:srgbClr val="333333"/>
                </a:solidFill>
                <a:latin typeface="Calibri"/>
                <a:cs typeface="Calibri"/>
              </a:rPr>
              <a:t>f</a:t>
            </a:r>
            <a:r>
              <a:rPr sz="1800" spc="-25" dirty="0">
                <a:solidFill>
                  <a:srgbClr val="333333"/>
                </a:solidFill>
                <a:latin typeface="Calibri"/>
                <a:cs typeface="Calibri"/>
              </a:rPr>
              <a:t>r</a:t>
            </a:r>
            <a:r>
              <a:rPr sz="1800" dirty="0">
                <a:solidFill>
                  <a:srgbClr val="333333"/>
                </a:solidFill>
                <a:latin typeface="Calibri"/>
                <a:cs typeface="Calibri"/>
              </a:rPr>
              <a:t>o</a:t>
            </a:r>
            <a:r>
              <a:rPr sz="1800" spc="40" dirty="0">
                <a:solidFill>
                  <a:srgbClr val="333333"/>
                </a:solidFill>
                <a:latin typeface="Calibri"/>
                <a:cs typeface="Calibri"/>
              </a:rPr>
              <a:t>m</a:t>
            </a:r>
            <a:r>
              <a:rPr sz="1800" spc="-4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800" spc="45" dirty="0">
                <a:solidFill>
                  <a:srgbClr val="333333"/>
                </a:solidFill>
                <a:latin typeface="Calibri"/>
                <a:cs typeface="Calibri"/>
              </a:rPr>
              <a:t>c</a:t>
            </a:r>
            <a:r>
              <a:rPr sz="1800" spc="30" dirty="0">
                <a:solidFill>
                  <a:srgbClr val="333333"/>
                </a:solidFill>
                <a:latin typeface="Calibri"/>
                <a:cs typeface="Calibri"/>
              </a:rPr>
              <a:t>a</a:t>
            </a:r>
            <a:r>
              <a:rPr sz="1800" spc="20" dirty="0">
                <a:solidFill>
                  <a:srgbClr val="333333"/>
                </a:solidFill>
                <a:latin typeface="Calibri"/>
                <a:cs typeface="Calibri"/>
              </a:rPr>
              <a:t>n</a:t>
            </a:r>
            <a:r>
              <a:rPr sz="1800" spc="15" dirty="0">
                <a:solidFill>
                  <a:srgbClr val="333333"/>
                </a:solidFill>
                <a:latin typeface="Calibri"/>
                <a:cs typeface="Calibri"/>
              </a:rPr>
              <a:t>c</a:t>
            </a:r>
            <a:r>
              <a:rPr sz="1800" spc="-20" dirty="0">
                <a:solidFill>
                  <a:srgbClr val="333333"/>
                </a:solidFill>
                <a:latin typeface="Calibri"/>
                <a:cs typeface="Calibri"/>
              </a:rPr>
              <a:t>e</a:t>
            </a:r>
            <a:r>
              <a:rPr sz="1800" spc="-10" dirty="0">
                <a:solidFill>
                  <a:srgbClr val="333333"/>
                </a:solidFill>
                <a:latin typeface="Calibri"/>
                <a:cs typeface="Calibri"/>
              </a:rPr>
              <a:t>r</a:t>
            </a:r>
            <a:r>
              <a:rPr sz="1800" spc="-4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333333"/>
                </a:solidFill>
                <a:latin typeface="Calibri"/>
                <a:cs typeface="Calibri"/>
              </a:rPr>
              <a:t>o</a:t>
            </a:r>
            <a:r>
              <a:rPr sz="1800" spc="10" dirty="0">
                <a:solidFill>
                  <a:srgbClr val="333333"/>
                </a:solidFill>
                <a:latin typeface="Calibri"/>
                <a:cs typeface="Calibri"/>
              </a:rPr>
              <a:t>n</a:t>
            </a:r>
            <a:r>
              <a:rPr sz="1800" spc="25" dirty="0">
                <a:solidFill>
                  <a:srgbClr val="333333"/>
                </a:solidFill>
                <a:latin typeface="Calibri"/>
                <a:cs typeface="Calibri"/>
              </a:rPr>
              <a:t>l</a:t>
            </a:r>
            <a:r>
              <a:rPr sz="1800" spc="-65" dirty="0">
                <a:solidFill>
                  <a:srgbClr val="333333"/>
                </a:solidFill>
                <a:latin typeface="Calibri"/>
                <a:cs typeface="Calibri"/>
              </a:rPr>
              <a:t>y</a:t>
            </a:r>
            <a:r>
              <a:rPr sz="1800" spc="-10" dirty="0">
                <a:solidFill>
                  <a:srgbClr val="333333"/>
                </a:solidFill>
                <a:latin typeface="Calibri"/>
                <a:cs typeface="Calibri"/>
              </a:rPr>
              <a:t>.</a:t>
            </a:r>
            <a:r>
              <a:rPr sz="1800" spc="-4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800" spc="55" dirty="0">
                <a:solidFill>
                  <a:srgbClr val="333333"/>
                </a:solidFill>
                <a:latin typeface="Calibri"/>
                <a:cs typeface="Calibri"/>
              </a:rPr>
              <a:t>C</a:t>
            </a:r>
            <a:r>
              <a:rPr sz="1800" spc="30" dirty="0">
                <a:solidFill>
                  <a:srgbClr val="333333"/>
                </a:solidFill>
                <a:latin typeface="Calibri"/>
                <a:cs typeface="Calibri"/>
              </a:rPr>
              <a:t>a</a:t>
            </a:r>
            <a:r>
              <a:rPr sz="1800" spc="20" dirty="0">
                <a:solidFill>
                  <a:srgbClr val="333333"/>
                </a:solidFill>
                <a:latin typeface="Calibri"/>
                <a:cs typeface="Calibri"/>
              </a:rPr>
              <a:t>n</a:t>
            </a:r>
            <a:r>
              <a:rPr sz="1800" spc="15" dirty="0">
                <a:solidFill>
                  <a:srgbClr val="333333"/>
                </a:solidFill>
                <a:latin typeface="Calibri"/>
                <a:cs typeface="Calibri"/>
              </a:rPr>
              <a:t>c</a:t>
            </a:r>
            <a:r>
              <a:rPr sz="1800" spc="-20" dirty="0">
                <a:solidFill>
                  <a:srgbClr val="333333"/>
                </a:solidFill>
                <a:latin typeface="Calibri"/>
                <a:cs typeface="Calibri"/>
              </a:rPr>
              <a:t>e</a:t>
            </a:r>
            <a:r>
              <a:rPr sz="1800" spc="-10" dirty="0">
                <a:solidFill>
                  <a:srgbClr val="333333"/>
                </a:solidFill>
                <a:latin typeface="Calibri"/>
                <a:cs typeface="Calibri"/>
              </a:rPr>
              <a:t>r</a:t>
            </a:r>
            <a:r>
              <a:rPr sz="1800" spc="-4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800" spc="30" dirty="0">
                <a:solidFill>
                  <a:srgbClr val="333333"/>
                </a:solidFill>
                <a:latin typeface="Calibri"/>
                <a:cs typeface="Calibri"/>
              </a:rPr>
              <a:t>d</a:t>
            </a:r>
            <a:r>
              <a:rPr sz="1800" spc="10" dirty="0">
                <a:solidFill>
                  <a:srgbClr val="333333"/>
                </a:solidFill>
                <a:latin typeface="Calibri"/>
                <a:cs typeface="Calibri"/>
              </a:rPr>
              <a:t>o</a:t>
            </a:r>
            <a:r>
              <a:rPr sz="1800" spc="-10" dirty="0">
                <a:solidFill>
                  <a:srgbClr val="333333"/>
                </a:solidFill>
                <a:latin typeface="Calibri"/>
                <a:cs typeface="Calibri"/>
              </a:rPr>
              <a:t>e</a:t>
            </a:r>
            <a:r>
              <a:rPr sz="1800" spc="45" dirty="0">
                <a:solidFill>
                  <a:srgbClr val="333333"/>
                </a:solidFill>
                <a:latin typeface="Calibri"/>
                <a:cs typeface="Calibri"/>
              </a:rPr>
              <a:t>s</a:t>
            </a:r>
            <a:r>
              <a:rPr sz="1800" spc="-4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800" spc="20" dirty="0">
                <a:solidFill>
                  <a:srgbClr val="333333"/>
                </a:solidFill>
                <a:latin typeface="Calibri"/>
                <a:cs typeface="Calibri"/>
              </a:rPr>
              <a:t>n</a:t>
            </a:r>
            <a:r>
              <a:rPr sz="1800" spc="-15" dirty="0">
                <a:solidFill>
                  <a:srgbClr val="333333"/>
                </a:solidFill>
                <a:latin typeface="Calibri"/>
                <a:cs typeface="Calibri"/>
              </a:rPr>
              <a:t>o</a:t>
            </a:r>
            <a:r>
              <a:rPr sz="1800" dirty="0">
                <a:solidFill>
                  <a:srgbClr val="333333"/>
                </a:solidFill>
                <a:latin typeface="Calibri"/>
                <a:cs typeface="Calibri"/>
              </a:rPr>
              <a:t>t</a:t>
            </a:r>
            <a:r>
              <a:rPr sz="1800" spc="-4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333333"/>
                </a:solidFill>
                <a:latin typeface="Calibri"/>
                <a:cs typeface="Calibri"/>
              </a:rPr>
              <a:t>i</a:t>
            </a:r>
            <a:r>
              <a:rPr sz="1800" spc="20" dirty="0">
                <a:solidFill>
                  <a:srgbClr val="333333"/>
                </a:solidFill>
                <a:latin typeface="Calibri"/>
                <a:cs typeface="Calibri"/>
              </a:rPr>
              <a:t>n</a:t>
            </a:r>
            <a:r>
              <a:rPr sz="1800" spc="30" dirty="0">
                <a:solidFill>
                  <a:srgbClr val="333333"/>
                </a:solidFill>
                <a:latin typeface="Calibri"/>
                <a:cs typeface="Calibri"/>
              </a:rPr>
              <a:t>c</a:t>
            </a:r>
            <a:r>
              <a:rPr sz="1800" spc="15" dirty="0">
                <a:solidFill>
                  <a:srgbClr val="333333"/>
                </a:solidFill>
                <a:latin typeface="Calibri"/>
                <a:cs typeface="Calibri"/>
              </a:rPr>
              <a:t>l</a:t>
            </a:r>
            <a:r>
              <a:rPr sz="1800" spc="10" dirty="0">
                <a:solidFill>
                  <a:srgbClr val="333333"/>
                </a:solidFill>
                <a:latin typeface="Calibri"/>
                <a:cs typeface="Calibri"/>
              </a:rPr>
              <a:t>u</a:t>
            </a:r>
            <a:r>
              <a:rPr sz="1800" spc="30" dirty="0">
                <a:solidFill>
                  <a:srgbClr val="333333"/>
                </a:solidFill>
                <a:latin typeface="Calibri"/>
                <a:cs typeface="Calibri"/>
              </a:rPr>
              <a:t>d</a:t>
            </a:r>
            <a:r>
              <a:rPr sz="1800" spc="-10" dirty="0">
                <a:solidFill>
                  <a:srgbClr val="333333"/>
                </a:solidFill>
                <a:latin typeface="Calibri"/>
                <a:cs typeface="Calibri"/>
              </a:rPr>
              <a:t>e</a:t>
            </a:r>
            <a:r>
              <a:rPr sz="1800" spc="-4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800" spc="30" dirty="0">
                <a:solidFill>
                  <a:srgbClr val="333333"/>
                </a:solidFill>
                <a:latin typeface="Calibri"/>
                <a:cs typeface="Calibri"/>
              </a:rPr>
              <a:t>p</a:t>
            </a:r>
            <a:r>
              <a:rPr sz="1800" spc="-25" dirty="0">
                <a:solidFill>
                  <a:srgbClr val="333333"/>
                </a:solidFill>
                <a:latin typeface="Calibri"/>
                <a:cs typeface="Calibri"/>
              </a:rPr>
              <a:t>r</a:t>
            </a:r>
            <a:r>
              <a:rPr sz="1800" spc="-20" dirty="0">
                <a:solidFill>
                  <a:srgbClr val="333333"/>
                </a:solidFill>
                <a:latin typeface="Calibri"/>
                <a:cs typeface="Calibri"/>
              </a:rPr>
              <a:t>e</a:t>
            </a:r>
            <a:r>
              <a:rPr sz="1800" spc="10" dirty="0">
                <a:solidFill>
                  <a:srgbClr val="333333"/>
                </a:solidFill>
                <a:latin typeface="Calibri"/>
                <a:cs typeface="Calibri"/>
              </a:rPr>
              <a:t>m</a:t>
            </a:r>
            <a:r>
              <a:rPr sz="1800" spc="25" dirty="0">
                <a:solidFill>
                  <a:srgbClr val="333333"/>
                </a:solidFill>
                <a:latin typeface="Calibri"/>
                <a:cs typeface="Calibri"/>
              </a:rPr>
              <a:t>a</a:t>
            </a:r>
            <a:r>
              <a:rPr sz="1800" spc="15" dirty="0">
                <a:solidFill>
                  <a:srgbClr val="333333"/>
                </a:solidFill>
                <a:latin typeface="Calibri"/>
                <a:cs typeface="Calibri"/>
              </a:rPr>
              <a:t>l</a:t>
            </a:r>
            <a:r>
              <a:rPr sz="1800" spc="-5" dirty="0">
                <a:solidFill>
                  <a:srgbClr val="333333"/>
                </a:solidFill>
                <a:latin typeface="Calibri"/>
                <a:cs typeface="Calibri"/>
              </a:rPr>
              <a:t>i</a:t>
            </a:r>
            <a:r>
              <a:rPr sz="1800" spc="45" dirty="0">
                <a:solidFill>
                  <a:srgbClr val="333333"/>
                </a:solidFill>
                <a:latin typeface="Calibri"/>
                <a:cs typeface="Calibri"/>
              </a:rPr>
              <a:t>g</a:t>
            </a:r>
            <a:r>
              <a:rPr sz="1800" dirty="0">
                <a:solidFill>
                  <a:srgbClr val="333333"/>
                </a:solidFill>
                <a:latin typeface="Calibri"/>
                <a:cs typeface="Calibri"/>
              </a:rPr>
              <a:t>n</a:t>
            </a:r>
            <a:r>
              <a:rPr sz="1800" spc="30" dirty="0">
                <a:solidFill>
                  <a:srgbClr val="333333"/>
                </a:solidFill>
                <a:latin typeface="Calibri"/>
                <a:cs typeface="Calibri"/>
              </a:rPr>
              <a:t>a</a:t>
            </a:r>
            <a:r>
              <a:rPr sz="1800" spc="10" dirty="0">
                <a:solidFill>
                  <a:srgbClr val="333333"/>
                </a:solidFill>
                <a:latin typeface="Calibri"/>
                <a:cs typeface="Calibri"/>
              </a:rPr>
              <a:t>n</a:t>
            </a:r>
            <a:r>
              <a:rPr sz="1800" dirty="0">
                <a:solidFill>
                  <a:srgbClr val="333333"/>
                </a:solidFill>
                <a:latin typeface="Calibri"/>
                <a:cs typeface="Calibri"/>
              </a:rPr>
              <a:t>t </a:t>
            </a:r>
            <a:r>
              <a:rPr sz="1800" spc="15" dirty="0">
                <a:solidFill>
                  <a:srgbClr val="333333"/>
                </a:solidFill>
                <a:latin typeface="Calibri"/>
                <a:cs typeface="Calibri"/>
              </a:rPr>
              <a:t>c</a:t>
            </a:r>
            <a:r>
              <a:rPr sz="1800" dirty="0">
                <a:solidFill>
                  <a:srgbClr val="333333"/>
                </a:solidFill>
                <a:latin typeface="Calibri"/>
                <a:cs typeface="Calibri"/>
              </a:rPr>
              <a:t>o</a:t>
            </a:r>
            <a:r>
              <a:rPr sz="1800" spc="25" dirty="0">
                <a:solidFill>
                  <a:srgbClr val="333333"/>
                </a:solidFill>
                <a:latin typeface="Calibri"/>
                <a:cs typeface="Calibri"/>
              </a:rPr>
              <a:t>n</a:t>
            </a:r>
            <a:r>
              <a:rPr sz="1800" spc="20" dirty="0">
                <a:solidFill>
                  <a:srgbClr val="333333"/>
                </a:solidFill>
                <a:latin typeface="Calibri"/>
                <a:cs typeface="Calibri"/>
              </a:rPr>
              <a:t>d</a:t>
            </a:r>
            <a:r>
              <a:rPr sz="1800" spc="-10" dirty="0">
                <a:solidFill>
                  <a:srgbClr val="333333"/>
                </a:solidFill>
                <a:latin typeface="Calibri"/>
                <a:cs typeface="Calibri"/>
              </a:rPr>
              <a:t>i</a:t>
            </a:r>
            <a:r>
              <a:rPr sz="1800" spc="5" dirty="0">
                <a:solidFill>
                  <a:srgbClr val="333333"/>
                </a:solidFill>
                <a:latin typeface="Calibri"/>
                <a:cs typeface="Calibri"/>
              </a:rPr>
              <a:t>ti</a:t>
            </a:r>
            <a:r>
              <a:rPr sz="1800" dirty="0">
                <a:solidFill>
                  <a:srgbClr val="333333"/>
                </a:solidFill>
                <a:latin typeface="Calibri"/>
                <a:cs typeface="Calibri"/>
              </a:rPr>
              <a:t>o</a:t>
            </a:r>
            <a:r>
              <a:rPr sz="1800" spc="20" dirty="0">
                <a:solidFill>
                  <a:srgbClr val="333333"/>
                </a:solidFill>
                <a:latin typeface="Calibri"/>
                <a:cs typeface="Calibri"/>
              </a:rPr>
              <a:t>n</a:t>
            </a:r>
            <a:r>
              <a:rPr sz="1800" spc="45" dirty="0">
                <a:solidFill>
                  <a:srgbClr val="333333"/>
                </a:solidFill>
                <a:latin typeface="Calibri"/>
                <a:cs typeface="Calibri"/>
              </a:rPr>
              <a:t>s</a:t>
            </a:r>
            <a:r>
              <a:rPr sz="1800" spc="-5" dirty="0">
                <a:solidFill>
                  <a:srgbClr val="333333"/>
                </a:solidFill>
                <a:latin typeface="Calibri"/>
                <a:cs typeface="Calibri"/>
              </a:rPr>
              <a:t>,</a:t>
            </a:r>
            <a:r>
              <a:rPr sz="1800" spc="-4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800" spc="15" dirty="0">
                <a:solidFill>
                  <a:srgbClr val="333333"/>
                </a:solidFill>
                <a:latin typeface="Calibri"/>
                <a:cs typeface="Calibri"/>
              </a:rPr>
              <a:t>c</a:t>
            </a:r>
            <a:r>
              <a:rPr sz="1800" dirty="0">
                <a:solidFill>
                  <a:srgbClr val="333333"/>
                </a:solidFill>
                <a:latin typeface="Calibri"/>
                <a:cs typeface="Calibri"/>
              </a:rPr>
              <a:t>o</a:t>
            </a:r>
            <a:r>
              <a:rPr sz="1800" spc="25" dirty="0">
                <a:solidFill>
                  <a:srgbClr val="333333"/>
                </a:solidFill>
                <a:latin typeface="Calibri"/>
                <a:cs typeface="Calibri"/>
              </a:rPr>
              <a:t>n</a:t>
            </a:r>
            <a:r>
              <a:rPr sz="1800" spc="20" dirty="0">
                <a:solidFill>
                  <a:srgbClr val="333333"/>
                </a:solidFill>
                <a:latin typeface="Calibri"/>
                <a:cs typeface="Calibri"/>
              </a:rPr>
              <a:t>d</a:t>
            </a:r>
            <a:r>
              <a:rPr sz="1800" spc="-10" dirty="0">
                <a:solidFill>
                  <a:srgbClr val="333333"/>
                </a:solidFill>
                <a:latin typeface="Calibri"/>
                <a:cs typeface="Calibri"/>
              </a:rPr>
              <a:t>i</a:t>
            </a:r>
            <a:r>
              <a:rPr sz="1800" spc="5" dirty="0">
                <a:solidFill>
                  <a:srgbClr val="333333"/>
                </a:solidFill>
                <a:latin typeface="Calibri"/>
                <a:cs typeface="Calibri"/>
              </a:rPr>
              <a:t>ti</a:t>
            </a:r>
            <a:r>
              <a:rPr sz="1800" dirty="0">
                <a:solidFill>
                  <a:srgbClr val="333333"/>
                </a:solidFill>
                <a:latin typeface="Calibri"/>
                <a:cs typeface="Calibri"/>
              </a:rPr>
              <a:t>o</a:t>
            </a:r>
            <a:r>
              <a:rPr sz="1800" spc="20" dirty="0">
                <a:solidFill>
                  <a:srgbClr val="333333"/>
                </a:solidFill>
                <a:latin typeface="Calibri"/>
                <a:cs typeface="Calibri"/>
              </a:rPr>
              <a:t>n</a:t>
            </a:r>
            <a:r>
              <a:rPr sz="1800" spc="45" dirty="0">
                <a:solidFill>
                  <a:srgbClr val="333333"/>
                </a:solidFill>
                <a:latin typeface="Calibri"/>
                <a:cs typeface="Calibri"/>
              </a:rPr>
              <a:t>s</a:t>
            </a:r>
            <a:r>
              <a:rPr sz="1800" spc="-4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800" spc="-20" dirty="0">
                <a:solidFill>
                  <a:srgbClr val="333333"/>
                </a:solidFill>
                <a:latin typeface="Calibri"/>
                <a:cs typeface="Calibri"/>
              </a:rPr>
              <a:t>w</a:t>
            </a:r>
            <a:r>
              <a:rPr sz="1800" spc="-10" dirty="0">
                <a:solidFill>
                  <a:srgbClr val="333333"/>
                </a:solidFill>
                <a:latin typeface="Calibri"/>
                <a:cs typeface="Calibri"/>
              </a:rPr>
              <a:t>i</a:t>
            </a:r>
            <a:r>
              <a:rPr sz="1800" spc="5" dirty="0">
                <a:solidFill>
                  <a:srgbClr val="333333"/>
                </a:solidFill>
                <a:latin typeface="Calibri"/>
                <a:cs typeface="Calibri"/>
              </a:rPr>
              <a:t>t</a:t>
            </a:r>
            <a:r>
              <a:rPr sz="1800" spc="25" dirty="0">
                <a:solidFill>
                  <a:srgbClr val="333333"/>
                </a:solidFill>
                <a:latin typeface="Calibri"/>
                <a:cs typeface="Calibri"/>
              </a:rPr>
              <a:t>h</a:t>
            </a:r>
            <a:r>
              <a:rPr sz="1800" spc="-4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800" spc="10" dirty="0">
                <a:solidFill>
                  <a:srgbClr val="333333"/>
                </a:solidFill>
                <a:latin typeface="Calibri"/>
                <a:cs typeface="Calibri"/>
              </a:rPr>
              <a:t>m</a:t>
            </a:r>
            <a:r>
              <a:rPr sz="1800" spc="25" dirty="0">
                <a:solidFill>
                  <a:srgbClr val="333333"/>
                </a:solidFill>
                <a:latin typeface="Calibri"/>
                <a:cs typeface="Calibri"/>
              </a:rPr>
              <a:t>a</a:t>
            </a:r>
            <a:r>
              <a:rPr sz="1800" spc="15" dirty="0">
                <a:solidFill>
                  <a:srgbClr val="333333"/>
                </a:solidFill>
                <a:latin typeface="Calibri"/>
                <a:cs typeface="Calibri"/>
              </a:rPr>
              <a:t>l</a:t>
            </a:r>
            <a:r>
              <a:rPr sz="1800" spc="-5" dirty="0">
                <a:solidFill>
                  <a:srgbClr val="333333"/>
                </a:solidFill>
                <a:latin typeface="Calibri"/>
                <a:cs typeface="Calibri"/>
              </a:rPr>
              <a:t>i</a:t>
            </a:r>
            <a:r>
              <a:rPr sz="1800" spc="45" dirty="0">
                <a:solidFill>
                  <a:srgbClr val="333333"/>
                </a:solidFill>
                <a:latin typeface="Calibri"/>
                <a:cs typeface="Calibri"/>
              </a:rPr>
              <a:t>g</a:t>
            </a:r>
            <a:r>
              <a:rPr sz="1800" dirty="0">
                <a:solidFill>
                  <a:srgbClr val="333333"/>
                </a:solidFill>
                <a:latin typeface="Calibri"/>
                <a:cs typeface="Calibri"/>
              </a:rPr>
              <a:t>n</a:t>
            </a:r>
            <a:r>
              <a:rPr sz="1800" spc="20" dirty="0">
                <a:solidFill>
                  <a:srgbClr val="333333"/>
                </a:solidFill>
                <a:latin typeface="Calibri"/>
                <a:cs typeface="Calibri"/>
              </a:rPr>
              <a:t>an</a:t>
            </a:r>
            <a:r>
              <a:rPr sz="1800" dirty="0">
                <a:solidFill>
                  <a:srgbClr val="333333"/>
                </a:solidFill>
                <a:latin typeface="Calibri"/>
                <a:cs typeface="Calibri"/>
              </a:rPr>
              <a:t>t</a:t>
            </a:r>
            <a:r>
              <a:rPr sz="1800" spc="-4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800" spc="40" dirty="0">
                <a:solidFill>
                  <a:srgbClr val="333333"/>
                </a:solidFill>
                <a:latin typeface="Calibri"/>
                <a:cs typeface="Calibri"/>
              </a:rPr>
              <a:t>p</a:t>
            </a:r>
            <a:r>
              <a:rPr sz="1800" spc="-15" dirty="0">
                <a:solidFill>
                  <a:srgbClr val="333333"/>
                </a:solidFill>
                <a:latin typeface="Calibri"/>
                <a:cs typeface="Calibri"/>
              </a:rPr>
              <a:t>o</a:t>
            </a:r>
            <a:r>
              <a:rPr sz="1800" spc="-35" dirty="0">
                <a:solidFill>
                  <a:srgbClr val="333333"/>
                </a:solidFill>
                <a:latin typeface="Calibri"/>
                <a:cs typeface="Calibri"/>
              </a:rPr>
              <a:t>t</a:t>
            </a:r>
            <a:r>
              <a:rPr sz="1800" spc="-20" dirty="0">
                <a:solidFill>
                  <a:srgbClr val="333333"/>
                </a:solidFill>
                <a:latin typeface="Calibri"/>
                <a:cs typeface="Calibri"/>
              </a:rPr>
              <a:t>e</a:t>
            </a:r>
            <a:r>
              <a:rPr sz="1800" spc="10" dirty="0">
                <a:solidFill>
                  <a:srgbClr val="333333"/>
                </a:solidFill>
                <a:latin typeface="Calibri"/>
                <a:cs typeface="Calibri"/>
              </a:rPr>
              <a:t>n</a:t>
            </a:r>
            <a:r>
              <a:rPr sz="1800" spc="-10" dirty="0">
                <a:solidFill>
                  <a:srgbClr val="333333"/>
                </a:solidFill>
                <a:latin typeface="Calibri"/>
                <a:cs typeface="Calibri"/>
              </a:rPr>
              <a:t>t</a:t>
            </a:r>
            <a:r>
              <a:rPr sz="1800" spc="-15" dirty="0">
                <a:solidFill>
                  <a:srgbClr val="333333"/>
                </a:solidFill>
                <a:latin typeface="Calibri"/>
                <a:cs typeface="Calibri"/>
              </a:rPr>
              <a:t>i</a:t>
            </a:r>
            <a:r>
              <a:rPr sz="1800" spc="25" dirty="0">
                <a:solidFill>
                  <a:srgbClr val="333333"/>
                </a:solidFill>
                <a:latin typeface="Calibri"/>
                <a:cs typeface="Calibri"/>
              </a:rPr>
              <a:t>a</a:t>
            </a:r>
            <a:r>
              <a:rPr sz="1800" spc="45" dirty="0">
                <a:solidFill>
                  <a:srgbClr val="333333"/>
                </a:solidFill>
                <a:latin typeface="Calibri"/>
                <a:cs typeface="Calibri"/>
              </a:rPr>
              <a:t>l</a:t>
            </a:r>
            <a:r>
              <a:rPr sz="1800" spc="-4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333333"/>
                </a:solidFill>
                <a:latin typeface="Calibri"/>
                <a:cs typeface="Calibri"/>
              </a:rPr>
              <a:t>o</a:t>
            </a:r>
            <a:r>
              <a:rPr sz="1800" spc="-10" dirty="0">
                <a:solidFill>
                  <a:srgbClr val="333333"/>
                </a:solidFill>
                <a:latin typeface="Calibri"/>
                <a:cs typeface="Calibri"/>
              </a:rPr>
              <a:t>r</a:t>
            </a:r>
            <a:r>
              <a:rPr sz="1800" spc="-4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800" spc="30" dirty="0">
                <a:solidFill>
                  <a:srgbClr val="333333"/>
                </a:solidFill>
                <a:latin typeface="Calibri"/>
                <a:cs typeface="Calibri"/>
              </a:rPr>
              <a:t>p</a:t>
            </a:r>
            <a:r>
              <a:rPr sz="1800" spc="-25" dirty="0">
                <a:solidFill>
                  <a:srgbClr val="333333"/>
                </a:solidFill>
                <a:latin typeface="Calibri"/>
                <a:cs typeface="Calibri"/>
              </a:rPr>
              <a:t>r</a:t>
            </a:r>
            <a:r>
              <a:rPr sz="1800" spc="25" dirty="0">
                <a:solidFill>
                  <a:srgbClr val="333333"/>
                </a:solidFill>
                <a:latin typeface="Calibri"/>
                <a:cs typeface="Calibri"/>
              </a:rPr>
              <a:t>e</a:t>
            </a:r>
            <a:r>
              <a:rPr sz="1800" spc="10" dirty="0">
                <a:solidFill>
                  <a:srgbClr val="333333"/>
                </a:solidFill>
                <a:latin typeface="Calibri"/>
                <a:cs typeface="Calibri"/>
              </a:rPr>
              <a:t>-</a:t>
            </a:r>
            <a:r>
              <a:rPr sz="1800" spc="15" dirty="0">
                <a:solidFill>
                  <a:srgbClr val="333333"/>
                </a:solidFill>
                <a:latin typeface="Calibri"/>
                <a:cs typeface="Calibri"/>
              </a:rPr>
              <a:t>l</a:t>
            </a:r>
            <a:r>
              <a:rPr sz="1800" spc="-20" dirty="0">
                <a:solidFill>
                  <a:srgbClr val="333333"/>
                </a:solidFill>
                <a:latin typeface="Calibri"/>
                <a:cs typeface="Calibri"/>
              </a:rPr>
              <a:t>e</a:t>
            </a:r>
            <a:r>
              <a:rPr sz="1800" spc="-5" dirty="0">
                <a:solidFill>
                  <a:srgbClr val="333333"/>
                </a:solidFill>
                <a:latin typeface="Calibri"/>
                <a:cs typeface="Calibri"/>
              </a:rPr>
              <a:t>u</a:t>
            </a:r>
            <a:r>
              <a:rPr sz="1800" spc="25" dirty="0">
                <a:solidFill>
                  <a:srgbClr val="333333"/>
                </a:solidFill>
                <a:latin typeface="Calibri"/>
                <a:cs typeface="Calibri"/>
              </a:rPr>
              <a:t>k</a:t>
            </a:r>
            <a:r>
              <a:rPr sz="1800" spc="-20" dirty="0">
                <a:solidFill>
                  <a:srgbClr val="333333"/>
                </a:solidFill>
                <a:latin typeface="Calibri"/>
                <a:cs typeface="Calibri"/>
              </a:rPr>
              <a:t>e</a:t>
            </a:r>
            <a:r>
              <a:rPr sz="1800" spc="15" dirty="0">
                <a:solidFill>
                  <a:srgbClr val="333333"/>
                </a:solidFill>
                <a:latin typeface="Calibri"/>
                <a:cs typeface="Calibri"/>
              </a:rPr>
              <a:t>m</a:t>
            </a:r>
            <a:r>
              <a:rPr sz="1800" spc="5" dirty="0">
                <a:solidFill>
                  <a:srgbClr val="333333"/>
                </a:solidFill>
                <a:latin typeface="Calibri"/>
                <a:cs typeface="Calibri"/>
              </a:rPr>
              <a:t>i</a:t>
            </a:r>
            <a:r>
              <a:rPr sz="1800" spc="50" dirty="0">
                <a:solidFill>
                  <a:srgbClr val="333333"/>
                </a:solidFill>
                <a:latin typeface="Calibri"/>
                <a:cs typeface="Calibri"/>
              </a:rPr>
              <a:t>c</a:t>
            </a:r>
            <a:r>
              <a:rPr sz="1800" spc="-4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800" spc="15" dirty="0">
                <a:solidFill>
                  <a:srgbClr val="333333"/>
                </a:solidFill>
                <a:latin typeface="Calibri"/>
                <a:cs typeface="Calibri"/>
              </a:rPr>
              <a:t>c</a:t>
            </a:r>
            <a:r>
              <a:rPr sz="1800" dirty="0">
                <a:solidFill>
                  <a:srgbClr val="333333"/>
                </a:solidFill>
                <a:latin typeface="Calibri"/>
                <a:cs typeface="Calibri"/>
              </a:rPr>
              <a:t>o</a:t>
            </a:r>
            <a:r>
              <a:rPr sz="1800" spc="25" dirty="0">
                <a:solidFill>
                  <a:srgbClr val="333333"/>
                </a:solidFill>
                <a:latin typeface="Calibri"/>
                <a:cs typeface="Calibri"/>
              </a:rPr>
              <a:t>n</a:t>
            </a:r>
            <a:r>
              <a:rPr sz="1800" spc="20" dirty="0">
                <a:solidFill>
                  <a:srgbClr val="333333"/>
                </a:solidFill>
                <a:latin typeface="Calibri"/>
                <a:cs typeface="Calibri"/>
              </a:rPr>
              <a:t>d</a:t>
            </a:r>
            <a:r>
              <a:rPr sz="1800" spc="-10" dirty="0">
                <a:solidFill>
                  <a:srgbClr val="333333"/>
                </a:solidFill>
                <a:latin typeface="Calibri"/>
                <a:cs typeface="Calibri"/>
              </a:rPr>
              <a:t>i</a:t>
            </a:r>
            <a:r>
              <a:rPr sz="1800" spc="5" dirty="0">
                <a:solidFill>
                  <a:srgbClr val="333333"/>
                </a:solidFill>
                <a:latin typeface="Calibri"/>
                <a:cs typeface="Calibri"/>
              </a:rPr>
              <a:t>ti</a:t>
            </a:r>
            <a:r>
              <a:rPr sz="1800" dirty="0">
                <a:solidFill>
                  <a:srgbClr val="333333"/>
                </a:solidFill>
                <a:latin typeface="Calibri"/>
                <a:cs typeface="Calibri"/>
              </a:rPr>
              <a:t>o</a:t>
            </a:r>
            <a:r>
              <a:rPr sz="1800" spc="20" dirty="0">
                <a:solidFill>
                  <a:srgbClr val="333333"/>
                </a:solidFill>
                <a:latin typeface="Calibri"/>
                <a:cs typeface="Calibri"/>
              </a:rPr>
              <a:t>n</a:t>
            </a:r>
            <a:r>
              <a:rPr sz="1800" spc="50" dirty="0">
                <a:solidFill>
                  <a:srgbClr val="333333"/>
                </a:solidFill>
                <a:latin typeface="Calibri"/>
                <a:cs typeface="Calibri"/>
              </a:rPr>
              <a:t>s</a:t>
            </a:r>
            <a:r>
              <a:rPr sz="1800" spc="-10" dirty="0">
                <a:solidFill>
                  <a:srgbClr val="333333"/>
                </a:solidFill>
                <a:latin typeface="Calibri"/>
                <a:cs typeface="Calibri"/>
              </a:rPr>
              <a:t>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292751" y="6025238"/>
            <a:ext cx="2406015" cy="3695065"/>
          </a:xfrm>
          <a:custGeom>
            <a:avLst/>
            <a:gdLst/>
            <a:ahLst/>
            <a:cxnLst/>
            <a:rect l="l" t="t" r="r" b="b"/>
            <a:pathLst>
              <a:path w="2406015" h="3695065">
                <a:moveTo>
                  <a:pt x="2405503" y="0"/>
                </a:moveTo>
                <a:lnTo>
                  <a:pt x="2196990" y="12017"/>
                </a:lnTo>
                <a:lnTo>
                  <a:pt x="1985846" y="47484"/>
                </a:lnTo>
                <a:lnTo>
                  <a:pt x="1774296" y="105523"/>
                </a:lnTo>
                <a:lnTo>
                  <a:pt x="1564566" y="185255"/>
                </a:lnTo>
                <a:lnTo>
                  <a:pt x="1358882" y="285801"/>
                </a:lnTo>
                <a:lnTo>
                  <a:pt x="1159470" y="406285"/>
                </a:lnTo>
                <a:lnTo>
                  <a:pt x="968555" y="545827"/>
                </a:lnTo>
                <a:lnTo>
                  <a:pt x="788364" y="703550"/>
                </a:lnTo>
                <a:lnTo>
                  <a:pt x="621123" y="878575"/>
                </a:lnTo>
                <a:lnTo>
                  <a:pt x="469057" y="1070024"/>
                </a:lnTo>
                <a:lnTo>
                  <a:pt x="334393" y="1277019"/>
                </a:lnTo>
                <a:lnTo>
                  <a:pt x="219356" y="1498681"/>
                </a:lnTo>
                <a:lnTo>
                  <a:pt x="126172" y="1734133"/>
                </a:lnTo>
                <a:lnTo>
                  <a:pt x="57068" y="1982496"/>
                </a:lnTo>
                <a:lnTo>
                  <a:pt x="14268" y="2242892"/>
                </a:lnTo>
                <a:lnTo>
                  <a:pt x="0" y="2514443"/>
                </a:lnTo>
                <a:lnTo>
                  <a:pt x="16488" y="2796271"/>
                </a:lnTo>
                <a:lnTo>
                  <a:pt x="65959" y="3087498"/>
                </a:lnTo>
                <a:lnTo>
                  <a:pt x="150639" y="3387244"/>
                </a:lnTo>
                <a:lnTo>
                  <a:pt x="272754" y="3694633"/>
                </a:lnTo>
                <a:lnTo>
                  <a:pt x="2405503" y="2463291"/>
                </a:lnTo>
                <a:lnTo>
                  <a:pt x="2405503" y="0"/>
                </a:lnTo>
                <a:close/>
              </a:path>
            </a:pathLst>
          </a:custGeom>
          <a:solidFill>
            <a:srgbClr val="129D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707852" y="8735994"/>
            <a:ext cx="4266565" cy="2379980"/>
          </a:xfrm>
          <a:custGeom>
            <a:avLst/>
            <a:gdLst/>
            <a:ahLst/>
            <a:cxnLst/>
            <a:rect l="l" t="t" r="r" b="b"/>
            <a:pathLst>
              <a:path w="4266565" h="2379979">
                <a:moveTo>
                  <a:pt x="2133269" y="0"/>
                </a:moveTo>
                <a:lnTo>
                  <a:pt x="0" y="1231645"/>
                </a:lnTo>
                <a:lnTo>
                  <a:pt x="153296" y="1445295"/>
                </a:lnTo>
                <a:lnTo>
                  <a:pt x="324359" y="1637399"/>
                </a:lnTo>
                <a:lnTo>
                  <a:pt x="511280" y="1807798"/>
                </a:lnTo>
                <a:lnTo>
                  <a:pt x="712149" y="1956336"/>
                </a:lnTo>
                <a:lnTo>
                  <a:pt x="925060" y="2082854"/>
                </a:lnTo>
                <a:lnTo>
                  <a:pt x="1148103" y="2187197"/>
                </a:lnTo>
                <a:lnTo>
                  <a:pt x="1379371" y="2269205"/>
                </a:lnTo>
                <a:lnTo>
                  <a:pt x="1616955" y="2328723"/>
                </a:lnTo>
                <a:lnTo>
                  <a:pt x="1858947" y="2365592"/>
                </a:lnTo>
                <a:lnTo>
                  <a:pt x="2103439" y="2379656"/>
                </a:lnTo>
                <a:lnTo>
                  <a:pt x="2348522" y="2370756"/>
                </a:lnTo>
                <a:lnTo>
                  <a:pt x="2592288" y="2338735"/>
                </a:lnTo>
                <a:lnTo>
                  <a:pt x="2832829" y="2283437"/>
                </a:lnTo>
                <a:lnTo>
                  <a:pt x="3068237" y="2204703"/>
                </a:lnTo>
                <a:lnTo>
                  <a:pt x="3296603" y="2102376"/>
                </a:lnTo>
                <a:lnTo>
                  <a:pt x="3516019" y="1976299"/>
                </a:lnTo>
                <a:lnTo>
                  <a:pt x="3724577" y="1826314"/>
                </a:lnTo>
                <a:lnTo>
                  <a:pt x="3920368" y="1652264"/>
                </a:lnTo>
                <a:lnTo>
                  <a:pt x="4101485" y="1453992"/>
                </a:lnTo>
                <a:lnTo>
                  <a:pt x="4266018" y="1231341"/>
                </a:lnTo>
                <a:lnTo>
                  <a:pt x="2133269" y="0"/>
                </a:lnTo>
                <a:close/>
              </a:path>
            </a:pathLst>
          </a:custGeom>
          <a:solidFill>
            <a:srgbClr val="03659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984000" y="6025845"/>
            <a:ext cx="2405380" cy="3694429"/>
          </a:xfrm>
          <a:custGeom>
            <a:avLst/>
            <a:gdLst/>
            <a:ahLst/>
            <a:cxnLst/>
            <a:rect l="l" t="t" r="r" b="b"/>
            <a:pathLst>
              <a:path w="2405379" h="3694429">
                <a:moveTo>
                  <a:pt x="0" y="0"/>
                </a:moveTo>
                <a:lnTo>
                  <a:pt x="0" y="2462682"/>
                </a:lnTo>
                <a:lnTo>
                  <a:pt x="2133269" y="3694328"/>
                </a:lnTo>
                <a:lnTo>
                  <a:pt x="2240243" y="3454646"/>
                </a:lnTo>
                <a:lnTo>
                  <a:pt x="2320120" y="3210114"/>
                </a:lnTo>
                <a:lnTo>
                  <a:pt x="2373668" y="2962504"/>
                </a:lnTo>
                <a:lnTo>
                  <a:pt x="2401654" y="2713590"/>
                </a:lnTo>
                <a:lnTo>
                  <a:pt x="2404848" y="2465143"/>
                </a:lnTo>
                <a:lnTo>
                  <a:pt x="2384018" y="2218937"/>
                </a:lnTo>
                <a:lnTo>
                  <a:pt x="2339930" y="1976744"/>
                </a:lnTo>
                <a:lnTo>
                  <a:pt x="2273355" y="1740337"/>
                </a:lnTo>
                <a:lnTo>
                  <a:pt x="2185060" y="1511488"/>
                </a:lnTo>
                <a:lnTo>
                  <a:pt x="2075813" y="1291971"/>
                </a:lnTo>
                <a:lnTo>
                  <a:pt x="1946382" y="1083557"/>
                </a:lnTo>
                <a:lnTo>
                  <a:pt x="1797536" y="888020"/>
                </a:lnTo>
                <a:lnTo>
                  <a:pt x="1630043" y="707132"/>
                </a:lnTo>
                <a:lnTo>
                  <a:pt x="1444671" y="542666"/>
                </a:lnTo>
                <a:lnTo>
                  <a:pt x="1242188" y="396394"/>
                </a:lnTo>
                <a:lnTo>
                  <a:pt x="1023363" y="270090"/>
                </a:lnTo>
                <a:lnTo>
                  <a:pt x="788963" y="165526"/>
                </a:lnTo>
                <a:lnTo>
                  <a:pt x="539757" y="84474"/>
                </a:lnTo>
                <a:lnTo>
                  <a:pt x="276513" y="28708"/>
                </a:lnTo>
                <a:lnTo>
                  <a:pt x="0" y="0"/>
                </a:lnTo>
                <a:close/>
              </a:path>
            </a:pathLst>
          </a:custGeom>
          <a:solidFill>
            <a:srgbClr val="2F3B4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133044" y="5792768"/>
            <a:ext cx="2565400" cy="4009390"/>
          </a:xfrm>
          <a:custGeom>
            <a:avLst/>
            <a:gdLst/>
            <a:ahLst/>
            <a:cxnLst/>
            <a:rect l="l" t="t" r="r" b="b"/>
            <a:pathLst>
              <a:path w="2565400" h="4009390">
                <a:moveTo>
                  <a:pt x="1997389" y="0"/>
                </a:moveTo>
                <a:lnTo>
                  <a:pt x="2017049" y="144614"/>
                </a:lnTo>
                <a:lnTo>
                  <a:pt x="1906942" y="176495"/>
                </a:lnTo>
                <a:lnTo>
                  <a:pt x="1798093" y="213538"/>
                </a:lnTo>
                <a:lnTo>
                  <a:pt x="1690687" y="255594"/>
                </a:lnTo>
                <a:lnTo>
                  <a:pt x="1584908" y="302514"/>
                </a:lnTo>
                <a:lnTo>
                  <a:pt x="1480944" y="354149"/>
                </a:lnTo>
                <a:lnTo>
                  <a:pt x="1378980" y="410350"/>
                </a:lnTo>
                <a:lnTo>
                  <a:pt x="1279201" y="470967"/>
                </a:lnTo>
                <a:lnTo>
                  <a:pt x="1181793" y="535852"/>
                </a:lnTo>
                <a:lnTo>
                  <a:pt x="1086942" y="604854"/>
                </a:lnTo>
                <a:lnTo>
                  <a:pt x="994833" y="677825"/>
                </a:lnTo>
                <a:lnTo>
                  <a:pt x="905653" y="754616"/>
                </a:lnTo>
                <a:lnTo>
                  <a:pt x="819586" y="835078"/>
                </a:lnTo>
                <a:lnTo>
                  <a:pt x="736818" y="919060"/>
                </a:lnTo>
                <a:lnTo>
                  <a:pt x="657536" y="1006415"/>
                </a:lnTo>
                <a:lnTo>
                  <a:pt x="581925" y="1096992"/>
                </a:lnTo>
                <a:lnTo>
                  <a:pt x="510169" y="1190643"/>
                </a:lnTo>
                <a:lnTo>
                  <a:pt x="442456" y="1287219"/>
                </a:lnTo>
                <a:lnTo>
                  <a:pt x="378971" y="1386569"/>
                </a:lnTo>
                <a:lnTo>
                  <a:pt x="319899" y="1488545"/>
                </a:lnTo>
                <a:lnTo>
                  <a:pt x="265426" y="1592999"/>
                </a:lnTo>
                <a:lnTo>
                  <a:pt x="227729" y="1672946"/>
                </a:lnTo>
                <a:lnTo>
                  <a:pt x="191356" y="1757809"/>
                </a:lnTo>
                <a:lnTo>
                  <a:pt x="156769" y="1847485"/>
                </a:lnTo>
                <a:lnTo>
                  <a:pt x="124433" y="1941872"/>
                </a:lnTo>
                <a:lnTo>
                  <a:pt x="94810" y="2040868"/>
                </a:lnTo>
                <a:lnTo>
                  <a:pt x="68364" y="2144371"/>
                </a:lnTo>
                <a:lnTo>
                  <a:pt x="45558" y="2252278"/>
                </a:lnTo>
                <a:lnTo>
                  <a:pt x="26855" y="2364487"/>
                </a:lnTo>
                <a:lnTo>
                  <a:pt x="12719" y="2480897"/>
                </a:lnTo>
                <a:lnTo>
                  <a:pt x="3613" y="2601404"/>
                </a:lnTo>
                <a:lnTo>
                  <a:pt x="0" y="2725907"/>
                </a:lnTo>
                <a:lnTo>
                  <a:pt x="2343" y="2854303"/>
                </a:lnTo>
                <a:lnTo>
                  <a:pt x="11105" y="2986490"/>
                </a:lnTo>
                <a:lnTo>
                  <a:pt x="26751" y="3122366"/>
                </a:lnTo>
                <a:lnTo>
                  <a:pt x="49742" y="3261829"/>
                </a:lnTo>
                <a:lnTo>
                  <a:pt x="80543" y="3404776"/>
                </a:lnTo>
                <a:lnTo>
                  <a:pt x="119617" y="3551105"/>
                </a:lnTo>
                <a:lnTo>
                  <a:pt x="167426" y="3700714"/>
                </a:lnTo>
                <a:lnTo>
                  <a:pt x="224435" y="3853501"/>
                </a:lnTo>
                <a:lnTo>
                  <a:pt x="291106" y="4009364"/>
                </a:lnTo>
                <a:lnTo>
                  <a:pt x="573376" y="3845750"/>
                </a:lnTo>
                <a:lnTo>
                  <a:pt x="514106" y="3707300"/>
                </a:lnTo>
                <a:lnTo>
                  <a:pt x="463545" y="3572061"/>
                </a:lnTo>
                <a:lnTo>
                  <a:pt x="421264" y="3440079"/>
                </a:lnTo>
                <a:lnTo>
                  <a:pt x="386839" y="3311394"/>
                </a:lnTo>
                <a:lnTo>
                  <a:pt x="359840" y="3186052"/>
                </a:lnTo>
                <a:lnTo>
                  <a:pt x="339842" y="3064095"/>
                </a:lnTo>
                <a:lnTo>
                  <a:pt x="326418" y="2945565"/>
                </a:lnTo>
                <a:lnTo>
                  <a:pt x="319140" y="2830507"/>
                </a:lnTo>
                <a:lnTo>
                  <a:pt x="317582" y="2718963"/>
                </a:lnTo>
                <a:lnTo>
                  <a:pt x="321318" y="2610977"/>
                </a:lnTo>
                <a:lnTo>
                  <a:pt x="329919" y="2506591"/>
                </a:lnTo>
                <a:lnTo>
                  <a:pt x="342959" y="2405849"/>
                </a:lnTo>
                <a:lnTo>
                  <a:pt x="360012" y="2308794"/>
                </a:lnTo>
                <a:lnTo>
                  <a:pt x="380650" y="2215469"/>
                </a:lnTo>
                <a:lnTo>
                  <a:pt x="404446" y="2125917"/>
                </a:lnTo>
                <a:lnTo>
                  <a:pt x="430974" y="2040182"/>
                </a:lnTo>
                <a:lnTo>
                  <a:pt x="459806" y="1958306"/>
                </a:lnTo>
                <a:lnTo>
                  <a:pt x="490517" y="1880333"/>
                </a:lnTo>
                <a:lnTo>
                  <a:pt x="522678" y="1806306"/>
                </a:lnTo>
                <a:lnTo>
                  <a:pt x="555863" y="1736267"/>
                </a:lnTo>
                <a:lnTo>
                  <a:pt x="602991" y="1645785"/>
                </a:lnTo>
                <a:lnTo>
                  <a:pt x="654006" y="1557412"/>
                </a:lnTo>
                <a:lnTo>
                  <a:pt x="708753" y="1471272"/>
                </a:lnTo>
                <a:lnTo>
                  <a:pt x="767079" y="1387489"/>
                </a:lnTo>
                <a:lnTo>
                  <a:pt x="828829" y="1306186"/>
                </a:lnTo>
                <a:lnTo>
                  <a:pt x="893848" y="1227487"/>
                </a:lnTo>
                <a:lnTo>
                  <a:pt x="961984" y="1151517"/>
                </a:lnTo>
                <a:lnTo>
                  <a:pt x="1033080" y="1078399"/>
                </a:lnTo>
                <a:lnTo>
                  <a:pt x="1106983" y="1008257"/>
                </a:lnTo>
                <a:lnTo>
                  <a:pt x="1183540" y="941214"/>
                </a:lnTo>
                <a:lnTo>
                  <a:pt x="1262594" y="877395"/>
                </a:lnTo>
                <a:lnTo>
                  <a:pt x="1343993" y="816923"/>
                </a:lnTo>
                <a:lnTo>
                  <a:pt x="1427582" y="759923"/>
                </a:lnTo>
                <a:lnTo>
                  <a:pt x="1513207" y="706517"/>
                </a:lnTo>
                <a:lnTo>
                  <a:pt x="1600713" y="656831"/>
                </a:lnTo>
                <a:lnTo>
                  <a:pt x="1689946" y="610987"/>
                </a:lnTo>
                <a:lnTo>
                  <a:pt x="1780753" y="569109"/>
                </a:lnTo>
                <a:lnTo>
                  <a:pt x="1872978" y="531323"/>
                </a:lnTo>
                <a:lnTo>
                  <a:pt x="1966467" y="497750"/>
                </a:lnTo>
                <a:lnTo>
                  <a:pt x="2061067" y="468515"/>
                </a:lnTo>
                <a:lnTo>
                  <a:pt x="2260282" y="468515"/>
                </a:lnTo>
                <a:lnTo>
                  <a:pt x="2565206" y="232473"/>
                </a:lnTo>
                <a:lnTo>
                  <a:pt x="1997389" y="0"/>
                </a:lnTo>
                <a:close/>
              </a:path>
              <a:path w="2565400" h="4009390">
                <a:moveTo>
                  <a:pt x="2260282" y="468515"/>
                </a:moveTo>
                <a:lnTo>
                  <a:pt x="2061067" y="468515"/>
                </a:lnTo>
                <a:lnTo>
                  <a:pt x="2080028" y="608050"/>
                </a:lnTo>
                <a:lnTo>
                  <a:pt x="2260282" y="468515"/>
                </a:lnTo>
                <a:close/>
              </a:path>
            </a:pathLst>
          </a:custGeom>
          <a:solidFill>
            <a:srgbClr val="88C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983998" y="5864134"/>
            <a:ext cx="2611755" cy="3856354"/>
          </a:xfrm>
          <a:custGeom>
            <a:avLst/>
            <a:gdLst/>
            <a:ahLst/>
            <a:cxnLst/>
            <a:rect l="l" t="t" r="r" b="b"/>
            <a:pathLst>
              <a:path w="2611754" h="3856354">
                <a:moveTo>
                  <a:pt x="2038934" y="3249777"/>
                </a:moveTo>
                <a:lnTo>
                  <a:pt x="2133269" y="3856050"/>
                </a:lnTo>
                <a:lnTo>
                  <a:pt x="2611196" y="3471278"/>
                </a:lnTo>
                <a:lnTo>
                  <a:pt x="2475153" y="3418624"/>
                </a:lnTo>
                <a:lnTo>
                  <a:pt x="2503829" y="3302530"/>
                </a:lnTo>
                <a:lnTo>
                  <a:pt x="2504152" y="3300907"/>
                </a:lnTo>
                <a:lnTo>
                  <a:pt x="2171039" y="3300907"/>
                </a:lnTo>
                <a:lnTo>
                  <a:pt x="2038934" y="3249777"/>
                </a:lnTo>
                <a:close/>
              </a:path>
              <a:path w="2611754" h="3856354">
                <a:moveTo>
                  <a:pt x="0" y="0"/>
                </a:moveTo>
                <a:lnTo>
                  <a:pt x="0" y="323862"/>
                </a:lnTo>
                <a:lnTo>
                  <a:pt x="110571" y="331961"/>
                </a:lnTo>
                <a:lnTo>
                  <a:pt x="219437" y="344735"/>
                </a:lnTo>
                <a:lnTo>
                  <a:pt x="326522" y="362135"/>
                </a:lnTo>
                <a:lnTo>
                  <a:pt x="431749" y="384113"/>
                </a:lnTo>
                <a:lnTo>
                  <a:pt x="535043" y="410622"/>
                </a:lnTo>
                <a:lnTo>
                  <a:pt x="636326" y="441612"/>
                </a:lnTo>
                <a:lnTo>
                  <a:pt x="735522" y="477037"/>
                </a:lnTo>
                <a:lnTo>
                  <a:pt x="832556" y="516847"/>
                </a:lnTo>
                <a:lnTo>
                  <a:pt x="927352" y="560994"/>
                </a:lnTo>
                <a:lnTo>
                  <a:pt x="1019832" y="609431"/>
                </a:lnTo>
                <a:lnTo>
                  <a:pt x="1109920" y="662109"/>
                </a:lnTo>
                <a:lnTo>
                  <a:pt x="1197542" y="718980"/>
                </a:lnTo>
                <a:lnTo>
                  <a:pt x="1282619" y="779995"/>
                </a:lnTo>
                <a:lnTo>
                  <a:pt x="1365076" y="845108"/>
                </a:lnTo>
                <a:lnTo>
                  <a:pt x="1444837" y="914268"/>
                </a:lnTo>
                <a:lnTo>
                  <a:pt x="1521826" y="987429"/>
                </a:lnTo>
                <a:lnTo>
                  <a:pt x="1595965" y="1064542"/>
                </a:lnTo>
                <a:lnTo>
                  <a:pt x="1667180" y="1145558"/>
                </a:lnTo>
                <a:lnTo>
                  <a:pt x="1735393" y="1230431"/>
                </a:lnTo>
                <a:lnTo>
                  <a:pt x="1800529" y="1319110"/>
                </a:lnTo>
                <a:lnTo>
                  <a:pt x="1859441" y="1407078"/>
                </a:lnTo>
                <a:lnTo>
                  <a:pt x="1914263" y="1497201"/>
                </a:lnTo>
                <a:lnTo>
                  <a:pt x="1964966" y="1589314"/>
                </a:lnTo>
                <a:lnTo>
                  <a:pt x="2011525" y="1683255"/>
                </a:lnTo>
                <a:lnTo>
                  <a:pt x="2053914" y="1778858"/>
                </a:lnTo>
                <a:lnTo>
                  <a:pt x="2092104" y="1875960"/>
                </a:lnTo>
                <a:lnTo>
                  <a:pt x="2126070" y="1974397"/>
                </a:lnTo>
                <a:lnTo>
                  <a:pt x="2155785" y="2074005"/>
                </a:lnTo>
                <a:lnTo>
                  <a:pt x="2181222" y="2174619"/>
                </a:lnTo>
                <a:lnTo>
                  <a:pt x="2202354" y="2276076"/>
                </a:lnTo>
                <a:lnTo>
                  <a:pt x="2219155" y="2378212"/>
                </a:lnTo>
                <a:lnTo>
                  <a:pt x="2231598" y="2480862"/>
                </a:lnTo>
                <a:lnTo>
                  <a:pt x="2239655" y="2583863"/>
                </a:lnTo>
                <a:lnTo>
                  <a:pt x="2243302" y="2687050"/>
                </a:lnTo>
                <a:lnTo>
                  <a:pt x="2242510" y="2790260"/>
                </a:lnTo>
                <a:lnTo>
                  <a:pt x="2237252" y="2893329"/>
                </a:lnTo>
                <a:lnTo>
                  <a:pt x="2227504" y="2996092"/>
                </a:lnTo>
                <a:lnTo>
                  <a:pt x="2213236" y="3098385"/>
                </a:lnTo>
                <a:lnTo>
                  <a:pt x="2194424" y="3200045"/>
                </a:lnTo>
                <a:lnTo>
                  <a:pt x="2171039" y="3300907"/>
                </a:lnTo>
                <a:lnTo>
                  <a:pt x="2504152" y="3300907"/>
                </a:lnTo>
                <a:lnTo>
                  <a:pt x="2527138" y="3185455"/>
                </a:lnTo>
                <a:lnTo>
                  <a:pt x="2545113" y="3067594"/>
                </a:lnTo>
                <a:lnTo>
                  <a:pt x="2557785" y="2949144"/>
                </a:lnTo>
                <a:lnTo>
                  <a:pt x="2565187" y="2830298"/>
                </a:lnTo>
                <a:lnTo>
                  <a:pt x="2567351" y="2711253"/>
                </a:lnTo>
                <a:lnTo>
                  <a:pt x="2564309" y="2592203"/>
                </a:lnTo>
                <a:lnTo>
                  <a:pt x="2556093" y="2473345"/>
                </a:lnTo>
                <a:lnTo>
                  <a:pt x="2542734" y="2354872"/>
                </a:lnTo>
                <a:lnTo>
                  <a:pt x="2524266" y="2236982"/>
                </a:lnTo>
                <a:lnTo>
                  <a:pt x="2500720" y="2119869"/>
                </a:lnTo>
                <a:lnTo>
                  <a:pt x="2472128" y="2003729"/>
                </a:lnTo>
                <a:lnTo>
                  <a:pt x="2438522" y="1888756"/>
                </a:lnTo>
                <a:lnTo>
                  <a:pt x="2399934" y="1775146"/>
                </a:lnTo>
                <a:lnTo>
                  <a:pt x="2356397" y="1663095"/>
                </a:lnTo>
                <a:lnTo>
                  <a:pt x="2307943" y="1552798"/>
                </a:lnTo>
                <a:lnTo>
                  <a:pt x="2254603" y="1444450"/>
                </a:lnTo>
                <a:lnTo>
                  <a:pt x="2196410" y="1338247"/>
                </a:lnTo>
                <a:lnTo>
                  <a:pt x="2133395" y="1234384"/>
                </a:lnTo>
                <a:lnTo>
                  <a:pt x="2065591" y="1133055"/>
                </a:lnTo>
                <a:lnTo>
                  <a:pt x="1992199" y="1033475"/>
                </a:lnTo>
                <a:lnTo>
                  <a:pt x="1914721" y="937938"/>
                </a:lnTo>
                <a:lnTo>
                  <a:pt x="1833313" y="846521"/>
                </a:lnTo>
                <a:lnTo>
                  <a:pt x="1748132" y="759306"/>
                </a:lnTo>
                <a:lnTo>
                  <a:pt x="1659335" y="676372"/>
                </a:lnTo>
                <a:lnTo>
                  <a:pt x="1567079" y="597797"/>
                </a:lnTo>
                <a:lnTo>
                  <a:pt x="1471520" y="523661"/>
                </a:lnTo>
                <a:lnTo>
                  <a:pt x="1372815" y="454044"/>
                </a:lnTo>
                <a:lnTo>
                  <a:pt x="1271120" y="389025"/>
                </a:lnTo>
                <a:lnTo>
                  <a:pt x="1166593" y="328683"/>
                </a:lnTo>
                <a:lnTo>
                  <a:pt x="1059390" y="273099"/>
                </a:lnTo>
                <a:lnTo>
                  <a:pt x="949667" y="222350"/>
                </a:lnTo>
                <a:lnTo>
                  <a:pt x="837582" y="176518"/>
                </a:lnTo>
                <a:lnTo>
                  <a:pt x="723292" y="135680"/>
                </a:lnTo>
                <a:lnTo>
                  <a:pt x="606952" y="99917"/>
                </a:lnTo>
                <a:lnTo>
                  <a:pt x="488719" y="69308"/>
                </a:lnTo>
                <a:lnTo>
                  <a:pt x="368751" y="43933"/>
                </a:lnTo>
                <a:lnTo>
                  <a:pt x="247204" y="23870"/>
                </a:lnTo>
                <a:lnTo>
                  <a:pt x="124235" y="9199"/>
                </a:lnTo>
                <a:lnTo>
                  <a:pt x="0" y="0"/>
                </a:lnTo>
                <a:close/>
              </a:path>
            </a:pathLst>
          </a:custGeom>
          <a:solidFill>
            <a:srgbClr val="979D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707854" y="9886204"/>
            <a:ext cx="4406900" cy="1391920"/>
          </a:xfrm>
          <a:custGeom>
            <a:avLst/>
            <a:gdLst/>
            <a:ahLst/>
            <a:cxnLst/>
            <a:rect l="l" t="t" r="r" b="b"/>
            <a:pathLst>
              <a:path w="4406900" h="1391920">
                <a:moveTo>
                  <a:pt x="698561" y="597128"/>
                </a:moveTo>
                <a:lnTo>
                  <a:pt x="205536" y="597128"/>
                </a:lnTo>
                <a:lnTo>
                  <a:pt x="282004" y="671440"/>
                </a:lnTo>
                <a:lnTo>
                  <a:pt x="361390" y="742423"/>
                </a:lnTo>
                <a:lnTo>
                  <a:pt x="443557" y="810023"/>
                </a:lnTo>
                <a:lnTo>
                  <a:pt x="528371" y="874190"/>
                </a:lnTo>
                <a:lnTo>
                  <a:pt x="615694" y="934870"/>
                </a:lnTo>
                <a:lnTo>
                  <a:pt x="705391" y="992013"/>
                </a:lnTo>
                <a:lnTo>
                  <a:pt x="797327" y="1045565"/>
                </a:lnTo>
                <a:lnTo>
                  <a:pt x="891364" y="1095476"/>
                </a:lnTo>
                <a:lnTo>
                  <a:pt x="987368" y="1141693"/>
                </a:lnTo>
                <a:lnTo>
                  <a:pt x="1085202" y="1184163"/>
                </a:lnTo>
                <a:lnTo>
                  <a:pt x="1184730" y="1222836"/>
                </a:lnTo>
                <a:lnTo>
                  <a:pt x="1285817" y="1257659"/>
                </a:lnTo>
                <a:lnTo>
                  <a:pt x="1388326" y="1288579"/>
                </a:lnTo>
                <a:lnTo>
                  <a:pt x="1492121" y="1315546"/>
                </a:lnTo>
                <a:lnTo>
                  <a:pt x="1597067" y="1338506"/>
                </a:lnTo>
                <a:lnTo>
                  <a:pt x="1703028" y="1357409"/>
                </a:lnTo>
                <a:lnTo>
                  <a:pt x="1809867" y="1372202"/>
                </a:lnTo>
                <a:lnTo>
                  <a:pt x="1917449" y="1382832"/>
                </a:lnTo>
                <a:lnTo>
                  <a:pt x="2025638" y="1389248"/>
                </a:lnTo>
                <a:lnTo>
                  <a:pt x="2134298" y="1391399"/>
                </a:lnTo>
                <a:lnTo>
                  <a:pt x="2184960" y="1390929"/>
                </a:lnTo>
                <a:lnTo>
                  <a:pt x="2235701" y="1389519"/>
                </a:lnTo>
                <a:lnTo>
                  <a:pt x="2286493" y="1387164"/>
                </a:lnTo>
                <a:lnTo>
                  <a:pt x="2337308" y="1383864"/>
                </a:lnTo>
                <a:lnTo>
                  <a:pt x="2475450" y="1369744"/>
                </a:lnTo>
                <a:lnTo>
                  <a:pt x="2599387" y="1350972"/>
                </a:lnTo>
                <a:lnTo>
                  <a:pt x="2721676" y="1326671"/>
                </a:lnTo>
                <a:lnTo>
                  <a:pt x="2842171" y="1296939"/>
                </a:lnTo>
                <a:lnTo>
                  <a:pt x="2960724" y="1261872"/>
                </a:lnTo>
                <a:lnTo>
                  <a:pt x="3077190" y="1221569"/>
                </a:lnTo>
                <a:lnTo>
                  <a:pt x="3191423" y="1176126"/>
                </a:lnTo>
                <a:lnTo>
                  <a:pt x="3303275" y="1125641"/>
                </a:lnTo>
                <a:lnTo>
                  <a:pt x="3412601" y="1070212"/>
                </a:lnTo>
                <a:lnTo>
                  <a:pt x="3417306" y="1067553"/>
                </a:lnTo>
                <a:lnTo>
                  <a:pt x="2122149" y="1067553"/>
                </a:lnTo>
                <a:lnTo>
                  <a:pt x="2018410" y="1064843"/>
                </a:lnTo>
                <a:lnTo>
                  <a:pt x="1915202" y="1057736"/>
                </a:lnTo>
                <a:lnTo>
                  <a:pt x="1812679" y="1046290"/>
                </a:lnTo>
                <a:lnTo>
                  <a:pt x="1710992" y="1030564"/>
                </a:lnTo>
                <a:lnTo>
                  <a:pt x="1610294" y="1010617"/>
                </a:lnTo>
                <a:lnTo>
                  <a:pt x="1510737" y="986508"/>
                </a:lnTo>
                <a:lnTo>
                  <a:pt x="1412473" y="958294"/>
                </a:lnTo>
                <a:lnTo>
                  <a:pt x="1315654" y="926034"/>
                </a:lnTo>
                <a:lnTo>
                  <a:pt x="1220434" y="889788"/>
                </a:lnTo>
                <a:lnTo>
                  <a:pt x="1126963" y="849613"/>
                </a:lnTo>
                <a:lnTo>
                  <a:pt x="1035395" y="805567"/>
                </a:lnTo>
                <a:lnTo>
                  <a:pt x="945882" y="757711"/>
                </a:lnTo>
                <a:lnTo>
                  <a:pt x="858575" y="706102"/>
                </a:lnTo>
                <a:lnTo>
                  <a:pt x="773628" y="650798"/>
                </a:lnTo>
                <a:lnTo>
                  <a:pt x="698561" y="597128"/>
                </a:lnTo>
                <a:close/>
              </a:path>
              <a:path w="4406900" h="1391920">
                <a:moveTo>
                  <a:pt x="4125493" y="0"/>
                </a:moveTo>
                <a:lnTo>
                  <a:pt x="4062230" y="91004"/>
                </a:lnTo>
                <a:lnTo>
                  <a:pt x="3995472" y="178381"/>
                </a:lnTo>
                <a:lnTo>
                  <a:pt x="3925338" y="262067"/>
                </a:lnTo>
                <a:lnTo>
                  <a:pt x="3851944" y="341999"/>
                </a:lnTo>
                <a:lnTo>
                  <a:pt x="3775409" y="418116"/>
                </a:lnTo>
                <a:lnTo>
                  <a:pt x="3695852" y="490355"/>
                </a:lnTo>
                <a:lnTo>
                  <a:pt x="3613388" y="558653"/>
                </a:lnTo>
                <a:lnTo>
                  <a:pt x="3528138" y="622948"/>
                </a:lnTo>
                <a:lnTo>
                  <a:pt x="3440217" y="683178"/>
                </a:lnTo>
                <a:lnTo>
                  <a:pt x="3349745" y="739281"/>
                </a:lnTo>
                <a:lnTo>
                  <a:pt x="3256839" y="791193"/>
                </a:lnTo>
                <a:lnTo>
                  <a:pt x="3161617" y="838853"/>
                </a:lnTo>
                <a:lnTo>
                  <a:pt x="3064198" y="882197"/>
                </a:lnTo>
                <a:lnTo>
                  <a:pt x="2964698" y="921165"/>
                </a:lnTo>
                <a:lnTo>
                  <a:pt x="2863235" y="955692"/>
                </a:lnTo>
                <a:lnTo>
                  <a:pt x="2759928" y="985717"/>
                </a:lnTo>
                <a:lnTo>
                  <a:pt x="2654895" y="1011178"/>
                </a:lnTo>
                <a:lnTo>
                  <a:pt x="2548253" y="1032012"/>
                </a:lnTo>
                <a:lnTo>
                  <a:pt x="2440120" y="1048156"/>
                </a:lnTo>
                <a:lnTo>
                  <a:pt x="2330615" y="1059548"/>
                </a:lnTo>
                <a:lnTo>
                  <a:pt x="2226268" y="1065807"/>
                </a:lnTo>
                <a:lnTo>
                  <a:pt x="2122149" y="1067553"/>
                </a:lnTo>
                <a:lnTo>
                  <a:pt x="3417306" y="1067553"/>
                </a:lnTo>
                <a:lnTo>
                  <a:pt x="3519254" y="1009935"/>
                </a:lnTo>
                <a:lnTo>
                  <a:pt x="3623088" y="944909"/>
                </a:lnTo>
                <a:lnTo>
                  <a:pt x="3723956" y="875230"/>
                </a:lnTo>
                <a:lnTo>
                  <a:pt x="3821712" y="800995"/>
                </a:lnTo>
                <a:lnTo>
                  <a:pt x="3916209" y="722303"/>
                </a:lnTo>
                <a:lnTo>
                  <a:pt x="4007302" y="639250"/>
                </a:lnTo>
                <a:lnTo>
                  <a:pt x="4094844" y="551935"/>
                </a:lnTo>
                <a:lnTo>
                  <a:pt x="4178688" y="460453"/>
                </a:lnTo>
                <a:lnTo>
                  <a:pt x="4258687" y="364903"/>
                </a:lnTo>
                <a:lnTo>
                  <a:pt x="4334697" y="265383"/>
                </a:lnTo>
                <a:lnTo>
                  <a:pt x="4406569" y="161988"/>
                </a:lnTo>
                <a:lnTo>
                  <a:pt x="4125493" y="0"/>
                </a:lnTo>
                <a:close/>
              </a:path>
              <a:path w="4406900" h="1391920">
                <a:moveTo>
                  <a:pt x="0" y="81432"/>
                </a:moveTo>
                <a:lnTo>
                  <a:pt x="91414" y="688149"/>
                </a:lnTo>
                <a:lnTo>
                  <a:pt x="205536" y="597128"/>
                </a:lnTo>
                <a:lnTo>
                  <a:pt x="698561" y="597128"/>
                </a:lnTo>
                <a:lnTo>
                  <a:pt x="691192" y="591859"/>
                </a:lnTo>
                <a:lnTo>
                  <a:pt x="611420" y="529343"/>
                </a:lnTo>
                <a:lnTo>
                  <a:pt x="534464" y="463308"/>
                </a:lnTo>
                <a:lnTo>
                  <a:pt x="460476" y="393814"/>
                </a:lnTo>
                <a:lnTo>
                  <a:pt x="571157" y="305549"/>
                </a:lnTo>
                <a:lnTo>
                  <a:pt x="0" y="81432"/>
                </a:lnTo>
                <a:close/>
              </a:path>
            </a:pathLst>
          </a:custGeom>
          <a:solidFill>
            <a:srgbClr val="899F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2697483" y="7587106"/>
            <a:ext cx="1851660" cy="622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386715">
              <a:lnSpc>
                <a:spcPct val="79900"/>
              </a:lnSpc>
            </a:pPr>
            <a:r>
              <a:rPr sz="2400" b="1" spc="-60" dirty="0">
                <a:solidFill>
                  <a:srgbClr val="FFFFFF"/>
                </a:solidFill>
                <a:latin typeface="Arial Narrow"/>
                <a:cs typeface="Arial Narrow"/>
              </a:rPr>
              <a:t>C</a:t>
            </a:r>
            <a:r>
              <a:rPr sz="2400" b="1" spc="-20" dirty="0">
                <a:solidFill>
                  <a:srgbClr val="FFFFFF"/>
                </a:solidFill>
                <a:latin typeface="Arial Narrow"/>
                <a:cs typeface="Arial Narrow"/>
              </a:rPr>
              <a:t>O</a:t>
            </a:r>
            <a:r>
              <a:rPr sz="2400" b="1" dirty="0">
                <a:solidFill>
                  <a:srgbClr val="FFFFFF"/>
                </a:solidFill>
                <a:latin typeface="Arial Narrow"/>
                <a:cs typeface="Arial Narrow"/>
              </a:rPr>
              <a:t>V</a:t>
            </a:r>
            <a:r>
              <a:rPr sz="2400" b="1" spc="-45" dirty="0">
                <a:solidFill>
                  <a:srgbClr val="FFFFFF"/>
                </a:solidFill>
                <a:latin typeface="Arial Narrow"/>
                <a:cs typeface="Arial Narrow"/>
              </a:rPr>
              <a:t>E</a:t>
            </a:r>
            <a:r>
              <a:rPr sz="2400" b="1" spc="5" dirty="0">
                <a:solidFill>
                  <a:srgbClr val="FFFFFF"/>
                </a:solidFill>
                <a:latin typeface="Arial Narrow"/>
                <a:cs typeface="Arial Narrow"/>
              </a:rPr>
              <a:t>R</a:t>
            </a:r>
            <a:r>
              <a:rPr sz="2400" b="1" spc="10" dirty="0">
                <a:solidFill>
                  <a:srgbClr val="FFFFFF"/>
                </a:solidFill>
                <a:latin typeface="Arial Narrow"/>
                <a:cs typeface="Arial Narrow"/>
              </a:rPr>
              <a:t>S</a:t>
            </a:r>
            <a:r>
              <a:rPr sz="2400" b="1" spc="5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400" b="1" spc="-15" dirty="0">
                <a:solidFill>
                  <a:srgbClr val="FFFFFF"/>
                </a:solidFill>
                <a:latin typeface="Arial Narrow"/>
                <a:cs typeface="Arial Narrow"/>
              </a:rPr>
              <a:t>C</a:t>
            </a:r>
            <a:r>
              <a:rPr sz="2400" b="1" spc="-70" dirty="0">
                <a:solidFill>
                  <a:srgbClr val="FFFFFF"/>
                </a:solidFill>
                <a:latin typeface="Arial Narrow"/>
                <a:cs typeface="Arial Narrow"/>
              </a:rPr>
              <a:t>A</a:t>
            </a:r>
            <a:r>
              <a:rPr sz="2400" b="1" spc="35" dirty="0">
                <a:solidFill>
                  <a:srgbClr val="FFFFFF"/>
                </a:solidFill>
                <a:latin typeface="Arial Narrow"/>
                <a:cs typeface="Arial Narrow"/>
              </a:rPr>
              <a:t>N</a:t>
            </a:r>
            <a:r>
              <a:rPr sz="2400" b="1" spc="25" dirty="0">
                <a:solidFill>
                  <a:srgbClr val="FFFFFF"/>
                </a:solidFill>
                <a:latin typeface="Arial Narrow"/>
                <a:cs typeface="Arial Narrow"/>
              </a:rPr>
              <a:t>C</a:t>
            </a:r>
            <a:r>
              <a:rPr sz="2400" b="1" spc="-45" dirty="0">
                <a:solidFill>
                  <a:srgbClr val="FFFFFF"/>
                </a:solidFill>
                <a:latin typeface="Arial Narrow"/>
                <a:cs typeface="Arial Narrow"/>
              </a:rPr>
              <a:t>E</a:t>
            </a:r>
            <a:r>
              <a:rPr sz="2400" b="1" spc="40" dirty="0">
                <a:solidFill>
                  <a:srgbClr val="FFFFFF"/>
                </a:solidFill>
                <a:latin typeface="Arial Narrow"/>
                <a:cs typeface="Arial Narrow"/>
              </a:rPr>
              <a:t>R</a:t>
            </a:r>
            <a:r>
              <a:rPr sz="2400" b="1" spc="-100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400" b="1" spc="70" dirty="0">
                <a:solidFill>
                  <a:srgbClr val="FFFFFF"/>
                </a:solidFill>
                <a:latin typeface="Arial Narrow"/>
                <a:cs typeface="Arial Narrow"/>
              </a:rPr>
              <a:t>O</a:t>
            </a:r>
            <a:r>
              <a:rPr sz="2400" b="1" spc="135" dirty="0">
                <a:solidFill>
                  <a:srgbClr val="FFFFFF"/>
                </a:solidFill>
                <a:latin typeface="Arial Narrow"/>
                <a:cs typeface="Arial Narrow"/>
              </a:rPr>
              <a:t>N</a:t>
            </a:r>
            <a:r>
              <a:rPr sz="2400" b="1" spc="-180" dirty="0">
                <a:solidFill>
                  <a:srgbClr val="FFFFFF"/>
                </a:solidFill>
                <a:latin typeface="Arial Narrow"/>
                <a:cs typeface="Arial Narrow"/>
              </a:rPr>
              <a:t>L</a:t>
            </a:r>
            <a:r>
              <a:rPr sz="2400" b="1" spc="-70" dirty="0">
                <a:solidFill>
                  <a:srgbClr val="FFFFFF"/>
                </a:solidFill>
                <a:latin typeface="Arial Narrow"/>
                <a:cs typeface="Arial Narrow"/>
              </a:rPr>
              <a:t>Y</a:t>
            </a:r>
            <a:endParaRPr sz="2400">
              <a:latin typeface="Arial Narrow"/>
              <a:cs typeface="Arial Narrow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084589" y="7587106"/>
            <a:ext cx="1873885" cy="622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 marR="5080" indent="-26034">
              <a:lnSpc>
                <a:spcPct val="79900"/>
              </a:lnSpc>
            </a:pPr>
            <a:r>
              <a:rPr sz="2400" b="1" spc="70" dirty="0">
                <a:solidFill>
                  <a:srgbClr val="FFFFFF"/>
                </a:solidFill>
                <a:latin typeface="Arial Narrow"/>
                <a:cs typeface="Arial Narrow"/>
              </a:rPr>
              <a:t>P</a:t>
            </a:r>
            <a:r>
              <a:rPr sz="2400" b="1" spc="5" dirty="0">
                <a:solidFill>
                  <a:srgbClr val="FFFFFF"/>
                </a:solidFill>
                <a:latin typeface="Arial Narrow"/>
                <a:cs typeface="Arial Narrow"/>
              </a:rPr>
              <a:t>R</a:t>
            </a:r>
            <a:r>
              <a:rPr sz="2400" b="1" spc="-55" dirty="0">
                <a:solidFill>
                  <a:srgbClr val="FFFFFF"/>
                </a:solidFill>
                <a:latin typeface="Arial Narrow"/>
                <a:cs typeface="Arial Narrow"/>
              </a:rPr>
              <a:t>E</a:t>
            </a:r>
            <a:r>
              <a:rPr sz="2400" b="1" spc="135" dirty="0">
                <a:solidFill>
                  <a:srgbClr val="FFFFFF"/>
                </a:solidFill>
                <a:latin typeface="Arial Narrow"/>
                <a:cs typeface="Arial Narrow"/>
              </a:rPr>
              <a:t>-</a:t>
            </a:r>
            <a:r>
              <a:rPr sz="2400" b="1" spc="-15" dirty="0">
                <a:solidFill>
                  <a:srgbClr val="FFFFFF"/>
                </a:solidFill>
                <a:latin typeface="Arial Narrow"/>
                <a:cs typeface="Arial Narrow"/>
              </a:rPr>
              <a:t>E</a:t>
            </a:r>
            <a:r>
              <a:rPr sz="2400" b="1" spc="5" dirty="0">
                <a:solidFill>
                  <a:srgbClr val="FFFFFF"/>
                </a:solidFill>
                <a:latin typeface="Arial Narrow"/>
                <a:cs typeface="Arial Narrow"/>
              </a:rPr>
              <a:t>X</a:t>
            </a:r>
            <a:r>
              <a:rPr sz="2400" b="1" spc="114" dirty="0">
                <a:solidFill>
                  <a:srgbClr val="FFFFFF"/>
                </a:solidFill>
                <a:latin typeface="Arial Narrow"/>
                <a:cs typeface="Arial Narrow"/>
              </a:rPr>
              <a:t>I</a:t>
            </a:r>
            <a:r>
              <a:rPr sz="2400" b="1" spc="-10" dirty="0">
                <a:solidFill>
                  <a:srgbClr val="FFFFFF"/>
                </a:solidFill>
                <a:latin typeface="Arial Narrow"/>
                <a:cs typeface="Arial Narrow"/>
              </a:rPr>
              <a:t>S</a:t>
            </a:r>
            <a:r>
              <a:rPr sz="2400" b="1" spc="70" dirty="0">
                <a:solidFill>
                  <a:srgbClr val="FFFFFF"/>
                </a:solidFill>
                <a:latin typeface="Arial Narrow"/>
                <a:cs typeface="Arial Narrow"/>
              </a:rPr>
              <a:t>T</a:t>
            </a:r>
            <a:r>
              <a:rPr sz="2400" b="1" spc="125" dirty="0">
                <a:solidFill>
                  <a:srgbClr val="FFFFFF"/>
                </a:solidFill>
                <a:latin typeface="Arial Narrow"/>
                <a:cs typeface="Arial Narrow"/>
              </a:rPr>
              <a:t>I</a:t>
            </a:r>
            <a:r>
              <a:rPr sz="2400" b="1" spc="35" dirty="0">
                <a:solidFill>
                  <a:srgbClr val="FFFFFF"/>
                </a:solidFill>
                <a:latin typeface="Arial Narrow"/>
                <a:cs typeface="Arial Narrow"/>
              </a:rPr>
              <a:t>NG</a:t>
            </a:r>
            <a:r>
              <a:rPr sz="2400" b="1" spc="-10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400" b="1" spc="-130" dirty="0">
                <a:solidFill>
                  <a:srgbClr val="FFFFFF"/>
                </a:solidFill>
                <a:latin typeface="Arial Narrow"/>
                <a:cs typeface="Arial Narrow"/>
              </a:rPr>
              <a:t>C</a:t>
            </a:r>
            <a:r>
              <a:rPr sz="2400" b="1" spc="95" dirty="0">
                <a:solidFill>
                  <a:srgbClr val="FFFFFF"/>
                </a:solidFill>
                <a:latin typeface="Arial Narrow"/>
                <a:cs typeface="Arial Narrow"/>
              </a:rPr>
              <a:t>ON</a:t>
            </a:r>
            <a:r>
              <a:rPr sz="2400" b="1" spc="145" dirty="0">
                <a:solidFill>
                  <a:srgbClr val="FFFFFF"/>
                </a:solidFill>
                <a:latin typeface="Arial Narrow"/>
                <a:cs typeface="Arial Narrow"/>
              </a:rPr>
              <a:t>D</a:t>
            </a:r>
            <a:r>
              <a:rPr sz="2400" b="1" spc="20" dirty="0">
                <a:solidFill>
                  <a:srgbClr val="FFFFFF"/>
                </a:solidFill>
                <a:latin typeface="Arial Narrow"/>
                <a:cs typeface="Arial Narrow"/>
              </a:rPr>
              <a:t>I</a:t>
            </a:r>
            <a:r>
              <a:rPr sz="2400" b="1" spc="70" dirty="0">
                <a:solidFill>
                  <a:srgbClr val="FFFFFF"/>
                </a:solidFill>
                <a:latin typeface="Arial Narrow"/>
                <a:cs typeface="Arial Narrow"/>
              </a:rPr>
              <a:t>T</a:t>
            </a:r>
            <a:r>
              <a:rPr sz="2400" b="1" spc="130" dirty="0">
                <a:solidFill>
                  <a:srgbClr val="FFFFFF"/>
                </a:solidFill>
                <a:latin typeface="Arial Narrow"/>
                <a:cs typeface="Arial Narrow"/>
              </a:rPr>
              <a:t>I</a:t>
            </a:r>
            <a:r>
              <a:rPr sz="2400" b="1" spc="100" dirty="0">
                <a:solidFill>
                  <a:srgbClr val="FFFFFF"/>
                </a:solidFill>
                <a:latin typeface="Arial Narrow"/>
                <a:cs typeface="Arial Narrow"/>
              </a:rPr>
              <a:t>O</a:t>
            </a:r>
            <a:r>
              <a:rPr sz="2400" b="1" spc="75" dirty="0">
                <a:solidFill>
                  <a:srgbClr val="FFFFFF"/>
                </a:solidFill>
                <a:latin typeface="Arial Narrow"/>
                <a:cs typeface="Arial Narrow"/>
              </a:rPr>
              <a:t>N</a:t>
            </a:r>
            <a:r>
              <a:rPr sz="2400" b="1" spc="-30" dirty="0">
                <a:solidFill>
                  <a:srgbClr val="FFFFFF"/>
                </a:solidFill>
                <a:latin typeface="Arial Narrow"/>
                <a:cs typeface="Arial Narrow"/>
              </a:rPr>
              <a:t>S</a:t>
            </a:r>
            <a:r>
              <a:rPr sz="2400" b="1" spc="-100" dirty="0">
                <a:solidFill>
                  <a:srgbClr val="FFFFFF"/>
                </a:solidFill>
                <a:latin typeface="Arial Narrow"/>
                <a:cs typeface="Arial Narrow"/>
              </a:rPr>
              <a:t>?</a:t>
            </a:r>
            <a:endParaRPr sz="2400">
              <a:latin typeface="Arial Narrow"/>
              <a:cs typeface="Arial Narrow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747006" y="9619106"/>
            <a:ext cx="2234565" cy="622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663575">
              <a:lnSpc>
                <a:spcPct val="79900"/>
              </a:lnSpc>
            </a:pPr>
            <a:r>
              <a:rPr sz="2400" b="1" spc="130" dirty="0">
                <a:solidFill>
                  <a:srgbClr val="FFFFFF"/>
                </a:solidFill>
                <a:latin typeface="Arial Narrow"/>
                <a:cs typeface="Arial Narrow"/>
              </a:rPr>
              <a:t>3</a:t>
            </a:r>
            <a:r>
              <a:rPr sz="2400" b="1" spc="160" dirty="0">
                <a:solidFill>
                  <a:srgbClr val="FFFFFF"/>
                </a:solidFill>
                <a:latin typeface="Arial Narrow"/>
                <a:cs typeface="Arial Narrow"/>
              </a:rPr>
              <a:t>0</a:t>
            </a:r>
            <a:r>
              <a:rPr sz="2400" b="1" spc="-100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400" b="1" spc="35" dirty="0">
                <a:solidFill>
                  <a:srgbClr val="FFFFFF"/>
                </a:solidFill>
                <a:latin typeface="Arial Narrow"/>
                <a:cs typeface="Arial Narrow"/>
              </a:rPr>
              <a:t>D</a:t>
            </a:r>
            <a:r>
              <a:rPr sz="2400" b="1" spc="-170" dirty="0">
                <a:solidFill>
                  <a:srgbClr val="FFFFFF"/>
                </a:solidFill>
                <a:latin typeface="Arial Narrow"/>
                <a:cs typeface="Arial Narrow"/>
              </a:rPr>
              <a:t>A</a:t>
            </a:r>
            <a:r>
              <a:rPr sz="2400" b="1" spc="-70" dirty="0">
                <a:solidFill>
                  <a:srgbClr val="FFFFFF"/>
                </a:solidFill>
                <a:latin typeface="Arial Narrow"/>
                <a:cs typeface="Arial Narrow"/>
              </a:rPr>
              <a:t>Y</a:t>
            </a:r>
            <a:r>
              <a:rPr sz="2400" b="1" spc="-30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400" b="1" spc="-25" dirty="0">
                <a:solidFill>
                  <a:srgbClr val="FFFFFF"/>
                </a:solidFill>
                <a:latin typeface="Arial Narrow"/>
                <a:cs typeface="Arial Narrow"/>
              </a:rPr>
              <a:t>W</a:t>
            </a:r>
            <a:r>
              <a:rPr sz="2400" b="1" dirty="0">
                <a:solidFill>
                  <a:srgbClr val="FFFFFF"/>
                </a:solidFill>
                <a:latin typeface="Arial Narrow"/>
                <a:cs typeface="Arial Narrow"/>
              </a:rPr>
              <a:t>A</a:t>
            </a:r>
            <a:r>
              <a:rPr sz="2400" b="1" spc="114" dirty="0">
                <a:solidFill>
                  <a:srgbClr val="FFFFFF"/>
                </a:solidFill>
                <a:latin typeface="Arial Narrow"/>
                <a:cs typeface="Arial Narrow"/>
              </a:rPr>
              <a:t>I</a:t>
            </a:r>
            <a:r>
              <a:rPr sz="2400" b="1" spc="70" dirty="0">
                <a:solidFill>
                  <a:srgbClr val="FFFFFF"/>
                </a:solidFill>
                <a:latin typeface="Arial Narrow"/>
                <a:cs typeface="Arial Narrow"/>
              </a:rPr>
              <a:t>T</a:t>
            </a:r>
            <a:r>
              <a:rPr sz="2400" b="1" spc="50" dirty="0">
                <a:solidFill>
                  <a:srgbClr val="FFFFFF"/>
                </a:solidFill>
                <a:latin typeface="Arial Narrow"/>
                <a:cs typeface="Arial Narrow"/>
              </a:rPr>
              <a:t>I</a:t>
            </a:r>
            <a:r>
              <a:rPr sz="2400" b="1" spc="204" dirty="0">
                <a:solidFill>
                  <a:srgbClr val="FFFFFF"/>
                </a:solidFill>
                <a:latin typeface="Arial Narrow"/>
                <a:cs typeface="Arial Narrow"/>
              </a:rPr>
              <a:t>N</a:t>
            </a:r>
            <a:r>
              <a:rPr sz="2400" b="1" spc="-20" dirty="0">
                <a:solidFill>
                  <a:srgbClr val="FFFFFF"/>
                </a:solidFill>
                <a:latin typeface="Arial Narrow"/>
                <a:cs typeface="Arial Narrow"/>
              </a:rPr>
              <a:t>G</a:t>
            </a:r>
            <a:r>
              <a:rPr sz="2400" b="1" spc="-100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400" b="1" spc="70" dirty="0">
                <a:solidFill>
                  <a:srgbClr val="FFFFFF"/>
                </a:solidFill>
                <a:latin typeface="Arial Narrow"/>
                <a:cs typeface="Arial Narrow"/>
              </a:rPr>
              <a:t>P</a:t>
            </a:r>
            <a:r>
              <a:rPr sz="2400" b="1" spc="-45" dirty="0">
                <a:solidFill>
                  <a:srgbClr val="FFFFFF"/>
                </a:solidFill>
                <a:latin typeface="Arial Narrow"/>
                <a:cs typeface="Arial Narrow"/>
              </a:rPr>
              <a:t>E</a:t>
            </a:r>
            <a:r>
              <a:rPr sz="2400" b="1" spc="5" dirty="0">
                <a:solidFill>
                  <a:srgbClr val="FFFFFF"/>
                </a:solidFill>
                <a:latin typeface="Arial Narrow"/>
                <a:cs typeface="Arial Narrow"/>
              </a:rPr>
              <a:t>R</a:t>
            </a:r>
            <a:r>
              <a:rPr sz="2400" b="1" spc="130" dirty="0">
                <a:solidFill>
                  <a:srgbClr val="FFFFFF"/>
                </a:solidFill>
                <a:latin typeface="Arial Narrow"/>
                <a:cs typeface="Arial Narrow"/>
              </a:rPr>
              <a:t>I</a:t>
            </a:r>
            <a:r>
              <a:rPr sz="2400" b="1" spc="70" dirty="0">
                <a:solidFill>
                  <a:srgbClr val="FFFFFF"/>
                </a:solidFill>
                <a:latin typeface="Arial Narrow"/>
                <a:cs typeface="Arial Narrow"/>
              </a:rPr>
              <a:t>O</a:t>
            </a:r>
            <a:r>
              <a:rPr sz="2400" b="1" spc="95" dirty="0">
                <a:solidFill>
                  <a:srgbClr val="FFFFFF"/>
                </a:solidFill>
                <a:latin typeface="Arial Narrow"/>
                <a:cs typeface="Arial Narrow"/>
              </a:rPr>
              <a:t>D</a:t>
            </a:r>
            <a:endParaRPr sz="2400">
              <a:latin typeface="Arial Narrow"/>
              <a:cs typeface="Arial Narrow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08000" y="5207508"/>
            <a:ext cx="578866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5" dirty="0">
                <a:solidFill>
                  <a:srgbClr val="262626"/>
                </a:solidFill>
                <a:latin typeface="Calibri"/>
                <a:cs typeface="Calibri"/>
              </a:rPr>
              <a:t>Unde</a:t>
            </a:r>
            <a:r>
              <a:rPr sz="1200" spc="15" dirty="0">
                <a:solidFill>
                  <a:srgbClr val="262626"/>
                </a:solidFill>
                <a:latin typeface="Calibri"/>
                <a:cs typeface="Calibri"/>
              </a:rPr>
              <a:t>r</a:t>
            </a:r>
            <a:r>
              <a:rPr sz="1200" dirty="0">
                <a:solidFill>
                  <a:srgbClr val="262626"/>
                </a:solidFill>
                <a:latin typeface="Calibri"/>
                <a:cs typeface="Calibri"/>
              </a:rPr>
              <a:t>writ</a:t>
            </a:r>
            <a:r>
              <a:rPr sz="1200" spc="-15" dirty="0">
                <a:solidFill>
                  <a:srgbClr val="262626"/>
                </a:solidFill>
                <a:latin typeface="Calibri"/>
                <a:cs typeface="Calibri"/>
              </a:rPr>
              <a:t>t</a:t>
            </a:r>
            <a:r>
              <a:rPr sz="1200" spc="5" dirty="0">
                <a:solidFill>
                  <a:srgbClr val="262626"/>
                </a:solidFill>
                <a:latin typeface="Calibri"/>
                <a:cs typeface="Calibri"/>
              </a:rPr>
              <a:t>en</a:t>
            </a:r>
            <a:r>
              <a:rPr sz="1200" spc="-30" dirty="0">
                <a:solidFill>
                  <a:srgbClr val="262626"/>
                </a:solidFill>
                <a:latin typeface="Calibri"/>
                <a:cs typeface="Calibri"/>
              </a:rPr>
              <a:t> </a:t>
            </a:r>
            <a:r>
              <a:rPr sz="1200" spc="25" dirty="0">
                <a:solidFill>
                  <a:srgbClr val="262626"/>
                </a:solidFill>
                <a:latin typeface="Calibri"/>
                <a:cs typeface="Calibri"/>
              </a:rPr>
              <a:t>b</a:t>
            </a:r>
            <a:r>
              <a:rPr sz="1200" spc="15" dirty="0">
                <a:solidFill>
                  <a:srgbClr val="262626"/>
                </a:solidFill>
                <a:latin typeface="Calibri"/>
                <a:cs typeface="Calibri"/>
              </a:rPr>
              <a:t>y</a:t>
            </a:r>
            <a:r>
              <a:rPr sz="1200" spc="-30" dirty="0">
                <a:solidFill>
                  <a:srgbClr val="262626"/>
                </a:solidFill>
                <a:latin typeface="Calibri"/>
                <a:cs typeface="Calibri"/>
              </a:rPr>
              <a:t> </a:t>
            </a:r>
            <a:r>
              <a:rPr sz="1200" spc="-15" dirty="0">
                <a:solidFill>
                  <a:srgbClr val="262626"/>
                </a:solidFill>
                <a:latin typeface="Calibri"/>
                <a:cs typeface="Calibri"/>
              </a:rPr>
              <a:t>F</a:t>
            </a:r>
            <a:r>
              <a:rPr sz="1200" spc="25" dirty="0">
                <a:solidFill>
                  <a:srgbClr val="262626"/>
                </a:solidFill>
                <a:latin typeface="Calibri"/>
                <a:cs typeface="Calibri"/>
              </a:rPr>
              <a:t>amily</a:t>
            </a:r>
            <a:r>
              <a:rPr sz="1200" spc="-30" dirty="0">
                <a:solidFill>
                  <a:srgbClr val="262626"/>
                </a:solidFill>
                <a:latin typeface="Calibri"/>
                <a:cs typeface="Calibri"/>
              </a:rPr>
              <a:t> </a:t>
            </a:r>
            <a:r>
              <a:rPr sz="1200" spc="5" dirty="0">
                <a:solidFill>
                  <a:srgbClr val="262626"/>
                </a:solidFill>
                <a:latin typeface="Calibri"/>
                <a:cs typeface="Calibri"/>
              </a:rPr>
              <a:t>Heri</a:t>
            </a:r>
            <a:r>
              <a:rPr sz="1200" spc="-25" dirty="0">
                <a:solidFill>
                  <a:srgbClr val="262626"/>
                </a:solidFill>
                <a:latin typeface="Calibri"/>
                <a:cs typeface="Calibri"/>
              </a:rPr>
              <a:t>t</a:t>
            </a:r>
            <a:r>
              <a:rPr sz="1200" spc="30" dirty="0">
                <a:solidFill>
                  <a:srgbClr val="262626"/>
                </a:solidFill>
                <a:latin typeface="Calibri"/>
                <a:cs typeface="Calibri"/>
              </a:rPr>
              <a:t>a</a:t>
            </a:r>
            <a:r>
              <a:rPr sz="1200" spc="10" dirty="0">
                <a:solidFill>
                  <a:srgbClr val="262626"/>
                </a:solidFill>
                <a:latin typeface="Calibri"/>
                <a:cs typeface="Calibri"/>
              </a:rPr>
              <a:t>g</a:t>
            </a:r>
            <a:r>
              <a:rPr sz="1200" spc="-10" dirty="0">
                <a:solidFill>
                  <a:srgbClr val="262626"/>
                </a:solidFill>
                <a:latin typeface="Calibri"/>
                <a:cs typeface="Calibri"/>
              </a:rPr>
              <a:t>e</a:t>
            </a:r>
            <a:r>
              <a:rPr sz="1200" spc="-30" dirty="0">
                <a:solidFill>
                  <a:srgbClr val="262626"/>
                </a:solidFill>
                <a:latin typeface="Calibri"/>
                <a:cs typeface="Calibri"/>
              </a:rPr>
              <a:t> </a:t>
            </a:r>
            <a:r>
              <a:rPr sz="1200" spc="20" dirty="0">
                <a:solidFill>
                  <a:srgbClr val="262626"/>
                </a:solidFill>
                <a:latin typeface="Calibri"/>
                <a:cs typeface="Calibri"/>
              </a:rPr>
              <a:t>Li</a:t>
            </a:r>
            <a:r>
              <a:rPr sz="1200" spc="5" dirty="0">
                <a:solidFill>
                  <a:srgbClr val="262626"/>
                </a:solidFill>
                <a:latin typeface="Calibri"/>
                <a:cs typeface="Calibri"/>
              </a:rPr>
              <a:t>f</a:t>
            </a:r>
            <a:r>
              <a:rPr sz="1200" spc="-10" dirty="0">
                <a:solidFill>
                  <a:srgbClr val="262626"/>
                </a:solidFill>
                <a:latin typeface="Calibri"/>
                <a:cs typeface="Calibri"/>
              </a:rPr>
              <a:t>e</a:t>
            </a:r>
            <a:r>
              <a:rPr sz="1200" spc="-30" dirty="0">
                <a:solidFill>
                  <a:srgbClr val="262626"/>
                </a:solidFill>
                <a:latin typeface="Calibri"/>
                <a:cs typeface="Calibri"/>
              </a:rPr>
              <a:t> </a:t>
            </a:r>
            <a:r>
              <a:rPr sz="1200" spc="15" dirty="0">
                <a:solidFill>
                  <a:srgbClr val="262626"/>
                </a:solidFill>
                <a:latin typeface="Calibri"/>
                <a:cs typeface="Calibri"/>
              </a:rPr>
              <a:t>Insu</a:t>
            </a:r>
            <a:r>
              <a:rPr sz="1200" spc="-20" dirty="0">
                <a:solidFill>
                  <a:srgbClr val="262626"/>
                </a:solidFill>
                <a:latin typeface="Calibri"/>
                <a:cs typeface="Calibri"/>
              </a:rPr>
              <a:t>r</a:t>
            </a:r>
            <a:r>
              <a:rPr sz="1200" spc="35" dirty="0">
                <a:solidFill>
                  <a:srgbClr val="262626"/>
                </a:solidFill>
                <a:latin typeface="Calibri"/>
                <a:cs typeface="Calibri"/>
              </a:rPr>
              <a:t>an</a:t>
            </a:r>
            <a:r>
              <a:rPr sz="1200" dirty="0">
                <a:solidFill>
                  <a:srgbClr val="262626"/>
                </a:solidFill>
                <a:latin typeface="Calibri"/>
                <a:cs typeface="Calibri"/>
              </a:rPr>
              <a:t>c</a:t>
            </a:r>
            <a:r>
              <a:rPr sz="1200" spc="-10" dirty="0">
                <a:solidFill>
                  <a:srgbClr val="262626"/>
                </a:solidFill>
                <a:latin typeface="Calibri"/>
                <a:cs typeface="Calibri"/>
              </a:rPr>
              <a:t>e</a:t>
            </a:r>
            <a:r>
              <a:rPr sz="1200" spc="-30" dirty="0">
                <a:solidFill>
                  <a:srgbClr val="262626"/>
                </a:solidFill>
                <a:latin typeface="Calibri"/>
                <a:cs typeface="Calibri"/>
              </a:rPr>
              <a:t> </a:t>
            </a:r>
            <a:r>
              <a:rPr sz="1200" spc="25" dirty="0">
                <a:solidFill>
                  <a:srgbClr val="262626"/>
                </a:solidFill>
                <a:latin typeface="Calibri"/>
                <a:cs typeface="Calibri"/>
              </a:rPr>
              <a:t>Com</a:t>
            </a:r>
            <a:r>
              <a:rPr sz="1200" spc="5" dirty="0">
                <a:solidFill>
                  <a:srgbClr val="262626"/>
                </a:solidFill>
                <a:latin typeface="Calibri"/>
                <a:cs typeface="Calibri"/>
              </a:rPr>
              <a:t>p</a:t>
            </a:r>
            <a:r>
              <a:rPr sz="1200" spc="20" dirty="0">
                <a:solidFill>
                  <a:srgbClr val="262626"/>
                </a:solidFill>
                <a:latin typeface="Calibri"/>
                <a:cs typeface="Calibri"/>
              </a:rPr>
              <a:t>any</a:t>
            </a:r>
            <a:r>
              <a:rPr sz="1200" spc="-30" dirty="0">
                <a:solidFill>
                  <a:srgbClr val="262626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262626"/>
                </a:solidFill>
                <a:latin typeface="Calibri"/>
                <a:cs typeface="Calibri"/>
              </a:rPr>
              <a:t>of</a:t>
            </a:r>
            <a:r>
              <a:rPr sz="1200" spc="-30" dirty="0">
                <a:solidFill>
                  <a:srgbClr val="262626"/>
                </a:solidFill>
                <a:latin typeface="Calibri"/>
                <a:cs typeface="Calibri"/>
              </a:rPr>
              <a:t> </a:t>
            </a:r>
            <a:r>
              <a:rPr sz="1200" spc="5" dirty="0">
                <a:solidFill>
                  <a:srgbClr val="262626"/>
                </a:solidFill>
                <a:latin typeface="Calibri"/>
                <a:cs typeface="Calibri"/>
              </a:rPr>
              <a:t>Ameri</a:t>
            </a:r>
            <a:r>
              <a:rPr sz="1200" spc="-10" dirty="0">
                <a:solidFill>
                  <a:srgbClr val="262626"/>
                </a:solidFill>
                <a:latin typeface="Calibri"/>
                <a:cs typeface="Calibri"/>
              </a:rPr>
              <a:t>c</a:t>
            </a:r>
            <a:r>
              <a:rPr sz="1200" spc="15" dirty="0">
                <a:solidFill>
                  <a:srgbClr val="262626"/>
                </a:solidFill>
                <a:latin typeface="Calibri"/>
                <a:cs typeface="Calibri"/>
              </a:rPr>
              <a:t>a,</a:t>
            </a:r>
            <a:r>
              <a:rPr sz="1200" spc="-30" dirty="0">
                <a:solidFill>
                  <a:srgbClr val="262626"/>
                </a:solidFill>
                <a:latin typeface="Calibri"/>
                <a:cs typeface="Calibri"/>
              </a:rPr>
              <a:t> </a:t>
            </a:r>
            <a:r>
              <a:rPr sz="1200" spc="30" dirty="0">
                <a:solidFill>
                  <a:srgbClr val="262626"/>
                </a:solidFill>
                <a:latin typeface="Calibri"/>
                <a:cs typeface="Calibri"/>
              </a:rPr>
              <a:t>a</a:t>
            </a:r>
            <a:r>
              <a:rPr sz="1200" spc="-30" dirty="0">
                <a:solidFill>
                  <a:srgbClr val="262626"/>
                </a:solidFill>
                <a:latin typeface="Calibri"/>
                <a:cs typeface="Calibri"/>
              </a:rPr>
              <a:t> </a:t>
            </a:r>
            <a:r>
              <a:rPr sz="1200" spc="10" dirty="0">
                <a:solidFill>
                  <a:srgbClr val="262626"/>
                </a:solidFill>
                <a:latin typeface="Calibri"/>
                <a:cs typeface="Calibri"/>
              </a:rPr>
              <a:t>Globe</a:t>
            </a:r>
            <a:r>
              <a:rPr sz="1200" spc="-30" dirty="0">
                <a:solidFill>
                  <a:srgbClr val="262626"/>
                </a:solidFill>
                <a:latin typeface="Calibri"/>
                <a:cs typeface="Calibri"/>
              </a:rPr>
              <a:t> </a:t>
            </a:r>
            <a:r>
              <a:rPr sz="1200" spc="20" dirty="0">
                <a:solidFill>
                  <a:srgbClr val="262626"/>
                </a:solidFill>
                <a:latin typeface="Calibri"/>
                <a:cs typeface="Calibri"/>
              </a:rPr>
              <a:t>Li</a:t>
            </a:r>
            <a:r>
              <a:rPr sz="1200" spc="5" dirty="0">
                <a:solidFill>
                  <a:srgbClr val="262626"/>
                </a:solidFill>
                <a:latin typeface="Calibri"/>
                <a:cs typeface="Calibri"/>
              </a:rPr>
              <a:t>f</a:t>
            </a:r>
            <a:r>
              <a:rPr sz="1200" spc="-10" dirty="0">
                <a:solidFill>
                  <a:srgbClr val="262626"/>
                </a:solidFill>
                <a:latin typeface="Calibri"/>
                <a:cs typeface="Calibri"/>
              </a:rPr>
              <a:t>e</a:t>
            </a:r>
            <a:r>
              <a:rPr sz="1200" spc="-30" dirty="0">
                <a:solidFill>
                  <a:srgbClr val="262626"/>
                </a:solidFill>
                <a:latin typeface="Calibri"/>
                <a:cs typeface="Calibri"/>
              </a:rPr>
              <a:t> </a:t>
            </a:r>
            <a:r>
              <a:rPr sz="1200" spc="5" dirty="0">
                <a:solidFill>
                  <a:srgbClr val="262626"/>
                </a:solidFill>
                <a:latin typeface="Calibri"/>
                <a:cs typeface="Calibri"/>
              </a:rPr>
              <a:t>c</a:t>
            </a:r>
            <a:r>
              <a:rPr sz="1200" spc="30" dirty="0">
                <a:solidFill>
                  <a:srgbClr val="262626"/>
                </a:solidFill>
                <a:latin typeface="Calibri"/>
                <a:cs typeface="Calibri"/>
              </a:rPr>
              <a:t>om</a:t>
            </a:r>
            <a:r>
              <a:rPr sz="1200" spc="5" dirty="0">
                <a:solidFill>
                  <a:srgbClr val="262626"/>
                </a:solidFill>
                <a:latin typeface="Calibri"/>
                <a:cs typeface="Calibri"/>
              </a:rPr>
              <a:t>p</a:t>
            </a:r>
            <a:r>
              <a:rPr sz="1200" spc="20" dirty="0">
                <a:solidFill>
                  <a:srgbClr val="262626"/>
                </a:solidFill>
                <a:latin typeface="Calibri"/>
                <a:cs typeface="Calibri"/>
              </a:rPr>
              <a:t>any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ject 17"/>
          <p:cNvSpPr txBox="1"/>
          <p:nvPr/>
        </p:nvSpPr>
        <p:spPr>
          <a:xfrm>
            <a:off x="1981200" y="711200"/>
            <a:ext cx="5278755" cy="8540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111250" algn="l"/>
              </a:tabLst>
            </a:pPr>
            <a:r>
              <a:rPr sz="5550" spc="135" dirty="0" smtClean="0">
                <a:solidFill>
                  <a:srgbClr val="73B651"/>
                </a:solidFill>
                <a:latin typeface="Calibri"/>
                <a:cs typeface="Calibri"/>
              </a:rPr>
              <a:t>I</a:t>
            </a:r>
            <a:r>
              <a:rPr sz="5550" spc="215" dirty="0" smtClean="0">
                <a:solidFill>
                  <a:srgbClr val="73B651"/>
                </a:solidFill>
                <a:latin typeface="Calibri"/>
                <a:cs typeface="Calibri"/>
              </a:rPr>
              <a:t>N</a:t>
            </a:r>
            <a:r>
              <a:rPr lang="en-US" sz="5550" dirty="0">
                <a:solidFill>
                  <a:srgbClr val="73B651"/>
                </a:solidFill>
                <a:latin typeface="Calibri"/>
                <a:cs typeface="Calibri"/>
              </a:rPr>
              <a:t>T</a:t>
            </a:r>
            <a:r>
              <a:rPr sz="5550" spc="525" dirty="0" smtClean="0">
                <a:solidFill>
                  <a:srgbClr val="73B651"/>
                </a:solidFill>
                <a:latin typeface="Calibri"/>
                <a:cs typeface="Calibri"/>
              </a:rPr>
              <a:t>E</a:t>
            </a:r>
            <a:r>
              <a:rPr sz="5550" spc="315" dirty="0" smtClean="0">
                <a:solidFill>
                  <a:srgbClr val="73B651"/>
                </a:solidFill>
                <a:latin typeface="Calibri"/>
                <a:cs typeface="Calibri"/>
              </a:rPr>
              <a:t>N</a:t>
            </a:r>
            <a:r>
              <a:rPr sz="5550" spc="700" dirty="0" smtClean="0">
                <a:solidFill>
                  <a:srgbClr val="73B651"/>
                </a:solidFill>
                <a:latin typeface="Calibri"/>
                <a:cs typeface="Calibri"/>
              </a:rPr>
              <a:t>S</a:t>
            </a:r>
            <a:r>
              <a:rPr sz="5550" spc="110" dirty="0" smtClean="0">
                <a:solidFill>
                  <a:srgbClr val="73B651"/>
                </a:solidFill>
                <a:latin typeface="Calibri"/>
                <a:cs typeface="Calibri"/>
              </a:rPr>
              <a:t>I</a:t>
            </a:r>
            <a:r>
              <a:rPr sz="5550" spc="190" dirty="0" smtClean="0">
                <a:solidFill>
                  <a:srgbClr val="73B651"/>
                </a:solidFill>
                <a:latin typeface="Calibri"/>
                <a:cs typeface="Calibri"/>
              </a:rPr>
              <a:t>V</a:t>
            </a:r>
            <a:r>
              <a:rPr sz="5550" spc="484" dirty="0" smtClean="0">
                <a:solidFill>
                  <a:srgbClr val="73B651"/>
                </a:solidFill>
                <a:latin typeface="Calibri"/>
                <a:cs typeface="Calibri"/>
              </a:rPr>
              <a:t>E</a:t>
            </a:r>
            <a:r>
              <a:rPr sz="5550" spc="760" dirty="0" smtClean="0">
                <a:solidFill>
                  <a:srgbClr val="2F3B42"/>
                </a:solidFill>
                <a:latin typeface="Calibri"/>
                <a:cs typeface="Calibri"/>
              </a:rPr>
              <a:t>C</a:t>
            </a:r>
            <a:r>
              <a:rPr sz="5550" spc="450" dirty="0" smtClean="0">
                <a:solidFill>
                  <a:srgbClr val="2F3B42"/>
                </a:solidFill>
                <a:latin typeface="Calibri"/>
                <a:cs typeface="Calibri"/>
              </a:rPr>
              <a:t>A</a:t>
            </a:r>
            <a:r>
              <a:rPr sz="5550" spc="434" dirty="0" smtClean="0">
                <a:solidFill>
                  <a:srgbClr val="2F3B42"/>
                </a:solidFill>
                <a:latin typeface="Calibri"/>
                <a:cs typeface="Calibri"/>
              </a:rPr>
              <a:t>R</a:t>
            </a:r>
            <a:r>
              <a:rPr sz="5550" spc="565" dirty="0" smtClean="0">
                <a:solidFill>
                  <a:srgbClr val="2F3B42"/>
                </a:solidFill>
                <a:latin typeface="Calibri"/>
                <a:cs typeface="Calibri"/>
              </a:rPr>
              <a:t>E</a:t>
            </a:r>
            <a:endParaRPr sz="5550" dirty="0">
              <a:latin typeface="Calibri"/>
              <a:cs typeface="Calibri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7284466" y="12111059"/>
            <a:ext cx="1254872" cy="44146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733434" y="11646965"/>
            <a:ext cx="562965" cy="91264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0" y="3061763"/>
            <a:ext cx="7373620" cy="1085850"/>
          </a:xfrm>
          <a:custGeom>
            <a:avLst/>
            <a:gdLst/>
            <a:ahLst/>
            <a:cxnLst/>
            <a:rect l="l" t="t" r="r" b="b"/>
            <a:pathLst>
              <a:path w="7373620" h="1085850">
                <a:moveTo>
                  <a:pt x="0" y="0"/>
                </a:moveTo>
                <a:lnTo>
                  <a:pt x="0" y="1085161"/>
                </a:lnTo>
                <a:lnTo>
                  <a:pt x="7322413" y="1085239"/>
                </a:lnTo>
                <a:lnTo>
                  <a:pt x="7367950" y="1077661"/>
                </a:lnTo>
                <a:lnTo>
                  <a:pt x="7373213" y="50798"/>
                </a:lnTo>
                <a:lnTo>
                  <a:pt x="7372932" y="28339"/>
                </a:lnTo>
                <a:lnTo>
                  <a:pt x="7338134" y="78"/>
                </a:lnTo>
                <a:lnTo>
                  <a:pt x="0" y="0"/>
                </a:lnTo>
                <a:close/>
              </a:path>
            </a:pathLst>
          </a:custGeom>
          <a:solidFill>
            <a:srgbClr val="2F3B4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292100" y="2166589"/>
            <a:ext cx="5882005" cy="24669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9055">
              <a:lnSpc>
                <a:spcPct val="100000"/>
              </a:lnSpc>
            </a:pPr>
            <a:r>
              <a:rPr sz="2600" spc="80" dirty="0">
                <a:solidFill>
                  <a:srgbClr val="596267"/>
                </a:solidFill>
                <a:latin typeface="Calibri"/>
                <a:cs typeface="Calibri"/>
              </a:rPr>
              <a:t>T</a:t>
            </a:r>
            <a:r>
              <a:rPr sz="2600" spc="20" dirty="0">
                <a:solidFill>
                  <a:srgbClr val="596267"/>
                </a:solidFill>
                <a:latin typeface="Calibri"/>
                <a:cs typeface="Calibri"/>
              </a:rPr>
              <a:t>h</a:t>
            </a:r>
            <a:r>
              <a:rPr sz="2600" spc="-30" dirty="0">
                <a:solidFill>
                  <a:srgbClr val="596267"/>
                </a:solidFill>
                <a:latin typeface="Calibri"/>
                <a:cs typeface="Calibri"/>
              </a:rPr>
              <a:t>e</a:t>
            </a:r>
            <a:r>
              <a:rPr sz="2600" spc="-40" dirty="0">
                <a:solidFill>
                  <a:srgbClr val="596267"/>
                </a:solidFill>
                <a:latin typeface="Calibri"/>
                <a:cs typeface="Calibri"/>
              </a:rPr>
              <a:t>r</a:t>
            </a:r>
            <a:r>
              <a:rPr sz="2600" spc="-15" dirty="0">
                <a:solidFill>
                  <a:srgbClr val="596267"/>
                </a:solidFill>
                <a:latin typeface="Calibri"/>
                <a:cs typeface="Calibri"/>
              </a:rPr>
              <a:t>e</a:t>
            </a:r>
            <a:r>
              <a:rPr sz="2600" spc="-65" dirty="0">
                <a:solidFill>
                  <a:srgbClr val="596267"/>
                </a:solidFill>
                <a:latin typeface="Calibri"/>
                <a:cs typeface="Calibri"/>
              </a:rPr>
              <a:t> </a:t>
            </a:r>
            <a:r>
              <a:rPr sz="2600" spc="35" dirty="0">
                <a:solidFill>
                  <a:srgbClr val="596267"/>
                </a:solidFill>
                <a:latin typeface="Calibri"/>
                <a:cs typeface="Calibri"/>
              </a:rPr>
              <a:t>a</a:t>
            </a:r>
            <a:r>
              <a:rPr sz="2600" spc="-40" dirty="0">
                <a:solidFill>
                  <a:srgbClr val="596267"/>
                </a:solidFill>
                <a:latin typeface="Calibri"/>
                <a:cs typeface="Calibri"/>
              </a:rPr>
              <a:t>r</a:t>
            </a:r>
            <a:r>
              <a:rPr sz="2600" spc="-15" dirty="0">
                <a:solidFill>
                  <a:srgbClr val="596267"/>
                </a:solidFill>
                <a:latin typeface="Calibri"/>
                <a:cs typeface="Calibri"/>
              </a:rPr>
              <a:t>e</a:t>
            </a:r>
            <a:r>
              <a:rPr sz="2600" spc="-65" dirty="0">
                <a:solidFill>
                  <a:srgbClr val="596267"/>
                </a:solidFill>
                <a:latin typeface="Calibri"/>
                <a:cs typeface="Calibri"/>
              </a:rPr>
              <a:t> </a:t>
            </a:r>
            <a:r>
              <a:rPr sz="2600" spc="10" dirty="0">
                <a:solidFill>
                  <a:srgbClr val="596267"/>
                </a:solidFill>
                <a:latin typeface="Calibri"/>
                <a:cs typeface="Calibri"/>
              </a:rPr>
              <a:t>m</a:t>
            </a:r>
            <a:r>
              <a:rPr sz="2600" spc="35" dirty="0">
                <a:solidFill>
                  <a:srgbClr val="596267"/>
                </a:solidFill>
                <a:latin typeface="Calibri"/>
                <a:cs typeface="Calibri"/>
              </a:rPr>
              <a:t>a</a:t>
            </a:r>
            <a:r>
              <a:rPr sz="2600" spc="-10" dirty="0">
                <a:solidFill>
                  <a:srgbClr val="596267"/>
                </a:solidFill>
                <a:latin typeface="Calibri"/>
                <a:cs typeface="Calibri"/>
              </a:rPr>
              <a:t>n</a:t>
            </a:r>
            <a:r>
              <a:rPr sz="2600" spc="35" dirty="0">
                <a:solidFill>
                  <a:srgbClr val="596267"/>
                </a:solidFill>
                <a:latin typeface="Calibri"/>
                <a:cs typeface="Calibri"/>
              </a:rPr>
              <a:t>y</a:t>
            </a:r>
            <a:r>
              <a:rPr sz="2600" spc="-65" dirty="0">
                <a:solidFill>
                  <a:srgbClr val="596267"/>
                </a:solidFill>
                <a:latin typeface="Calibri"/>
                <a:cs typeface="Calibri"/>
              </a:rPr>
              <a:t> </a:t>
            </a:r>
            <a:r>
              <a:rPr sz="2600" spc="-40" dirty="0">
                <a:solidFill>
                  <a:srgbClr val="596267"/>
                </a:solidFill>
                <a:latin typeface="Calibri"/>
                <a:cs typeface="Calibri"/>
              </a:rPr>
              <a:t>e</a:t>
            </a:r>
            <a:r>
              <a:rPr sz="2600" spc="-15" dirty="0">
                <a:solidFill>
                  <a:srgbClr val="596267"/>
                </a:solidFill>
                <a:latin typeface="Calibri"/>
                <a:cs typeface="Calibri"/>
              </a:rPr>
              <a:t>v</a:t>
            </a:r>
            <a:r>
              <a:rPr sz="2600" spc="-30" dirty="0">
                <a:solidFill>
                  <a:srgbClr val="596267"/>
                </a:solidFill>
                <a:latin typeface="Calibri"/>
                <a:cs typeface="Calibri"/>
              </a:rPr>
              <a:t>e</a:t>
            </a:r>
            <a:r>
              <a:rPr sz="2600" spc="5" dirty="0">
                <a:solidFill>
                  <a:srgbClr val="596267"/>
                </a:solidFill>
                <a:latin typeface="Calibri"/>
                <a:cs typeface="Calibri"/>
              </a:rPr>
              <a:t>n</a:t>
            </a:r>
            <a:r>
              <a:rPr sz="2600" spc="40" dirty="0">
                <a:solidFill>
                  <a:srgbClr val="596267"/>
                </a:solidFill>
                <a:latin typeface="Calibri"/>
                <a:cs typeface="Calibri"/>
              </a:rPr>
              <a:t>t</a:t>
            </a:r>
            <a:r>
              <a:rPr sz="2600" spc="70" dirty="0">
                <a:solidFill>
                  <a:srgbClr val="596267"/>
                </a:solidFill>
                <a:latin typeface="Calibri"/>
                <a:cs typeface="Calibri"/>
              </a:rPr>
              <a:t>s</a:t>
            </a:r>
            <a:r>
              <a:rPr sz="2600" spc="-65" dirty="0">
                <a:solidFill>
                  <a:srgbClr val="596267"/>
                </a:solidFill>
                <a:latin typeface="Calibri"/>
                <a:cs typeface="Calibri"/>
              </a:rPr>
              <a:t> </a:t>
            </a:r>
            <a:r>
              <a:rPr sz="2600" spc="-20" dirty="0">
                <a:solidFill>
                  <a:srgbClr val="596267"/>
                </a:solidFill>
                <a:latin typeface="Calibri"/>
                <a:cs typeface="Calibri"/>
              </a:rPr>
              <a:t>t</a:t>
            </a:r>
            <a:r>
              <a:rPr sz="2600" spc="-10" dirty="0">
                <a:solidFill>
                  <a:srgbClr val="596267"/>
                </a:solidFill>
                <a:latin typeface="Calibri"/>
                <a:cs typeface="Calibri"/>
              </a:rPr>
              <a:t>h</a:t>
            </a:r>
            <a:r>
              <a:rPr sz="2600" spc="25" dirty="0">
                <a:solidFill>
                  <a:srgbClr val="596267"/>
                </a:solidFill>
                <a:latin typeface="Calibri"/>
                <a:cs typeface="Calibri"/>
              </a:rPr>
              <a:t>a</a:t>
            </a:r>
            <a:r>
              <a:rPr sz="2600" dirty="0">
                <a:solidFill>
                  <a:srgbClr val="596267"/>
                </a:solidFill>
                <a:latin typeface="Calibri"/>
                <a:cs typeface="Calibri"/>
              </a:rPr>
              <a:t>t</a:t>
            </a:r>
            <a:r>
              <a:rPr sz="2600" spc="-65" dirty="0">
                <a:solidFill>
                  <a:srgbClr val="596267"/>
                </a:solidFill>
                <a:latin typeface="Calibri"/>
                <a:cs typeface="Calibri"/>
              </a:rPr>
              <a:t> </a:t>
            </a:r>
            <a:r>
              <a:rPr sz="2600" spc="60" dirty="0">
                <a:solidFill>
                  <a:srgbClr val="596267"/>
                </a:solidFill>
                <a:latin typeface="Calibri"/>
                <a:cs typeface="Calibri"/>
              </a:rPr>
              <a:t>c</a:t>
            </a:r>
            <a:r>
              <a:rPr sz="2600" spc="35" dirty="0">
                <a:solidFill>
                  <a:srgbClr val="596267"/>
                </a:solidFill>
                <a:latin typeface="Calibri"/>
                <a:cs typeface="Calibri"/>
              </a:rPr>
              <a:t>a</a:t>
            </a:r>
            <a:r>
              <a:rPr sz="2600" spc="50" dirty="0">
                <a:solidFill>
                  <a:srgbClr val="596267"/>
                </a:solidFill>
                <a:latin typeface="Calibri"/>
                <a:cs typeface="Calibri"/>
              </a:rPr>
              <a:t>n</a:t>
            </a:r>
            <a:r>
              <a:rPr sz="2600" spc="-65" dirty="0">
                <a:solidFill>
                  <a:srgbClr val="596267"/>
                </a:solidFill>
                <a:latin typeface="Calibri"/>
                <a:cs typeface="Calibri"/>
              </a:rPr>
              <a:t> </a:t>
            </a:r>
            <a:r>
              <a:rPr sz="2600" spc="30" dirty="0">
                <a:solidFill>
                  <a:srgbClr val="596267"/>
                </a:solidFill>
                <a:latin typeface="Calibri"/>
                <a:cs typeface="Calibri"/>
              </a:rPr>
              <a:t>a</a:t>
            </a:r>
            <a:r>
              <a:rPr sz="2600" spc="-50" dirty="0">
                <a:solidFill>
                  <a:srgbClr val="596267"/>
                </a:solidFill>
                <a:latin typeface="Calibri"/>
                <a:cs typeface="Calibri"/>
              </a:rPr>
              <a:t>f</a:t>
            </a:r>
            <a:r>
              <a:rPr sz="2600" spc="-75" dirty="0">
                <a:solidFill>
                  <a:srgbClr val="596267"/>
                </a:solidFill>
                <a:latin typeface="Calibri"/>
                <a:cs typeface="Calibri"/>
              </a:rPr>
              <a:t>f</a:t>
            </a:r>
            <a:r>
              <a:rPr sz="2600" spc="-20" dirty="0">
                <a:solidFill>
                  <a:srgbClr val="596267"/>
                </a:solidFill>
                <a:latin typeface="Calibri"/>
                <a:cs typeface="Calibri"/>
              </a:rPr>
              <a:t>e</a:t>
            </a:r>
            <a:r>
              <a:rPr sz="2600" spc="105" dirty="0">
                <a:solidFill>
                  <a:srgbClr val="596267"/>
                </a:solidFill>
                <a:latin typeface="Calibri"/>
                <a:cs typeface="Calibri"/>
              </a:rPr>
              <a:t>c</a:t>
            </a:r>
            <a:r>
              <a:rPr sz="2600" dirty="0">
                <a:solidFill>
                  <a:srgbClr val="596267"/>
                </a:solidFill>
                <a:latin typeface="Calibri"/>
                <a:cs typeface="Calibri"/>
              </a:rPr>
              <a:t>t</a:t>
            </a:r>
            <a:r>
              <a:rPr sz="2600" spc="-65" dirty="0">
                <a:solidFill>
                  <a:srgbClr val="596267"/>
                </a:solidFill>
                <a:latin typeface="Calibri"/>
                <a:cs typeface="Calibri"/>
              </a:rPr>
              <a:t> </a:t>
            </a:r>
            <a:r>
              <a:rPr sz="2600" spc="-10" dirty="0">
                <a:solidFill>
                  <a:srgbClr val="596267"/>
                </a:solidFill>
                <a:latin typeface="Calibri"/>
                <a:cs typeface="Calibri"/>
              </a:rPr>
              <a:t>y</a:t>
            </a:r>
            <a:r>
              <a:rPr sz="2600" dirty="0">
                <a:solidFill>
                  <a:srgbClr val="596267"/>
                </a:solidFill>
                <a:latin typeface="Calibri"/>
                <a:cs typeface="Calibri"/>
              </a:rPr>
              <a:t>o</a:t>
            </a:r>
            <a:r>
              <a:rPr sz="2600" spc="-5" dirty="0">
                <a:solidFill>
                  <a:srgbClr val="596267"/>
                </a:solidFill>
                <a:latin typeface="Calibri"/>
                <a:cs typeface="Calibri"/>
              </a:rPr>
              <a:t>u</a:t>
            </a:r>
            <a:r>
              <a:rPr sz="2600" spc="-10" dirty="0">
                <a:solidFill>
                  <a:srgbClr val="596267"/>
                </a:solidFill>
                <a:latin typeface="Calibri"/>
                <a:cs typeface="Calibri"/>
              </a:rPr>
              <a:t>r </a:t>
            </a:r>
            <a:r>
              <a:rPr sz="2600" spc="-55" dirty="0">
                <a:solidFill>
                  <a:srgbClr val="596267"/>
                </a:solidFill>
                <a:latin typeface="Calibri"/>
                <a:cs typeface="Calibri"/>
              </a:rPr>
              <a:t>f</a:t>
            </a:r>
            <a:r>
              <a:rPr sz="2600" spc="35" dirty="0">
                <a:solidFill>
                  <a:srgbClr val="596267"/>
                </a:solidFill>
                <a:latin typeface="Calibri"/>
                <a:cs typeface="Calibri"/>
              </a:rPr>
              <a:t>a</a:t>
            </a:r>
            <a:r>
              <a:rPr sz="2600" spc="20" dirty="0">
                <a:solidFill>
                  <a:srgbClr val="596267"/>
                </a:solidFill>
                <a:latin typeface="Calibri"/>
                <a:cs typeface="Calibri"/>
              </a:rPr>
              <a:t>m</a:t>
            </a:r>
            <a:r>
              <a:rPr sz="2600" spc="-10" dirty="0">
                <a:solidFill>
                  <a:srgbClr val="596267"/>
                </a:solidFill>
                <a:latin typeface="Calibri"/>
                <a:cs typeface="Calibri"/>
              </a:rPr>
              <a:t>i</a:t>
            </a:r>
            <a:r>
              <a:rPr sz="2600" spc="35" dirty="0">
                <a:solidFill>
                  <a:srgbClr val="596267"/>
                </a:solidFill>
                <a:latin typeface="Calibri"/>
                <a:cs typeface="Calibri"/>
              </a:rPr>
              <a:t>ly</a:t>
            </a:r>
            <a:r>
              <a:rPr sz="2600" spc="-65" dirty="0">
                <a:solidFill>
                  <a:srgbClr val="596267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596267"/>
                </a:solidFill>
                <a:latin typeface="Calibri"/>
                <a:cs typeface="Calibri"/>
              </a:rPr>
              <a:t>f</a:t>
            </a:r>
            <a:r>
              <a:rPr sz="2600" spc="-10" dirty="0">
                <a:solidFill>
                  <a:srgbClr val="596267"/>
                </a:solidFill>
                <a:latin typeface="Calibri"/>
                <a:cs typeface="Calibri"/>
              </a:rPr>
              <a:t>i</a:t>
            </a:r>
            <a:r>
              <a:rPr sz="2600" spc="-5" dirty="0">
                <a:solidFill>
                  <a:srgbClr val="596267"/>
                </a:solidFill>
                <a:latin typeface="Calibri"/>
                <a:cs typeface="Calibri"/>
              </a:rPr>
              <a:t>n</a:t>
            </a:r>
            <a:r>
              <a:rPr sz="2600" spc="35" dirty="0">
                <a:solidFill>
                  <a:srgbClr val="596267"/>
                </a:solidFill>
                <a:latin typeface="Calibri"/>
                <a:cs typeface="Calibri"/>
              </a:rPr>
              <a:t>a</a:t>
            </a:r>
            <a:r>
              <a:rPr sz="2600" spc="25" dirty="0">
                <a:solidFill>
                  <a:srgbClr val="596267"/>
                </a:solidFill>
                <a:latin typeface="Calibri"/>
                <a:cs typeface="Calibri"/>
              </a:rPr>
              <a:t>n</a:t>
            </a:r>
            <a:r>
              <a:rPr sz="2600" spc="40" dirty="0">
                <a:solidFill>
                  <a:srgbClr val="596267"/>
                </a:solidFill>
                <a:latin typeface="Calibri"/>
                <a:cs typeface="Calibri"/>
              </a:rPr>
              <a:t>c</a:t>
            </a:r>
            <a:r>
              <a:rPr sz="2600" spc="-25" dirty="0">
                <a:solidFill>
                  <a:srgbClr val="596267"/>
                </a:solidFill>
                <a:latin typeface="Calibri"/>
                <a:cs typeface="Calibri"/>
              </a:rPr>
              <a:t>i</a:t>
            </a:r>
            <a:r>
              <a:rPr sz="2600" spc="30" dirty="0">
                <a:solidFill>
                  <a:srgbClr val="596267"/>
                </a:solidFill>
                <a:latin typeface="Calibri"/>
                <a:cs typeface="Calibri"/>
              </a:rPr>
              <a:t>a</a:t>
            </a:r>
            <a:r>
              <a:rPr sz="2600" spc="15" dirty="0">
                <a:solidFill>
                  <a:srgbClr val="596267"/>
                </a:solidFill>
                <a:latin typeface="Calibri"/>
                <a:cs typeface="Calibri"/>
              </a:rPr>
              <a:t>l</a:t>
            </a:r>
            <a:r>
              <a:rPr sz="2600" spc="35" dirty="0">
                <a:solidFill>
                  <a:srgbClr val="596267"/>
                </a:solidFill>
                <a:latin typeface="Calibri"/>
                <a:cs typeface="Calibri"/>
              </a:rPr>
              <a:t>l</a:t>
            </a:r>
            <a:r>
              <a:rPr sz="2600" spc="25" dirty="0">
                <a:solidFill>
                  <a:srgbClr val="596267"/>
                </a:solidFill>
                <a:latin typeface="Calibri"/>
                <a:cs typeface="Calibri"/>
              </a:rPr>
              <a:t>y</a:t>
            </a:r>
            <a:r>
              <a:rPr sz="2600" spc="-60" dirty="0">
                <a:solidFill>
                  <a:srgbClr val="596267"/>
                </a:solidFill>
                <a:latin typeface="Calibri"/>
                <a:cs typeface="Calibri"/>
              </a:rPr>
              <a:t>:</a:t>
            </a:r>
            <a:endParaRPr sz="26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  <a:spcBef>
                <a:spcPts val="1880"/>
              </a:spcBef>
            </a:pPr>
            <a:r>
              <a:rPr sz="2800" b="1" spc="175" dirty="0">
                <a:solidFill>
                  <a:srgbClr val="FFFFFF"/>
                </a:solidFill>
                <a:latin typeface="Arial Narrow"/>
                <a:cs typeface="Arial Narrow"/>
              </a:rPr>
              <a:t>H</a:t>
            </a:r>
            <a:r>
              <a:rPr sz="2800" b="1" spc="5" dirty="0">
                <a:solidFill>
                  <a:srgbClr val="FFFFFF"/>
                </a:solidFill>
                <a:latin typeface="Arial Narrow"/>
                <a:cs typeface="Arial Narrow"/>
              </a:rPr>
              <a:t>E</a:t>
            </a:r>
            <a:r>
              <a:rPr sz="2800" b="1" spc="-80" dirty="0">
                <a:solidFill>
                  <a:srgbClr val="FFFFFF"/>
                </a:solidFill>
                <a:latin typeface="Arial Narrow"/>
                <a:cs typeface="Arial Narrow"/>
              </a:rPr>
              <a:t>A</a:t>
            </a:r>
            <a:r>
              <a:rPr sz="2800" b="1" spc="10" dirty="0">
                <a:solidFill>
                  <a:srgbClr val="FFFFFF"/>
                </a:solidFill>
                <a:latin typeface="Arial Narrow"/>
                <a:cs typeface="Arial Narrow"/>
              </a:rPr>
              <a:t>R</a:t>
            </a:r>
            <a:r>
              <a:rPr sz="2800" b="1" spc="140" dirty="0">
                <a:solidFill>
                  <a:srgbClr val="FFFFFF"/>
                </a:solidFill>
                <a:latin typeface="Arial Narrow"/>
                <a:cs typeface="Arial Narrow"/>
              </a:rPr>
              <a:t>T</a:t>
            </a:r>
            <a:r>
              <a:rPr sz="2800" b="1" spc="-114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800" b="1" spc="100" dirty="0">
                <a:solidFill>
                  <a:srgbClr val="FFFFFF"/>
                </a:solidFill>
                <a:latin typeface="Arial Narrow"/>
                <a:cs typeface="Arial Narrow"/>
              </a:rPr>
              <a:t>|</a:t>
            </a:r>
            <a:r>
              <a:rPr sz="2800" b="1" spc="-114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800" b="1" spc="-10" dirty="0">
                <a:solidFill>
                  <a:srgbClr val="FFFFFF"/>
                </a:solidFill>
                <a:latin typeface="Arial Narrow"/>
                <a:cs typeface="Arial Narrow"/>
              </a:rPr>
              <a:t>S</a:t>
            </a:r>
            <a:r>
              <a:rPr sz="2800" b="1" spc="80" dirty="0">
                <a:solidFill>
                  <a:srgbClr val="FFFFFF"/>
                </a:solidFill>
                <a:latin typeface="Arial Narrow"/>
                <a:cs typeface="Arial Narrow"/>
              </a:rPr>
              <a:t>T</a:t>
            </a:r>
            <a:r>
              <a:rPr sz="2800" b="1" spc="-15" dirty="0">
                <a:solidFill>
                  <a:srgbClr val="FFFFFF"/>
                </a:solidFill>
                <a:latin typeface="Arial Narrow"/>
                <a:cs typeface="Arial Narrow"/>
              </a:rPr>
              <a:t>R</a:t>
            </a:r>
            <a:r>
              <a:rPr sz="2800" b="1" spc="85" dirty="0">
                <a:solidFill>
                  <a:srgbClr val="FFFFFF"/>
                </a:solidFill>
                <a:latin typeface="Arial Narrow"/>
                <a:cs typeface="Arial Narrow"/>
              </a:rPr>
              <a:t>O</a:t>
            </a:r>
            <a:r>
              <a:rPr sz="2800" b="1" spc="30" dirty="0">
                <a:solidFill>
                  <a:srgbClr val="FFFFFF"/>
                </a:solidFill>
                <a:latin typeface="Arial Narrow"/>
                <a:cs typeface="Arial Narrow"/>
              </a:rPr>
              <a:t>K</a:t>
            </a:r>
            <a:r>
              <a:rPr sz="2800" b="1" spc="-20" dirty="0">
                <a:solidFill>
                  <a:srgbClr val="FFFFFF"/>
                </a:solidFill>
                <a:latin typeface="Arial Narrow"/>
                <a:cs typeface="Arial Narrow"/>
              </a:rPr>
              <a:t>E</a:t>
            </a:r>
            <a:r>
              <a:rPr sz="2800" b="1" spc="-114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800" b="1" spc="100" dirty="0">
                <a:solidFill>
                  <a:srgbClr val="FFFFFF"/>
                </a:solidFill>
                <a:latin typeface="Arial Narrow"/>
                <a:cs typeface="Arial Narrow"/>
              </a:rPr>
              <a:t>|</a:t>
            </a:r>
            <a:r>
              <a:rPr sz="2800" b="1" spc="-114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800" b="1" spc="-25" dirty="0">
                <a:solidFill>
                  <a:srgbClr val="FFFFFF"/>
                </a:solidFill>
                <a:latin typeface="Arial Narrow"/>
                <a:cs typeface="Arial Narrow"/>
              </a:rPr>
              <a:t>S</a:t>
            </a:r>
            <a:r>
              <a:rPr sz="2800" b="1" spc="-60" dirty="0">
                <a:solidFill>
                  <a:srgbClr val="FFFFFF"/>
                </a:solidFill>
                <a:latin typeface="Arial Narrow"/>
                <a:cs typeface="Arial Narrow"/>
              </a:rPr>
              <a:t>E</a:t>
            </a:r>
            <a:r>
              <a:rPr sz="2800" b="1" spc="5" dirty="0">
                <a:solidFill>
                  <a:srgbClr val="FFFFFF"/>
                </a:solidFill>
                <a:latin typeface="Arial Narrow"/>
                <a:cs typeface="Arial Narrow"/>
              </a:rPr>
              <a:t>R</a:t>
            </a:r>
            <a:r>
              <a:rPr sz="2800" b="1" spc="150" dirty="0">
                <a:solidFill>
                  <a:srgbClr val="FFFFFF"/>
                </a:solidFill>
                <a:latin typeface="Arial Narrow"/>
                <a:cs typeface="Arial Narrow"/>
              </a:rPr>
              <a:t>I</a:t>
            </a:r>
            <a:r>
              <a:rPr sz="2800" b="1" spc="75" dirty="0">
                <a:solidFill>
                  <a:srgbClr val="FFFFFF"/>
                </a:solidFill>
                <a:latin typeface="Arial Narrow"/>
                <a:cs typeface="Arial Narrow"/>
              </a:rPr>
              <a:t>O</a:t>
            </a:r>
            <a:r>
              <a:rPr sz="2800" b="1" spc="100" dirty="0">
                <a:solidFill>
                  <a:srgbClr val="FFFFFF"/>
                </a:solidFill>
                <a:latin typeface="Arial Narrow"/>
                <a:cs typeface="Arial Narrow"/>
              </a:rPr>
              <a:t>U</a:t>
            </a:r>
            <a:r>
              <a:rPr sz="2800" b="1" spc="15" dirty="0">
                <a:solidFill>
                  <a:srgbClr val="FFFFFF"/>
                </a:solidFill>
                <a:latin typeface="Arial Narrow"/>
                <a:cs typeface="Arial Narrow"/>
              </a:rPr>
              <a:t>S</a:t>
            </a:r>
            <a:r>
              <a:rPr sz="2800" b="1" spc="-114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800" b="1" spc="-145" dirty="0">
                <a:solidFill>
                  <a:srgbClr val="FFFFFF"/>
                </a:solidFill>
                <a:latin typeface="Arial Narrow"/>
                <a:cs typeface="Arial Narrow"/>
              </a:rPr>
              <a:t>A</a:t>
            </a:r>
            <a:r>
              <a:rPr sz="2800" b="1" spc="-150" dirty="0">
                <a:solidFill>
                  <a:srgbClr val="FFFFFF"/>
                </a:solidFill>
                <a:latin typeface="Arial Narrow"/>
                <a:cs typeface="Arial Narrow"/>
              </a:rPr>
              <a:t>C</a:t>
            </a:r>
            <a:r>
              <a:rPr sz="2800" b="1" spc="-105" dirty="0">
                <a:solidFill>
                  <a:srgbClr val="FFFFFF"/>
                </a:solidFill>
                <a:latin typeface="Arial Narrow"/>
                <a:cs typeface="Arial Narrow"/>
              </a:rPr>
              <a:t>C</a:t>
            </a:r>
            <a:r>
              <a:rPr sz="2800" b="1" spc="150" dirty="0">
                <a:solidFill>
                  <a:srgbClr val="FFFFFF"/>
                </a:solidFill>
                <a:latin typeface="Arial Narrow"/>
                <a:cs typeface="Arial Narrow"/>
              </a:rPr>
              <a:t>I</a:t>
            </a:r>
            <a:r>
              <a:rPr sz="2800" b="1" spc="70" dirty="0">
                <a:solidFill>
                  <a:srgbClr val="FFFFFF"/>
                </a:solidFill>
                <a:latin typeface="Arial Narrow"/>
                <a:cs typeface="Arial Narrow"/>
              </a:rPr>
              <a:t>D</a:t>
            </a:r>
            <a:r>
              <a:rPr sz="2800" b="1" spc="-60" dirty="0">
                <a:solidFill>
                  <a:srgbClr val="FFFFFF"/>
                </a:solidFill>
                <a:latin typeface="Arial Narrow"/>
                <a:cs typeface="Arial Narrow"/>
              </a:rPr>
              <a:t>E</a:t>
            </a:r>
            <a:r>
              <a:rPr sz="2800" b="1" spc="135" dirty="0">
                <a:solidFill>
                  <a:srgbClr val="FFFFFF"/>
                </a:solidFill>
                <a:latin typeface="Arial Narrow"/>
                <a:cs typeface="Arial Narrow"/>
              </a:rPr>
              <a:t>N</a:t>
            </a:r>
            <a:r>
              <a:rPr sz="2800" b="1" spc="140" dirty="0">
                <a:solidFill>
                  <a:srgbClr val="FFFFFF"/>
                </a:solidFill>
                <a:latin typeface="Arial Narrow"/>
                <a:cs typeface="Arial Narrow"/>
              </a:rPr>
              <a:t>T</a:t>
            </a:r>
            <a:r>
              <a:rPr sz="2800" b="1" spc="-114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800" b="1" spc="100" dirty="0">
                <a:solidFill>
                  <a:srgbClr val="FFFFFF"/>
                </a:solidFill>
                <a:latin typeface="Arial Narrow"/>
                <a:cs typeface="Arial Narrow"/>
              </a:rPr>
              <a:t>| </a:t>
            </a:r>
            <a:r>
              <a:rPr sz="2800" b="1" spc="50" dirty="0">
                <a:solidFill>
                  <a:srgbClr val="FFFFFF"/>
                </a:solidFill>
                <a:latin typeface="Arial Narrow"/>
                <a:cs typeface="Arial Narrow"/>
              </a:rPr>
              <a:t>O</a:t>
            </a:r>
            <a:r>
              <a:rPr sz="2800" b="1" spc="80" dirty="0">
                <a:solidFill>
                  <a:srgbClr val="FFFFFF"/>
                </a:solidFill>
                <a:latin typeface="Arial Narrow"/>
                <a:cs typeface="Arial Narrow"/>
              </a:rPr>
              <a:t>T</a:t>
            </a:r>
            <a:r>
              <a:rPr sz="2800" b="1" spc="175" dirty="0">
                <a:solidFill>
                  <a:srgbClr val="FFFFFF"/>
                </a:solidFill>
                <a:latin typeface="Arial Narrow"/>
                <a:cs typeface="Arial Narrow"/>
              </a:rPr>
              <a:t>H</a:t>
            </a:r>
            <a:r>
              <a:rPr sz="2800" b="1" spc="-60" dirty="0">
                <a:solidFill>
                  <a:srgbClr val="FFFFFF"/>
                </a:solidFill>
                <a:latin typeface="Arial Narrow"/>
                <a:cs typeface="Arial Narrow"/>
              </a:rPr>
              <a:t>E</a:t>
            </a:r>
            <a:r>
              <a:rPr sz="2800" b="1" spc="45" dirty="0">
                <a:solidFill>
                  <a:srgbClr val="FFFFFF"/>
                </a:solidFill>
                <a:latin typeface="Arial Narrow"/>
                <a:cs typeface="Arial Narrow"/>
              </a:rPr>
              <a:t>R</a:t>
            </a:r>
            <a:r>
              <a:rPr sz="2800" b="1" spc="-114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800" b="1" spc="-15" dirty="0">
                <a:solidFill>
                  <a:srgbClr val="FFFFFF"/>
                </a:solidFill>
                <a:latin typeface="Arial Narrow"/>
                <a:cs typeface="Arial Narrow"/>
              </a:rPr>
              <a:t>C</a:t>
            </a:r>
            <a:r>
              <a:rPr sz="2800" b="1" spc="-240" dirty="0">
                <a:solidFill>
                  <a:srgbClr val="FFFFFF"/>
                </a:solidFill>
                <a:latin typeface="Arial Narrow"/>
                <a:cs typeface="Arial Narrow"/>
              </a:rPr>
              <a:t>A</a:t>
            </a:r>
            <a:r>
              <a:rPr sz="2800" b="1" spc="-35" dirty="0">
                <a:solidFill>
                  <a:srgbClr val="FFFFFF"/>
                </a:solidFill>
                <a:latin typeface="Arial Narrow"/>
                <a:cs typeface="Arial Narrow"/>
              </a:rPr>
              <a:t>T</a:t>
            </a:r>
            <a:r>
              <a:rPr sz="2800" b="1" spc="-55" dirty="0">
                <a:solidFill>
                  <a:srgbClr val="FFFFFF"/>
                </a:solidFill>
                <a:latin typeface="Arial Narrow"/>
                <a:cs typeface="Arial Narrow"/>
              </a:rPr>
              <a:t>A</a:t>
            </a:r>
            <a:r>
              <a:rPr sz="2800" b="1" spc="-10" dirty="0">
                <a:solidFill>
                  <a:srgbClr val="FFFFFF"/>
                </a:solidFill>
                <a:latin typeface="Arial Narrow"/>
                <a:cs typeface="Arial Narrow"/>
              </a:rPr>
              <a:t>S</a:t>
            </a:r>
            <a:r>
              <a:rPr sz="2800" b="1" spc="80" dirty="0">
                <a:solidFill>
                  <a:srgbClr val="FFFFFF"/>
                </a:solidFill>
                <a:latin typeface="Arial Narrow"/>
                <a:cs typeface="Arial Narrow"/>
              </a:rPr>
              <a:t>T</a:t>
            </a:r>
            <a:r>
              <a:rPr sz="2800" b="1" spc="-15" dirty="0">
                <a:solidFill>
                  <a:srgbClr val="FFFFFF"/>
                </a:solidFill>
                <a:latin typeface="Arial Narrow"/>
                <a:cs typeface="Arial Narrow"/>
              </a:rPr>
              <a:t>R</a:t>
            </a:r>
            <a:r>
              <a:rPr sz="2800" b="1" spc="85" dirty="0">
                <a:solidFill>
                  <a:srgbClr val="FFFFFF"/>
                </a:solidFill>
                <a:latin typeface="Arial Narrow"/>
                <a:cs typeface="Arial Narrow"/>
              </a:rPr>
              <a:t>O</a:t>
            </a:r>
            <a:r>
              <a:rPr sz="2800" b="1" spc="105" dirty="0">
                <a:solidFill>
                  <a:srgbClr val="FFFFFF"/>
                </a:solidFill>
                <a:latin typeface="Arial Narrow"/>
                <a:cs typeface="Arial Narrow"/>
              </a:rPr>
              <a:t>P</a:t>
            </a:r>
            <a:r>
              <a:rPr sz="2800" b="1" spc="155" dirty="0">
                <a:solidFill>
                  <a:srgbClr val="FFFFFF"/>
                </a:solidFill>
                <a:latin typeface="Arial Narrow"/>
                <a:cs typeface="Arial Narrow"/>
              </a:rPr>
              <a:t>H</a:t>
            </a:r>
            <a:r>
              <a:rPr sz="2800" b="1" spc="150" dirty="0">
                <a:solidFill>
                  <a:srgbClr val="FFFFFF"/>
                </a:solidFill>
                <a:latin typeface="Arial Narrow"/>
                <a:cs typeface="Arial Narrow"/>
              </a:rPr>
              <a:t>I</a:t>
            </a:r>
            <a:r>
              <a:rPr sz="2800" b="1" spc="-50" dirty="0">
                <a:solidFill>
                  <a:srgbClr val="FFFFFF"/>
                </a:solidFill>
                <a:latin typeface="Arial Narrow"/>
                <a:cs typeface="Arial Narrow"/>
              </a:rPr>
              <a:t>C</a:t>
            </a:r>
            <a:r>
              <a:rPr sz="2800" b="1" spc="-114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800" b="1" spc="150" dirty="0">
                <a:solidFill>
                  <a:srgbClr val="FFFFFF"/>
                </a:solidFill>
                <a:latin typeface="Arial Narrow"/>
                <a:cs typeface="Arial Narrow"/>
              </a:rPr>
              <a:t>I</a:t>
            </a:r>
            <a:r>
              <a:rPr sz="2800" b="1" spc="5" dirty="0">
                <a:solidFill>
                  <a:srgbClr val="FFFFFF"/>
                </a:solidFill>
                <a:latin typeface="Arial Narrow"/>
                <a:cs typeface="Arial Narrow"/>
              </a:rPr>
              <a:t>LL</a:t>
            </a:r>
            <a:r>
              <a:rPr sz="2800" b="1" spc="50" dirty="0">
                <a:solidFill>
                  <a:srgbClr val="FFFFFF"/>
                </a:solidFill>
                <a:latin typeface="Arial Narrow"/>
                <a:cs typeface="Arial Narrow"/>
              </a:rPr>
              <a:t>N</a:t>
            </a:r>
            <a:r>
              <a:rPr sz="2800" b="1" spc="-55" dirty="0">
                <a:solidFill>
                  <a:srgbClr val="FFFFFF"/>
                </a:solidFill>
                <a:latin typeface="Arial Narrow"/>
                <a:cs typeface="Arial Narrow"/>
              </a:rPr>
              <a:t>E</a:t>
            </a:r>
            <a:r>
              <a:rPr sz="2800" b="1" spc="-30" dirty="0">
                <a:solidFill>
                  <a:srgbClr val="FFFFFF"/>
                </a:solidFill>
                <a:latin typeface="Arial Narrow"/>
                <a:cs typeface="Arial Narrow"/>
              </a:rPr>
              <a:t>S</a:t>
            </a:r>
            <a:r>
              <a:rPr sz="2800" b="1" spc="15" dirty="0">
                <a:solidFill>
                  <a:srgbClr val="FFFFFF"/>
                </a:solidFill>
                <a:latin typeface="Arial Narrow"/>
                <a:cs typeface="Arial Narrow"/>
              </a:rPr>
              <a:t>S</a:t>
            </a:r>
            <a:endParaRPr sz="2800">
              <a:latin typeface="Arial Narrow"/>
              <a:cs typeface="Arial Narrow"/>
            </a:endParaRPr>
          </a:p>
          <a:p>
            <a:pPr marL="12700">
              <a:lnSpc>
                <a:spcPct val="100000"/>
              </a:lnSpc>
              <a:spcBef>
                <a:spcPts val="1840"/>
              </a:spcBef>
            </a:pPr>
            <a:r>
              <a:rPr sz="2600" i="1" spc="10" dirty="0">
                <a:solidFill>
                  <a:srgbClr val="596267"/>
                </a:solidFill>
                <a:latin typeface="Calibri"/>
                <a:cs typeface="Calibri"/>
              </a:rPr>
              <a:t>T</a:t>
            </a:r>
            <a:r>
              <a:rPr sz="2600" i="1" spc="-25" dirty="0">
                <a:solidFill>
                  <a:srgbClr val="596267"/>
                </a:solidFill>
                <a:latin typeface="Calibri"/>
                <a:cs typeface="Calibri"/>
              </a:rPr>
              <a:t>h</a:t>
            </a:r>
            <a:r>
              <a:rPr sz="2600" i="1" spc="5" dirty="0">
                <a:solidFill>
                  <a:srgbClr val="596267"/>
                </a:solidFill>
                <a:latin typeface="Calibri"/>
                <a:cs typeface="Calibri"/>
              </a:rPr>
              <a:t>a</a:t>
            </a:r>
            <a:r>
              <a:rPr sz="2600" i="1" spc="0" dirty="0">
                <a:solidFill>
                  <a:srgbClr val="596267"/>
                </a:solidFill>
                <a:latin typeface="Calibri"/>
                <a:cs typeface="Calibri"/>
              </a:rPr>
              <a:t>t</a:t>
            </a:r>
            <a:r>
              <a:rPr sz="2600" i="1" spc="-125" dirty="0">
                <a:solidFill>
                  <a:srgbClr val="596267"/>
                </a:solidFill>
                <a:latin typeface="Calibri"/>
                <a:cs typeface="Calibri"/>
              </a:rPr>
              <a:t>’</a:t>
            </a:r>
            <a:r>
              <a:rPr sz="2600" i="1" spc="30" dirty="0">
                <a:solidFill>
                  <a:srgbClr val="596267"/>
                </a:solidFill>
                <a:latin typeface="Calibri"/>
                <a:cs typeface="Calibri"/>
              </a:rPr>
              <a:t>s</a:t>
            </a:r>
            <a:r>
              <a:rPr sz="2600" i="1" spc="-90" dirty="0">
                <a:solidFill>
                  <a:srgbClr val="596267"/>
                </a:solidFill>
                <a:latin typeface="Calibri"/>
                <a:cs typeface="Calibri"/>
              </a:rPr>
              <a:t> </a:t>
            </a:r>
            <a:r>
              <a:rPr sz="2600" i="1" spc="-105" dirty="0">
                <a:solidFill>
                  <a:srgbClr val="596267"/>
                </a:solidFill>
                <a:latin typeface="Calibri"/>
                <a:cs typeface="Calibri"/>
              </a:rPr>
              <a:t>w</a:t>
            </a:r>
            <a:r>
              <a:rPr sz="2600" i="1" spc="-55" dirty="0">
                <a:solidFill>
                  <a:srgbClr val="596267"/>
                </a:solidFill>
                <a:latin typeface="Calibri"/>
                <a:cs typeface="Calibri"/>
              </a:rPr>
              <a:t>h</a:t>
            </a:r>
            <a:r>
              <a:rPr sz="2600" i="1" dirty="0">
                <a:solidFill>
                  <a:srgbClr val="596267"/>
                </a:solidFill>
                <a:latin typeface="Calibri"/>
                <a:cs typeface="Calibri"/>
              </a:rPr>
              <a:t>y</a:t>
            </a:r>
            <a:r>
              <a:rPr sz="2600" i="1" spc="-90" dirty="0">
                <a:solidFill>
                  <a:srgbClr val="596267"/>
                </a:solidFill>
                <a:latin typeface="Calibri"/>
                <a:cs typeface="Calibri"/>
              </a:rPr>
              <a:t> </a:t>
            </a:r>
            <a:r>
              <a:rPr sz="2600" i="1" spc="-105" dirty="0">
                <a:solidFill>
                  <a:srgbClr val="596267"/>
                </a:solidFill>
                <a:latin typeface="Calibri"/>
                <a:cs typeface="Calibri"/>
              </a:rPr>
              <a:t>w</a:t>
            </a:r>
            <a:r>
              <a:rPr sz="2600" i="1" dirty="0">
                <a:solidFill>
                  <a:srgbClr val="596267"/>
                </a:solidFill>
                <a:latin typeface="Calibri"/>
                <a:cs typeface="Calibri"/>
              </a:rPr>
              <a:t>e</a:t>
            </a:r>
            <a:r>
              <a:rPr sz="2600" i="1" spc="-90" dirty="0">
                <a:solidFill>
                  <a:srgbClr val="596267"/>
                </a:solidFill>
                <a:latin typeface="Calibri"/>
                <a:cs typeface="Calibri"/>
              </a:rPr>
              <a:t> </a:t>
            </a:r>
            <a:r>
              <a:rPr sz="2600" i="1" spc="-30" dirty="0">
                <a:solidFill>
                  <a:srgbClr val="596267"/>
                </a:solidFill>
                <a:latin typeface="Calibri"/>
                <a:cs typeface="Calibri"/>
              </a:rPr>
              <a:t>o</a:t>
            </a:r>
            <a:r>
              <a:rPr sz="2600" i="1" spc="-80" dirty="0">
                <a:solidFill>
                  <a:srgbClr val="596267"/>
                </a:solidFill>
                <a:latin typeface="Calibri"/>
                <a:cs typeface="Calibri"/>
              </a:rPr>
              <a:t>f</a:t>
            </a:r>
            <a:r>
              <a:rPr sz="2600" i="1" spc="-105" dirty="0">
                <a:solidFill>
                  <a:srgbClr val="596267"/>
                </a:solidFill>
                <a:latin typeface="Calibri"/>
                <a:cs typeface="Calibri"/>
              </a:rPr>
              <a:t>f</a:t>
            </a:r>
            <a:r>
              <a:rPr sz="2600" i="1" spc="-25" dirty="0">
                <a:solidFill>
                  <a:srgbClr val="596267"/>
                </a:solidFill>
                <a:latin typeface="Calibri"/>
                <a:cs typeface="Calibri"/>
              </a:rPr>
              <a:t>e</a:t>
            </a:r>
            <a:r>
              <a:rPr sz="2600" i="1" spc="-5" dirty="0">
                <a:solidFill>
                  <a:srgbClr val="596267"/>
                </a:solidFill>
                <a:latin typeface="Calibri"/>
                <a:cs typeface="Calibri"/>
              </a:rPr>
              <a:t>r</a:t>
            </a:r>
            <a:r>
              <a:rPr sz="2600" i="1" spc="-70" dirty="0">
                <a:solidFill>
                  <a:srgbClr val="596267"/>
                </a:solidFill>
                <a:latin typeface="Calibri"/>
                <a:cs typeface="Calibri"/>
              </a:rPr>
              <a:t>: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6433408" y="1759408"/>
            <a:ext cx="2794000" cy="2794000"/>
          </a:xfrm>
          <a:custGeom>
            <a:avLst/>
            <a:gdLst/>
            <a:ahLst/>
            <a:cxnLst/>
            <a:rect l="l" t="t" r="r" b="b"/>
            <a:pathLst>
              <a:path w="2794000" h="2794000">
                <a:moveTo>
                  <a:pt x="1397000" y="0"/>
                </a:moveTo>
                <a:lnTo>
                  <a:pt x="1282424" y="4631"/>
                </a:lnTo>
                <a:lnTo>
                  <a:pt x="1170400" y="18284"/>
                </a:lnTo>
                <a:lnTo>
                  <a:pt x="1061286" y="40600"/>
                </a:lnTo>
                <a:lnTo>
                  <a:pt x="955441" y="71220"/>
                </a:lnTo>
                <a:lnTo>
                  <a:pt x="853226" y="109783"/>
                </a:lnTo>
                <a:lnTo>
                  <a:pt x="754999" y="155931"/>
                </a:lnTo>
                <a:lnTo>
                  <a:pt x="661121" y="209303"/>
                </a:lnTo>
                <a:lnTo>
                  <a:pt x="571951" y="269541"/>
                </a:lnTo>
                <a:lnTo>
                  <a:pt x="487849" y="336284"/>
                </a:lnTo>
                <a:lnTo>
                  <a:pt x="409173" y="409173"/>
                </a:lnTo>
                <a:lnTo>
                  <a:pt x="336284" y="487849"/>
                </a:lnTo>
                <a:lnTo>
                  <a:pt x="269541" y="571951"/>
                </a:lnTo>
                <a:lnTo>
                  <a:pt x="209303" y="661121"/>
                </a:lnTo>
                <a:lnTo>
                  <a:pt x="155931" y="754999"/>
                </a:lnTo>
                <a:lnTo>
                  <a:pt x="109783" y="853226"/>
                </a:lnTo>
                <a:lnTo>
                  <a:pt x="71220" y="955441"/>
                </a:lnTo>
                <a:lnTo>
                  <a:pt x="40600" y="1061286"/>
                </a:lnTo>
                <a:lnTo>
                  <a:pt x="18284" y="1170400"/>
                </a:lnTo>
                <a:lnTo>
                  <a:pt x="4631" y="1282424"/>
                </a:lnTo>
                <a:lnTo>
                  <a:pt x="0" y="1397000"/>
                </a:lnTo>
                <a:lnTo>
                  <a:pt x="4631" y="1511575"/>
                </a:lnTo>
                <a:lnTo>
                  <a:pt x="18284" y="1623599"/>
                </a:lnTo>
                <a:lnTo>
                  <a:pt x="40600" y="1732713"/>
                </a:lnTo>
                <a:lnTo>
                  <a:pt x="71220" y="1838558"/>
                </a:lnTo>
                <a:lnTo>
                  <a:pt x="109783" y="1940773"/>
                </a:lnTo>
                <a:lnTo>
                  <a:pt x="155931" y="2039000"/>
                </a:lnTo>
                <a:lnTo>
                  <a:pt x="209303" y="2132878"/>
                </a:lnTo>
                <a:lnTo>
                  <a:pt x="269541" y="2222048"/>
                </a:lnTo>
                <a:lnTo>
                  <a:pt x="336284" y="2306150"/>
                </a:lnTo>
                <a:lnTo>
                  <a:pt x="409173" y="2384826"/>
                </a:lnTo>
                <a:lnTo>
                  <a:pt x="487849" y="2457715"/>
                </a:lnTo>
                <a:lnTo>
                  <a:pt x="571951" y="2524458"/>
                </a:lnTo>
                <a:lnTo>
                  <a:pt x="661121" y="2584696"/>
                </a:lnTo>
                <a:lnTo>
                  <a:pt x="754999" y="2638068"/>
                </a:lnTo>
                <a:lnTo>
                  <a:pt x="853226" y="2684216"/>
                </a:lnTo>
                <a:lnTo>
                  <a:pt x="955441" y="2722779"/>
                </a:lnTo>
                <a:lnTo>
                  <a:pt x="1061286" y="2753399"/>
                </a:lnTo>
                <a:lnTo>
                  <a:pt x="1170400" y="2775715"/>
                </a:lnTo>
                <a:lnTo>
                  <a:pt x="1282424" y="2789368"/>
                </a:lnTo>
                <a:lnTo>
                  <a:pt x="1397000" y="2794000"/>
                </a:lnTo>
                <a:lnTo>
                  <a:pt x="1511575" y="2789368"/>
                </a:lnTo>
                <a:lnTo>
                  <a:pt x="1623599" y="2775715"/>
                </a:lnTo>
                <a:lnTo>
                  <a:pt x="1732713" y="2753399"/>
                </a:lnTo>
                <a:lnTo>
                  <a:pt x="1838558" y="2722779"/>
                </a:lnTo>
                <a:lnTo>
                  <a:pt x="1940773" y="2684216"/>
                </a:lnTo>
                <a:lnTo>
                  <a:pt x="2039000" y="2638068"/>
                </a:lnTo>
                <a:lnTo>
                  <a:pt x="2132878" y="2584696"/>
                </a:lnTo>
                <a:lnTo>
                  <a:pt x="2222048" y="2524458"/>
                </a:lnTo>
                <a:lnTo>
                  <a:pt x="2306150" y="2457715"/>
                </a:lnTo>
                <a:lnTo>
                  <a:pt x="2384826" y="2384826"/>
                </a:lnTo>
                <a:lnTo>
                  <a:pt x="2457715" y="2306150"/>
                </a:lnTo>
                <a:lnTo>
                  <a:pt x="2524458" y="2222048"/>
                </a:lnTo>
                <a:lnTo>
                  <a:pt x="2584696" y="2132878"/>
                </a:lnTo>
                <a:lnTo>
                  <a:pt x="2638068" y="2039000"/>
                </a:lnTo>
                <a:lnTo>
                  <a:pt x="2684216" y="1940773"/>
                </a:lnTo>
                <a:lnTo>
                  <a:pt x="2722779" y="1838558"/>
                </a:lnTo>
                <a:lnTo>
                  <a:pt x="2753399" y="1732713"/>
                </a:lnTo>
                <a:lnTo>
                  <a:pt x="2775715" y="1623599"/>
                </a:lnTo>
                <a:lnTo>
                  <a:pt x="2789368" y="1511575"/>
                </a:lnTo>
                <a:lnTo>
                  <a:pt x="2794000" y="1397000"/>
                </a:lnTo>
                <a:lnTo>
                  <a:pt x="2789368" y="1282424"/>
                </a:lnTo>
                <a:lnTo>
                  <a:pt x="2775715" y="1170400"/>
                </a:lnTo>
                <a:lnTo>
                  <a:pt x="2753399" y="1061286"/>
                </a:lnTo>
                <a:lnTo>
                  <a:pt x="2722779" y="955441"/>
                </a:lnTo>
                <a:lnTo>
                  <a:pt x="2684216" y="853226"/>
                </a:lnTo>
                <a:lnTo>
                  <a:pt x="2638068" y="754999"/>
                </a:lnTo>
                <a:lnTo>
                  <a:pt x="2584696" y="661121"/>
                </a:lnTo>
                <a:lnTo>
                  <a:pt x="2524458" y="571951"/>
                </a:lnTo>
                <a:lnTo>
                  <a:pt x="2457715" y="487849"/>
                </a:lnTo>
                <a:lnTo>
                  <a:pt x="2384826" y="409173"/>
                </a:lnTo>
                <a:lnTo>
                  <a:pt x="2306150" y="336284"/>
                </a:lnTo>
                <a:lnTo>
                  <a:pt x="2222048" y="269541"/>
                </a:lnTo>
                <a:lnTo>
                  <a:pt x="2132878" y="209303"/>
                </a:lnTo>
                <a:lnTo>
                  <a:pt x="2039000" y="155931"/>
                </a:lnTo>
                <a:lnTo>
                  <a:pt x="1940773" y="109783"/>
                </a:lnTo>
                <a:lnTo>
                  <a:pt x="1838558" y="71220"/>
                </a:lnTo>
                <a:lnTo>
                  <a:pt x="1732713" y="40600"/>
                </a:lnTo>
                <a:lnTo>
                  <a:pt x="1623599" y="18284"/>
                </a:lnTo>
                <a:lnTo>
                  <a:pt x="1511575" y="4631"/>
                </a:lnTo>
                <a:lnTo>
                  <a:pt x="1397000" y="0"/>
                </a:lnTo>
                <a:close/>
              </a:path>
            </a:pathLst>
          </a:custGeom>
          <a:solidFill>
            <a:srgbClr val="DDE4E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433413" y="1759408"/>
            <a:ext cx="2793987" cy="279399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508000" y="12217907"/>
            <a:ext cx="578866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5" dirty="0">
                <a:solidFill>
                  <a:srgbClr val="262626"/>
                </a:solidFill>
                <a:latin typeface="Calibri"/>
                <a:cs typeface="Calibri"/>
              </a:rPr>
              <a:t>Unde</a:t>
            </a:r>
            <a:r>
              <a:rPr sz="1200" spc="15" dirty="0">
                <a:solidFill>
                  <a:srgbClr val="262626"/>
                </a:solidFill>
                <a:latin typeface="Calibri"/>
                <a:cs typeface="Calibri"/>
              </a:rPr>
              <a:t>r</a:t>
            </a:r>
            <a:r>
              <a:rPr sz="1200" dirty="0">
                <a:solidFill>
                  <a:srgbClr val="262626"/>
                </a:solidFill>
                <a:latin typeface="Calibri"/>
                <a:cs typeface="Calibri"/>
              </a:rPr>
              <a:t>writ</a:t>
            </a:r>
            <a:r>
              <a:rPr sz="1200" spc="-15" dirty="0">
                <a:solidFill>
                  <a:srgbClr val="262626"/>
                </a:solidFill>
                <a:latin typeface="Calibri"/>
                <a:cs typeface="Calibri"/>
              </a:rPr>
              <a:t>t</a:t>
            </a:r>
            <a:r>
              <a:rPr sz="1200" spc="5" dirty="0">
                <a:solidFill>
                  <a:srgbClr val="262626"/>
                </a:solidFill>
                <a:latin typeface="Calibri"/>
                <a:cs typeface="Calibri"/>
              </a:rPr>
              <a:t>en</a:t>
            </a:r>
            <a:r>
              <a:rPr sz="1200" spc="-30" dirty="0">
                <a:solidFill>
                  <a:srgbClr val="262626"/>
                </a:solidFill>
                <a:latin typeface="Calibri"/>
                <a:cs typeface="Calibri"/>
              </a:rPr>
              <a:t> </a:t>
            </a:r>
            <a:r>
              <a:rPr sz="1200" spc="25" dirty="0">
                <a:solidFill>
                  <a:srgbClr val="262626"/>
                </a:solidFill>
                <a:latin typeface="Calibri"/>
                <a:cs typeface="Calibri"/>
              </a:rPr>
              <a:t>b</a:t>
            </a:r>
            <a:r>
              <a:rPr sz="1200" spc="15" dirty="0">
                <a:solidFill>
                  <a:srgbClr val="262626"/>
                </a:solidFill>
                <a:latin typeface="Calibri"/>
                <a:cs typeface="Calibri"/>
              </a:rPr>
              <a:t>y</a:t>
            </a:r>
            <a:r>
              <a:rPr sz="1200" spc="-30" dirty="0">
                <a:solidFill>
                  <a:srgbClr val="262626"/>
                </a:solidFill>
                <a:latin typeface="Calibri"/>
                <a:cs typeface="Calibri"/>
              </a:rPr>
              <a:t> </a:t>
            </a:r>
            <a:r>
              <a:rPr sz="1200" spc="-15" dirty="0">
                <a:solidFill>
                  <a:srgbClr val="262626"/>
                </a:solidFill>
                <a:latin typeface="Calibri"/>
                <a:cs typeface="Calibri"/>
              </a:rPr>
              <a:t>F</a:t>
            </a:r>
            <a:r>
              <a:rPr sz="1200" spc="25" dirty="0">
                <a:solidFill>
                  <a:srgbClr val="262626"/>
                </a:solidFill>
                <a:latin typeface="Calibri"/>
                <a:cs typeface="Calibri"/>
              </a:rPr>
              <a:t>amily</a:t>
            </a:r>
            <a:r>
              <a:rPr sz="1200" spc="-30" dirty="0">
                <a:solidFill>
                  <a:srgbClr val="262626"/>
                </a:solidFill>
                <a:latin typeface="Calibri"/>
                <a:cs typeface="Calibri"/>
              </a:rPr>
              <a:t> </a:t>
            </a:r>
            <a:r>
              <a:rPr sz="1200" spc="5" dirty="0">
                <a:solidFill>
                  <a:srgbClr val="262626"/>
                </a:solidFill>
                <a:latin typeface="Calibri"/>
                <a:cs typeface="Calibri"/>
              </a:rPr>
              <a:t>Heri</a:t>
            </a:r>
            <a:r>
              <a:rPr sz="1200" spc="-25" dirty="0">
                <a:solidFill>
                  <a:srgbClr val="262626"/>
                </a:solidFill>
                <a:latin typeface="Calibri"/>
                <a:cs typeface="Calibri"/>
              </a:rPr>
              <a:t>t</a:t>
            </a:r>
            <a:r>
              <a:rPr sz="1200" spc="30" dirty="0">
                <a:solidFill>
                  <a:srgbClr val="262626"/>
                </a:solidFill>
                <a:latin typeface="Calibri"/>
                <a:cs typeface="Calibri"/>
              </a:rPr>
              <a:t>a</a:t>
            </a:r>
            <a:r>
              <a:rPr sz="1200" spc="10" dirty="0">
                <a:solidFill>
                  <a:srgbClr val="262626"/>
                </a:solidFill>
                <a:latin typeface="Calibri"/>
                <a:cs typeface="Calibri"/>
              </a:rPr>
              <a:t>g</a:t>
            </a:r>
            <a:r>
              <a:rPr sz="1200" spc="-10" dirty="0">
                <a:solidFill>
                  <a:srgbClr val="262626"/>
                </a:solidFill>
                <a:latin typeface="Calibri"/>
                <a:cs typeface="Calibri"/>
              </a:rPr>
              <a:t>e</a:t>
            </a:r>
            <a:r>
              <a:rPr sz="1200" spc="-30" dirty="0">
                <a:solidFill>
                  <a:srgbClr val="262626"/>
                </a:solidFill>
                <a:latin typeface="Calibri"/>
                <a:cs typeface="Calibri"/>
              </a:rPr>
              <a:t> </a:t>
            </a:r>
            <a:r>
              <a:rPr sz="1200" spc="20" dirty="0">
                <a:solidFill>
                  <a:srgbClr val="262626"/>
                </a:solidFill>
                <a:latin typeface="Calibri"/>
                <a:cs typeface="Calibri"/>
              </a:rPr>
              <a:t>Li</a:t>
            </a:r>
            <a:r>
              <a:rPr sz="1200" spc="5" dirty="0">
                <a:solidFill>
                  <a:srgbClr val="262626"/>
                </a:solidFill>
                <a:latin typeface="Calibri"/>
                <a:cs typeface="Calibri"/>
              </a:rPr>
              <a:t>f</a:t>
            </a:r>
            <a:r>
              <a:rPr sz="1200" spc="-10" dirty="0">
                <a:solidFill>
                  <a:srgbClr val="262626"/>
                </a:solidFill>
                <a:latin typeface="Calibri"/>
                <a:cs typeface="Calibri"/>
              </a:rPr>
              <a:t>e</a:t>
            </a:r>
            <a:r>
              <a:rPr sz="1200" spc="-30" dirty="0">
                <a:solidFill>
                  <a:srgbClr val="262626"/>
                </a:solidFill>
                <a:latin typeface="Calibri"/>
                <a:cs typeface="Calibri"/>
              </a:rPr>
              <a:t> </a:t>
            </a:r>
            <a:r>
              <a:rPr sz="1200" spc="15" dirty="0">
                <a:solidFill>
                  <a:srgbClr val="262626"/>
                </a:solidFill>
                <a:latin typeface="Calibri"/>
                <a:cs typeface="Calibri"/>
              </a:rPr>
              <a:t>Insu</a:t>
            </a:r>
            <a:r>
              <a:rPr sz="1200" spc="-20" dirty="0">
                <a:solidFill>
                  <a:srgbClr val="262626"/>
                </a:solidFill>
                <a:latin typeface="Calibri"/>
                <a:cs typeface="Calibri"/>
              </a:rPr>
              <a:t>r</a:t>
            </a:r>
            <a:r>
              <a:rPr sz="1200" spc="35" dirty="0">
                <a:solidFill>
                  <a:srgbClr val="262626"/>
                </a:solidFill>
                <a:latin typeface="Calibri"/>
                <a:cs typeface="Calibri"/>
              </a:rPr>
              <a:t>an</a:t>
            </a:r>
            <a:r>
              <a:rPr sz="1200" dirty="0">
                <a:solidFill>
                  <a:srgbClr val="262626"/>
                </a:solidFill>
                <a:latin typeface="Calibri"/>
                <a:cs typeface="Calibri"/>
              </a:rPr>
              <a:t>c</a:t>
            </a:r>
            <a:r>
              <a:rPr sz="1200" spc="-10" dirty="0">
                <a:solidFill>
                  <a:srgbClr val="262626"/>
                </a:solidFill>
                <a:latin typeface="Calibri"/>
                <a:cs typeface="Calibri"/>
              </a:rPr>
              <a:t>e</a:t>
            </a:r>
            <a:r>
              <a:rPr sz="1200" spc="-30" dirty="0">
                <a:solidFill>
                  <a:srgbClr val="262626"/>
                </a:solidFill>
                <a:latin typeface="Calibri"/>
                <a:cs typeface="Calibri"/>
              </a:rPr>
              <a:t> </a:t>
            </a:r>
            <a:r>
              <a:rPr sz="1200" spc="25" dirty="0">
                <a:solidFill>
                  <a:srgbClr val="262626"/>
                </a:solidFill>
                <a:latin typeface="Calibri"/>
                <a:cs typeface="Calibri"/>
              </a:rPr>
              <a:t>Com</a:t>
            </a:r>
            <a:r>
              <a:rPr sz="1200" spc="5" dirty="0">
                <a:solidFill>
                  <a:srgbClr val="262626"/>
                </a:solidFill>
                <a:latin typeface="Calibri"/>
                <a:cs typeface="Calibri"/>
              </a:rPr>
              <a:t>p</a:t>
            </a:r>
            <a:r>
              <a:rPr sz="1200" spc="20" dirty="0">
                <a:solidFill>
                  <a:srgbClr val="262626"/>
                </a:solidFill>
                <a:latin typeface="Calibri"/>
                <a:cs typeface="Calibri"/>
              </a:rPr>
              <a:t>any</a:t>
            </a:r>
            <a:r>
              <a:rPr sz="1200" spc="-30" dirty="0">
                <a:solidFill>
                  <a:srgbClr val="262626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262626"/>
                </a:solidFill>
                <a:latin typeface="Calibri"/>
                <a:cs typeface="Calibri"/>
              </a:rPr>
              <a:t>of</a:t>
            </a:r>
            <a:r>
              <a:rPr sz="1200" spc="-30" dirty="0">
                <a:solidFill>
                  <a:srgbClr val="262626"/>
                </a:solidFill>
                <a:latin typeface="Calibri"/>
                <a:cs typeface="Calibri"/>
              </a:rPr>
              <a:t> </a:t>
            </a:r>
            <a:r>
              <a:rPr sz="1200" spc="5" dirty="0">
                <a:solidFill>
                  <a:srgbClr val="262626"/>
                </a:solidFill>
                <a:latin typeface="Calibri"/>
                <a:cs typeface="Calibri"/>
              </a:rPr>
              <a:t>Ameri</a:t>
            </a:r>
            <a:r>
              <a:rPr sz="1200" spc="-10" dirty="0">
                <a:solidFill>
                  <a:srgbClr val="262626"/>
                </a:solidFill>
                <a:latin typeface="Calibri"/>
                <a:cs typeface="Calibri"/>
              </a:rPr>
              <a:t>c</a:t>
            </a:r>
            <a:r>
              <a:rPr sz="1200" spc="15" dirty="0">
                <a:solidFill>
                  <a:srgbClr val="262626"/>
                </a:solidFill>
                <a:latin typeface="Calibri"/>
                <a:cs typeface="Calibri"/>
              </a:rPr>
              <a:t>a,</a:t>
            </a:r>
            <a:r>
              <a:rPr sz="1200" spc="-30" dirty="0">
                <a:solidFill>
                  <a:srgbClr val="262626"/>
                </a:solidFill>
                <a:latin typeface="Calibri"/>
                <a:cs typeface="Calibri"/>
              </a:rPr>
              <a:t> </a:t>
            </a:r>
            <a:r>
              <a:rPr sz="1200" spc="30" dirty="0">
                <a:solidFill>
                  <a:srgbClr val="262626"/>
                </a:solidFill>
                <a:latin typeface="Calibri"/>
                <a:cs typeface="Calibri"/>
              </a:rPr>
              <a:t>a</a:t>
            </a:r>
            <a:r>
              <a:rPr sz="1200" spc="-30" dirty="0">
                <a:solidFill>
                  <a:srgbClr val="262626"/>
                </a:solidFill>
                <a:latin typeface="Calibri"/>
                <a:cs typeface="Calibri"/>
              </a:rPr>
              <a:t> </a:t>
            </a:r>
            <a:r>
              <a:rPr sz="1200" spc="10" dirty="0">
                <a:solidFill>
                  <a:srgbClr val="262626"/>
                </a:solidFill>
                <a:latin typeface="Calibri"/>
                <a:cs typeface="Calibri"/>
              </a:rPr>
              <a:t>Globe</a:t>
            </a:r>
            <a:r>
              <a:rPr sz="1200" spc="-30" dirty="0">
                <a:solidFill>
                  <a:srgbClr val="262626"/>
                </a:solidFill>
                <a:latin typeface="Calibri"/>
                <a:cs typeface="Calibri"/>
              </a:rPr>
              <a:t> </a:t>
            </a:r>
            <a:r>
              <a:rPr sz="1200" spc="20" dirty="0">
                <a:solidFill>
                  <a:srgbClr val="262626"/>
                </a:solidFill>
                <a:latin typeface="Calibri"/>
                <a:cs typeface="Calibri"/>
              </a:rPr>
              <a:t>Li</a:t>
            </a:r>
            <a:r>
              <a:rPr sz="1200" spc="5" dirty="0">
                <a:solidFill>
                  <a:srgbClr val="262626"/>
                </a:solidFill>
                <a:latin typeface="Calibri"/>
                <a:cs typeface="Calibri"/>
              </a:rPr>
              <a:t>f</a:t>
            </a:r>
            <a:r>
              <a:rPr sz="1200" spc="-10" dirty="0">
                <a:solidFill>
                  <a:srgbClr val="262626"/>
                </a:solidFill>
                <a:latin typeface="Calibri"/>
                <a:cs typeface="Calibri"/>
              </a:rPr>
              <a:t>e</a:t>
            </a:r>
            <a:r>
              <a:rPr sz="1200" spc="-30" dirty="0">
                <a:solidFill>
                  <a:srgbClr val="262626"/>
                </a:solidFill>
                <a:latin typeface="Calibri"/>
                <a:cs typeface="Calibri"/>
              </a:rPr>
              <a:t> </a:t>
            </a:r>
            <a:r>
              <a:rPr sz="1200" spc="5" dirty="0">
                <a:solidFill>
                  <a:srgbClr val="262626"/>
                </a:solidFill>
                <a:latin typeface="Calibri"/>
                <a:cs typeface="Calibri"/>
              </a:rPr>
              <a:t>c</a:t>
            </a:r>
            <a:r>
              <a:rPr sz="1200" spc="30" dirty="0">
                <a:solidFill>
                  <a:srgbClr val="262626"/>
                </a:solidFill>
                <a:latin typeface="Calibri"/>
                <a:cs typeface="Calibri"/>
              </a:rPr>
              <a:t>om</a:t>
            </a:r>
            <a:r>
              <a:rPr sz="1200" spc="5" dirty="0">
                <a:solidFill>
                  <a:srgbClr val="262626"/>
                </a:solidFill>
                <a:latin typeface="Calibri"/>
                <a:cs typeface="Calibri"/>
              </a:rPr>
              <a:t>p</a:t>
            </a:r>
            <a:r>
              <a:rPr sz="1200" spc="20" dirty="0">
                <a:solidFill>
                  <a:srgbClr val="262626"/>
                </a:solidFill>
                <a:latin typeface="Calibri"/>
                <a:cs typeface="Calibri"/>
              </a:rPr>
              <a:t>any</a:t>
            </a:r>
            <a:endParaRPr sz="1200">
              <a:latin typeface="Calibri"/>
              <a:cs typeface="Calibri"/>
            </a:endParaRPr>
          </a:p>
        </p:txBody>
      </p:sp>
      <p:graphicFrame>
        <p:nvGraphicFramePr>
          <p:cNvPr id="18" name="object 18"/>
          <p:cNvGraphicFramePr>
            <a:graphicFrameLocks noGrp="1"/>
          </p:cNvGraphicFramePr>
          <p:nvPr/>
        </p:nvGraphicFramePr>
        <p:xfrm>
          <a:off x="241300" y="4794250"/>
          <a:ext cx="9271000" cy="719708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7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31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70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28650">
                <a:tc>
                  <a:txBody>
                    <a:bodyPr/>
                    <a:lstStyle/>
                    <a:p>
                      <a:pPr marL="101600">
                        <a:lnSpc>
                          <a:spcPct val="100000"/>
                        </a:lnSpc>
                      </a:pPr>
                      <a:r>
                        <a:rPr sz="1800" b="1" spc="-55" dirty="0">
                          <a:solidFill>
                            <a:srgbClr val="2F3B42"/>
                          </a:solidFill>
                          <a:latin typeface="Arial Narrow"/>
                          <a:cs typeface="Arial Narrow"/>
                        </a:rPr>
                        <a:t>P</a:t>
                      </a:r>
                      <a:r>
                        <a:rPr sz="1800" b="1" spc="-75" dirty="0">
                          <a:solidFill>
                            <a:srgbClr val="2F3B42"/>
                          </a:solidFill>
                          <a:latin typeface="Arial Narrow"/>
                          <a:cs typeface="Arial Narrow"/>
                        </a:rPr>
                        <a:t>r</a:t>
                      </a:r>
                      <a:r>
                        <a:rPr sz="1800" b="1" spc="-65" dirty="0">
                          <a:solidFill>
                            <a:srgbClr val="2F3B42"/>
                          </a:solidFill>
                          <a:latin typeface="Arial Narrow"/>
                          <a:cs typeface="Arial Narrow"/>
                        </a:rPr>
                        <a:t>e</a:t>
                      </a:r>
                      <a:r>
                        <a:rPr sz="1800" b="1" spc="-75" dirty="0">
                          <a:solidFill>
                            <a:srgbClr val="2F3B42"/>
                          </a:solidFill>
                          <a:latin typeface="Arial Narrow"/>
                          <a:cs typeface="Arial Narrow"/>
                        </a:rPr>
                        <a:t>f</a:t>
                      </a:r>
                      <a:r>
                        <a:rPr sz="1800" b="1" spc="-55" dirty="0">
                          <a:solidFill>
                            <a:srgbClr val="2F3B42"/>
                          </a:solidFill>
                          <a:latin typeface="Arial Narrow"/>
                          <a:cs typeface="Arial Narrow"/>
                        </a:rPr>
                        <a:t>er</a:t>
                      </a:r>
                      <a:r>
                        <a:rPr sz="1800" b="1" spc="-75" dirty="0">
                          <a:solidFill>
                            <a:srgbClr val="2F3B42"/>
                          </a:solidFill>
                          <a:latin typeface="Arial Narrow"/>
                          <a:cs typeface="Arial Narrow"/>
                        </a:rPr>
                        <a:t>r</a:t>
                      </a:r>
                      <a:r>
                        <a:rPr sz="1800" b="1" spc="-55" dirty="0">
                          <a:solidFill>
                            <a:srgbClr val="2F3B42"/>
                          </a:solidFill>
                          <a:latin typeface="Arial Narrow"/>
                          <a:cs typeface="Arial Narrow"/>
                        </a:rPr>
                        <a:t>e</a:t>
                      </a:r>
                      <a:r>
                        <a:rPr sz="1800" b="1" dirty="0">
                          <a:solidFill>
                            <a:srgbClr val="2F3B42"/>
                          </a:solidFill>
                          <a:latin typeface="Arial Narrow"/>
                          <a:cs typeface="Arial Narrow"/>
                        </a:rPr>
                        <a:t>d</a:t>
                      </a:r>
                      <a:r>
                        <a:rPr sz="1800" b="1" spc="-150" dirty="0">
                          <a:solidFill>
                            <a:srgbClr val="2F3B42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b="1" dirty="0">
                          <a:solidFill>
                            <a:srgbClr val="2F3B42"/>
                          </a:solidFill>
                          <a:latin typeface="Arial Narrow"/>
                          <a:cs typeface="Arial Narrow"/>
                        </a:rPr>
                        <a:t>4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B w="12700">
                      <a:solidFill>
                        <a:srgbClr val="2F3B42"/>
                      </a:solidFill>
                      <a:prstDash val="solid"/>
                    </a:lnB>
                    <a:solidFill>
                      <a:srgbClr val="ACB0B3"/>
                    </a:solidFill>
                  </a:tcPr>
                </a:tc>
                <a:tc>
                  <a:txBody>
                    <a:bodyPr/>
                    <a:lstStyle/>
                    <a:p>
                      <a:pPr marL="1872614">
                        <a:lnSpc>
                          <a:spcPct val="100000"/>
                        </a:lnSpc>
                      </a:pPr>
                      <a:r>
                        <a:rPr sz="2400" b="1" spc="-15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I</a:t>
                      </a:r>
                      <a:r>
                        <a:rPr sz="2400" b="1" spc="-25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NT</a:t>
                      </a:r>
                      <a:r>
                        <a:rPr sz="2400" b="1" spc="-10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E</a:t>
                      </a:r>
                      <a:r>
                        <a:rPr sz="2400" b="1" spc="-25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N</a:t>
                      </a:r>
                      <a:r>
                        <a:rPr sz="2400" b="1" spc="-5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S</a:t>
                      </a:r>
                      <a:r>
                        <a:rPr sz="2400" b="1" spc="15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IV</a:t>
                      </a:r>
                      <a:r>
                        <a:rPr sz="2400" b="1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E</a:t>
                      </a:r>
                      <a:r>
                        <a:rPr sz="2400" b="1" spc="-50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2400" b="1" spc="55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C</a:t>
                      </a:r>
                      <a:r>
                        <a:rPr sz="2400" b="1" spc="15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A</a:t>
                      </a:r>
                      <a:r>
                        <a:rPr sz="2400" b="1" spc="-15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R</a:t>
                      </a:r>
                      <a:r>
                        <a:rPr sz="2400" b="1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E</a:t>
                      </a:r>
                      <a:r>
                        <a:rPr sz="2400" b="1" spc="-50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2400" b="1" spc="-35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P</a:t>
                      </a:r>
                      <a:r>
                        <a:rPr sz="2400" b="1" spc="65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L</a:t>
                      </a:r>
                      <a:r>
                        <a:rPr sz="2400" b="1" spc="15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A</a:t>
                      </a:r>
                      <a:r>
                        <a:rPr sz="2400" b="1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N</a:t>
                      </a:r>
                      <a:endParaRPr sz="24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B w="12700">
                      <a:solidFill>
                        <a:srgbClr val="2F3B42"/>
                      </a:solidFill>
                      <a:prstDash val="solid"/>
                    </a:lnB>
                    <a:solidFill>
                      <a:srgbClr val="73B651"/>
                    </a:solidFill>
                  </a:tcPr>
                </a:tc>
                <a:tc>
                  <a:txBody>
                    <a:bodyPr/>
                    <a:lstStyle/>
                    <a:p>
                      <a:pPr marL="311785">
                        <a:lnSpc>
                          <a:spcPct val="100000"/>
                        </a:lnSpc>
                      </a:pPr>
                      <a:r>
                        <a:rPr sz="1900" b="1" spc="-20" dirty="0">
                          <a:solidFill>
                            <a:srgbClr val="5EA03D"/>
                          </a:solidFill>
                          <a:latin typeface="Arial Narrow"/>
                          <a:cs typeface="Arial Narrow"/>
                        </a:rPr>
                        <a:t>Eli</a:t>
                      </a:r>
                      <a:r>
                        <a:rPr sz="1900" b="1" spc="-40" dirty="0">
                          <a:solidFill>
                            <a:srgbClr val="5EA03D"/>
                          </a:solidFill>
                          <a:latin typeface="Arial Narrow"/>
                          <a:cs typeface="Arial Narrow"/>
                        </a:rPr>
                        <a:t>t</a:t>
                      </a:r>
                      <a:r>
                        <a:rPr sz="1900" b="1" dirty="0">
                          <a:solidFill>
                            <a:srgbClr val="5EA03D"/>
                          </a:solidFill>
                          <a:latin typeface="Arial Narrow"/>
                          <a:cs typeface="Arial Narrow"/>
                        </a:rPr>
                        <a:t>e</a:t>
                      </a:r>
                      <a:r>
                        <a:rPr sz="1900" b="1" spc="-80" dirty="0">
                          <a:solidFill>
                            <a:srgbClr val="5EA03D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900" b="1" dirty="0">
                          <a:solidFill>
                            <a:srgbClr val="5EA03D"/>
                          </a:solidFill>
                          <a:latin typeface="Arial Narrow"/>
                          <a:cs typeface="Arial Narrow"/>
                        </a:rPr>
                        <a:t>8</a:t>
                      </a:r>
                      <a:endParaRPr sz="19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B w="12700">
                      <a:solidFill>
                        <a:srgbClr val="2F3B42"/>
                      </a:solidFill>
                      <a:prstDash val="solid"/>
                    </a:lnB>
                    <a:solidFill>
                      <a:srgbClr val="DDE4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11780">
                <a:tc>
                  <a:txBody>
                    <a:bodyPr/>
                    <a:lstStyle/>
                    <a:p>
                      <a:pPr marL="614045">
                        <a:lnSpc>
                          <a:spcPts val="2280"/>
                        </a:lnSpc>
                      </a:pPr>
                      <a:r>
                        <a:rPr sz="2000" b="1" spc="-20" dirty="0">
                          <a:solidFill>
                            <a:srgbClr val="2F3B42"/>
                          </a:solidFill>
                          <a:latin typeface="Arial Narrow"/>
                          <a:cs typeface="Arial Narrow"/>
                        </a:rPr>
                        <a:t>$800</a:t>
                      </a:r>
                      <a:endParaRPr sz="2000">
                        <a:latin typeface="Arial Narrow"/>
                        <a:cs typeface="Arial Narrow"/>
                      </a:endParaRPr>
                    </a:p>
                    <a:p>
                      <a:pPr marL="276860">
                        <a:lnSpc>
                          <a:spcPts val="2160"/>
                        </a:lnSpc>
                      </a:pPr>
                      <a:r>
                        <a:rPr sz="2000" b="1" spc="-20" dirty="0">
                          <a:solidFill>
                            <a:srgbClr val="2F3B42"/>
                          </a:solidFill>
                          <a:latin typeface="Arial Narrow"/>
                          <a:cs typeface="Arial Narrow"/>
                        </a:rPr>
                        <a:t>$24,000</a:t>
                      </a:r>
                      <a:endParaRPr sz="2000">
                        <a:latin typeface="Arial Narrow"/>
                        <a:cs typeface="Arial Narrow"/>
                      </a:endParaRPr>
                    </a:p>
                    <a:p>
                      <a:pPr marL="614045">
                        <a:lnSpc>
                          <a:spcPts val="2160"/>
                        </a:lnSpc>
                      </a:pPr>
                      <a:r>
                        <a:rPr sz="2000" b="1" spc="-20" dirty="0">
                          <a:solidFill>
                            <a:srgbClr val="2F3B42"/>
                          </a:solidFill>
                          <a:latin typeface="Arial Narrow"/>
                          <a:cs typeface="Arial Narrow"/>
                        </a:rPr>
                        <a:t>$400</a:t>
                      </a:r>
                      <a:endParaRPr sz="2000">
                        <a:latin typeface="Arial Narrow"/>
                        <a:cs typeface="Arial Narrow"/>
                      </a:endParaRPr>
                    </a:p>
                    <a:p>
                      <a:pPr marL="276860">
                        <a:lnSpc>
                          <a:spcPts val="2280"/>
                        </a:lnSpc>
                      </a:pPr>
                      <a:r>
                        <a:rPr sz="2000" b="1" spc="-20" dirty="0">
                          <a:solidFill>
                            <a:srgbClr val="2F3B42"/>
                          </a:solidFill>
                          <a:latin typeface="Arial Narrow"/>
                          <a:cs typeface="Arial Narrow"/>
                        </a:rPr>
                        <a:t>$12,000</a:t>
                      </a:r>
                      <a:endParaRPr sz="20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T w="12700">
                      <a:solidFill>
                        <a:srgbClr val="2F3B42"/>
                      </a:solidFill>
                      <a:prstDash val="solid"/>
                    </a:lnT>
                    <a:lnB w="12700">
                      <a:solidFill>
                        <a:srgbClr val="6E767A"/>
                      </a:solidFill>
                      <a:prstDash val="solid"/>
                    </a:lnB>
                    <a:solidFill>
                      <a:srgbClr val="ACB0B3"/>
                    </a:solidFill>
                  </a:tcPr>
                </a:tc>
                <a:tc>
                  <a:txBody>
                    <a:bodyPr/>
                    <a:lstStyle/>
                    <a:p>
                      <a:pPr marL="127000">
                        <a:lnSpc>
                          <a:spcPts val="2360"/>
                        </a:lnSpc>
                      </a:pPr>
                      <a:r>
                        <a:rPr sz="2000" b="1" dirty="0">
                          <a:solidFill>
                            <a:srgbClr val="2F3B42"/>
                          </a:solidFill>
                          <a:latin typeface="Arial Narrow"/>
                          <a:cs typeface="Arial Narrow"/>
                        </a:rPr>
                        <a:t>In</a:t>
                      </a:r>
                      <a:r>
                        <a:rPr sz="2000" b="1" spc="-20" dirty="0">
                          <a:solidFill>
                            <a:srgbClr val="2F3B42"/>
                          </a:solidFill>
                          <a:latin typeface="Arial Narrow"/>
                          <a:cs typeface="Arial Narrow"/>
                        </a:rPr>
                        <a:t>t</a:t>
                      </a:r>
                      <a:r>
                        <a:rPr sz="2000" b="1" dirty="0">
                          <a:solidFill>
                            <a:srgbClr val="2F3B42"/>
                          </a:solidFill>
                          <a:latin typeface="Arial Narrow"/>
                          <a:cs typeface="Arial Narrow"/>
                        </a:rPr>
                        <a:t>ensi</a:t>
                      </a:r>
                      <a:r>
                        <a:rPr sz="2000" b="1" spc="-20" dirty="0">
                          <a:solidFill>
                            <a:srgbClr val="2F3B42"/>
                          </a:solidFill>
                          <a:latin typeface="Arial Narrow"/>
                          <a:cs typeface="Arial Narrow"/>
                        </a:rPr>
                        <a:t>v</a:t>
                      </a:r>
                      <a:r>
                        <a:rPr sz="2000" b="1" dirty="0">
                          <a:solidFill>
                            <a:srgbClr val="2F3B42"/>
                          </a:solidFill>
                          <a:latin typeface="Arial Narrow"/>
                          <a:cs typeface="Arial Narrow"/>
                        </a:rPr>
                        <a:t>e</a:t>
                      </a:r>
                      <a:r>
                        <a:rPr sz="2000" b="1" spc="-40" dirty="0">
                          <a:solidFill>
                            <a:srgbClr val="2F3B42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2000" b="1" dirty="0">
                          <a:solidFill>
                            <a:srgbClr val="2F3B42"/>
                          </a:solidFill>
                          <a:latin typeface="Arial Narrow"/>
                          <a:cs typeface="Arial Narrow"/>
                        </a:rPr>
                        <a:t>Ca</a:t>
                      </a:r>
                      <a:r>
                        <a:rPr sz="2000" b="1" spc="-20" dirty="0">
                          <a:solidFill>
                            <a:srgbClr val="2F3B42"/>
                          </a:solidFill>
                          <a:latin typeface="Arial Narrow"/>
                          <a:cs typeface="Arial Narrow"/>
                        </a:rPr>
                        <a:t>r</a:t>
                      </a:r>
                      <a:r>
                        <a:rPr sz="2000" b="1" dirty="0">
                          <a:solidFill>
                            <a:srgbClr val="2F3B42"/>
                          </a:solidFill>
                          <a:latin typeface="Arial Narrow"/>
                          <a:cs typeface="Arial Narrow"/>
                        </a:rPr>
                        <a:t>e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—No</a:t>
                      </a:r>
                      <a:r>
                        <a:rPr sz="1800" spc="-4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Li</a:t>
                      </a:r>
                      <a:r>
                        <a:rPr sz="1800" spc="-2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f</a:t>
                      </a:r>
                      <a:r>
                        <a:rPr sz="1800" spc="-3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time</a:t>
                      </a:r>
                      <a:r>
                        <a:rPr sz="1800" spc="-4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Limits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127000" marR="408305">
                        <a:lnSpc>
                          <a:spcPts val="1920"/>
                        </a:lnSpc>
                        <a:spcBef>
                          <a:spcPts val="25"/>
                        </a:spcBef>
                      </a:pPr>
                      <a:r>
                        <a:rPr sz="1600" i="1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F</a:t>
                      </a:r>
                      <a:r>
                        <a:rPr sz="1600" i="1" spc="1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sz="1600" i="1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1600" i="1" spc="-2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i="1" spc="1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eac</a:t>
                      </a:r>
                      <a:r>
                        <a:rPr sz="1600" i="1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h</a:t>
                      </a:r>
                      <a:r>
                        <a:rPr sz="1600" i="1" spc="-2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i="1" spc="1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da</a:t>
                      </a:r>
                      <a:r>
                        <a:rPr sz="1600" i="1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y</a:t>
                      </a:r>
                      <a:r>
                        <a:rPr sz="1600" i="1" spc="-2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i="1" spc="1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(u</a:t>
                      </a:r>
                      <a:r>
                        <a:rPr sz="1600" i="1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p</a:t>
                      </a:r>
                      <a:r>
                        <a:rPr sz="1600" i="1" spc="-2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i="1" spc="-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1600" i="1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sz="1600" i="1" spc="-2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i="1" spc="1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3</a:t>
                      </a:r>
                      <a:r>
                        <a:rPr sz="1600" i="1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0</a:t>
                      </a:r>
                      <a:r>
                        <a:rPr sz="1600" i="1" spc="-2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i="1" spc="1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days</a:t>
                      </a:r>
                      <a:r>
                        <a:rPr sz="1600" i="1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)</a:t>
                      </a:r>
                      <a:r>
                        <a:rPr sz="1600" i="1" spc="-2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i="1" spc="1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1600" i="1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1600" i="1" spc="-2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i="1" spc="1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600" i="1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1600" i="1" spc="-2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i="1" spc="1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In</a:t>
                      </a:r>
                      <a:r>
                        <a:rPr sz="1600" i="1" spc="-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1600" i="1" spc="1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ensi</a:t>
                      </a:r>
                      <a:r>
                        <a:rPr sz="1600" i="1" spc="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v</a:t>
                      </a:r>
                      <a:r>
                        <a:rPr sz="1600" i="1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600" i="1" spc="-2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i="1" spc="1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Ca</a:t>
                      </a:r>
                      <a:r>
                        <a:rPr sz="1600" i="1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re</a:t>
                      </a:r>
                      <a:r>
                        <a:rPr sz="1600" i="1" spc="-2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i="1" spc="1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Unit</a:t>
                      </a:r>
                      <a:r>
                        <a:rPr sz="1350" i="1" baseline="3395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* </a:t>
                      </a:r>
                      <a:r>
                        <a:rPr sz="1350" i="1" spc="-112" baseline="3395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i="1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f</a:t>
                      </a:r>
                      <a:r>
                        <a:rPr sz="1600" b="1" i="1" spc="1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sz="1600" b="1" i="1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1600" b="1" i="1" spc="-1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i="1" spc="1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AN</a:t>
                      </a:r>
                      <a:r>
                        <a:rPr sz="1600" b="1" i="1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Y</a:t>
                      </a:r>
                      <a:r>
                        <a:rPr sz="1600" b="1" i="1" spc="-1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i="1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1600" b="1" i="1" spc="1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eason</a:t>
                      </a:r>
                      <a:r>
                        <a:rPr sz="1600" b="1" i="1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,</a:t>
                      </a:r>
                      <a:r>
                        <a:rPr sz="1600" b="1" i="1" spc="-2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i="1" spc="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w</a:t>
                      </a:r>
                      <a:r>
                        <a:rPr sz="1600" i="1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e </a:t>
                      </a:r>
                      <a:r>
                        <a:rPr sz="1600" i="1" spc="1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wil</a:t>
                      </a:r>
                      <a:r>
                        <a:rPr sz="1600" i="1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l</a:t>
                      </a:r>
                      <a:r>
                        <a:rPr sz="1600" i="1" spc="-2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i="1" spc="1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pa</a:t>
                      </a:r>
                      <a:r>
                        <a:rPr sz="1600" i="1" spc="-4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y</a:t>
                      </a:r>
                      <a:r>
                        <a:rPr sz="1600" i="1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…</a:t>
                      </a:r>
                      <a:endParaRPr sz="1600">
                        <a:latin typeface="Calibri"/>
                        <a:cs typeface="Calibri"/>
                      </a:endParaRPr>
                    </a:p>
                    <a:p>
                      <a:pPr marL="127000">
                        <a:lnSpc>
                          <a:spcPts val="2135"/>
                        </a:lnSpc>
                      </a:pPr>
                      <a:r>
                        <a:rPr sz="1800" spc="-7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Y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ou</a:t>
                      </a:r>
                      <a:r>
                        <a:rPr sz="1800" spc="-2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or</a:t>
                      </a:r>
                      <a:r>
                        <a:rPr sz="1800" spc="-2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y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our</a:t>
                      </a:r>
                      <a:r>
                        <a:rPr sz="1800" spc="-2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spouse</a:t>
                      </a:r>
                      <a:r>
                        <a:rPr sz="1800" spc="-1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2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2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2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2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2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2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2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2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2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2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2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2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2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1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2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2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2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2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2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2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2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2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2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2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2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2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2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1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2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2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2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2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2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2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2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2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2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2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2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2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2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2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2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127000">
                        <a:lnSpc>
                          <a:spcPct val="100000"/>
                        </a:lnSpc>
                      </a:pPr>
                      <a:r>
                        <a:rPr sz="1800" spc="-4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P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er</a:t>
                      </a:r>
                      <a:r>
                        <a:rPr sz="1800" spc="-2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1800" spc="-3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ay</a:t>
                      </a:r>
                      <a:r>
                        <a:rPr sz="1800" spc="-2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up</a:t>
                      </a:r>
                      <a:r>
                        <a:rPr sz="1800" spc="-2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2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sz="1800" spc="-1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2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2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2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2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2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2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2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2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2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2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2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2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2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2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2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2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2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2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2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2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2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2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2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2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2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2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2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2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2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2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2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2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2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2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2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2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2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2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2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2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2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2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2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2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2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2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2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2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127000">
                        <a:lnSpc>
                          <a:spcPct val="100000"/>
                        </a:lnSpc>
                      </a:pPr>
                      <a:r>
                        <a:rPr sz="1800" spc="-7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Y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our</a:t>
                      </a:r>
                      <a:r>
                        <a:rPr sz="1800" spc="-1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4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c</a:t>
                      </a:r>
                      <a:r>
                        <a:rPr sz="1800" spc="-1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ov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800" spc="-2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ed</a:t>
                      </a:r>
                      <a:r>
                        <a:rPr sz="1800" spc="-1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child</a:t>
                      </a:r>
                      <a:r>
                        <a:rPr sz="1800" spc="-2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en .</a:t>
                      </a:r>
                      <a:r>
                        <a:rPr sz="1800" spc="-1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1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1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1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1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1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1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1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1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1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1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1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1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1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1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1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1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1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1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1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1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1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1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1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1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1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1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1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1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1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1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1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1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1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1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1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1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1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1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1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127000">
                        <a:lnSpc>
                          <a:spcPct val="100000"/>
                        </a:lnSpc>
                      </a:pPr>
                      <a:r>
                        <a:rPr sz="1800" spc="-4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P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er</a:t>
                      </a:r>
                      <a:r>
                        <a:rPr sz="1800" spc="-2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1800" spc="-3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ay</a:t>
                      </a:r>
                      <a:r>
                        <a:rPr sz="1800" spc="-2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up</a:t>
                      </a:r>
                      <a:r>
                        <a:rPr sz="1800" spc="-2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2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sz="1800" spc="-1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2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2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2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2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2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2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2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2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2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2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2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2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2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2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2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2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2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2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2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2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2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2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2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2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2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2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2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2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2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2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2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2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2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2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2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2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2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2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2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2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2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2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2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2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2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2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2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2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254000" marR="219075" indent="-127000">
                        <a:lnSpc>
                          <a:spcPct val="100000"/>
                        </a:lnSpc>
                        <a:spcBef>
                          <a:spcPts val="740"/>
                        </a:spcBef>
                      </a:pPr>
                      <a:r>
                        <a:rPr sz="13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*</a:t>
                      </a:r>
                      <a:r>
                        <a:rPr sz="1300" spc="-6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1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Define</a:t>
                      </a:r>
                      <a:r>
                        <a:rPr sz="13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d</a:t>
                      </a:r>
                      <a:r>
                        <a:rPr sz="1300" spc="-6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1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3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1300" spc="-6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1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p</a:t>
                      </a:r>
                      <a:r>
                        <a:rPr sz="1300" spc="-3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1300" spc="-2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sz="1300" spc="-1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vidin</a:t>
                      </a:r>
                      <a:r>
                        <a:rPr sz="13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g</a:t>
                      </a:r>
                      <a:r>
                        <a:rPr sz="1300" spc="-6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1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th</a:t>
                      </a:r>
                      <a:r>
                        <a:rPr sz="13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300" spc="-6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1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highes</a:t>
                      </a:r>
                      <a:r>
                        <a:rPr sz="13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1300" spc="-6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1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l</a:t>
                      </a:r>
                      <a:r>
                        <a:rPr sz="1300" spc="-1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300" spc="-2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v</a:t>
                      </a:r>
                      <a:r>
                        <a:rPr sz="1300" spc="-1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3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l</a:t>
                      </a:r>
                      <a:r>
                        <a:rPr sz="1300" spc="-6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1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sz="13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f</a:t>
                      </a:r>
                      <a:r>
                        <a:rPr sz="1300" spc="-6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1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medi</a:t>
                      </a:r>
                      <a:r>
                        <a:rPr sz="1300" spc="-3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c</a:t>
                      </a:r>
                      <a:r>
                        <a:rPr sz="1300" spc="-1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3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l</a:t>
                      </a:r>
                      <a:r>
                        <a:rPr sz="1300" spc="-6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3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c</a:t>
                      </a:r>
                      <a:r>
                        <a:rPr sz="1300" spc="-1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300" spc="-3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13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300" spc="-6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3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f</a:t>
                      </a:r>
                      <a:r>
                        <a:rPr sz="1300" spc="-1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sz="13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1300" spc="-6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3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p</a:t>
                      </a:r>
                      <a:r>
                        <a:rPr sz="1300" spc="-1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atient</a:t>
                      </a:r>
                      <a:r>
                        <a:rPr sz="13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1300" spc="-6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1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wh</a:t>
                      </a:r>
                      <a:r>
                        <a:rPr sz="13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sz="1300" spc="-6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1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300" spc="-3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13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300" spc="-6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1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physi</a:t>
                      </a:r>
                      <a:r>
                        <a:rPr sz="1300" spc="-3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c</a:t>
                      </a:r>
                      <a:r>
                        <a:rPr sz="1300" spc="-1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all</a:t>
                      </a:r>
                      <a:r>
                        <a:rPr sz="1300" spc="-6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y</a:t>
                      </a:r>
                      <a:r>
                        <a:rPr sz="13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,</a:t>
                      </a:r>
                      <a:r>
                        <a:rPr sz="1300" spc="-6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1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criti</a:t>
                      </a:r>
                      <a:r>
                        <a:rPr sz="1300" spc="-3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c</a:t>
                      </a:r>
                      <a:r>
                        <a:rPr sz="1300" spc="-1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ally il</a:t>
                      </a:r>
                      <a:r>
                        <a:rPr sz="13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l</a:t>
                      </a:r>
                      <a:r>
                        <a:rPr sz="1300" spc="-6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1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sz="13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1300" spc="-6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1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inju</a:t>
                      </a:r>
                      <a:r>
                        <a:rPr sz="1300" spc="-3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1300" spc="-1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ed</a:t>
                      </a:r>
                      <a:r>
                        <a:rPr sz="13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,</a:t>
                      </a:r>
                      <a:r>
                        <a:rPr sz="1300" spc="-6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1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includin</a:t>
                      </a:r>
                      <a:r>
                        <a:rPr sz="13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g</a:t>
                      </a:r>
                      <a:r>
                        <a:rPr sz="1300" spc="-6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1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Co</a:t>
                      </a:r>
                      <a:r>
                        <a:rPr sz="1300" spc="-3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1300" spc="-1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ona</a:t>
                      </a:r>
                      <a:r>
                        <a:rPr sz="1300" spc="1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13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y</a:t>
                      </a:r>
                      <a:r>
                        <a:rPr sz="1300" spc="-6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1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Ca</a:t>
                      </a:r>
                      <a:r>
                        <a:rPr sz="1300" spc="-3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13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300" spc="-6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1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Uni</a:t>
                      </a:r>
                      <a:r>
                        <a:rPr sz="13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1300" spc="-6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1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an</a:t>
                      </a:r>
                      <a:r>
                        <a:rPr sz="13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d</a:t>
                      </a:r>
                      <a:r>
                        <a:rPr sz="1300" spc="-6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P</a:t>
                      </a:r>
                      <a:r>
                        <a:rPr sz="1300" spc="-1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ediatri</a:t>
                      </a:r>
                      <a:r>
                        <a:rPr sz="13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c</a:t>
                      </a:r>
                      <a:r>
                        <a:rPr sz="1300" spc="-6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1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an</a:t>
                      </a:r>
                      <a:r>
                        <a:rPr sz="13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d</a:t>
                      </a:r>
                      <a:r>
                        <a:rPr sz="1300" spc="-6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1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Neona</a:t>
                      </a:r>
                      <a:r>
                        <a:rPr sz="1300" spc="-4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1300" spc="-1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3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l</a:t>
                      </a:r>
                      <a:r>
                        <a:rPr sz="1300" spc="-6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1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In</a:t>
                      </a:r>
                      <a:r>
                        <a:rPr sz="1300" spc="-3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1300" spc="-1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ensi</a:t>
                      </a:r>
                      <a:r>
                        <a:rPr sz="1300" spc="-2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v</a:t>
                      </a:r>
                      <a:r>
                        <a:rPr sz="13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300" spc="-6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1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Ca</a:t>
                      </a:r>
                      <a:r>
                        <a:rPr sz="1300" spc="-3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13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300" spc="-6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1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Units.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12700">
                      <a:solidFill>
                        <a:srgbClr val="2F3B42"/>
                      </a:solidFill>
                      <a:prstDash val="solid"/>
                    </a:lnT>
                    <a:lnB w="12700">
                      <a:solidFill>
                        <a:srgbClr val="6E767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08940">
                        <a:lnSpc>
                          <a:spcPts val="2280"/>
                        </a:lnSpc>
                      </a:pPr>
                      <a:r>
                        <a:rPr sz="2000" b="1" spc="-20" dirty="0">
                          <a:solidFill>
                            <a:srgbClr val="5EA03D"/>
                          </a:solidFill>
                          <a:latin typeface="Arial Narrow"/>
                          <a:cs typeface="Arial Narrow"/>
                        </a:rPr>
                        <a:t>$1,600</a:t>
                      </a:r>
                      <a:endParaRPr sz="2000">
                        <a:latin typeface="Arial Narrow"/>
                        <a:cs typeface="Arial Narrow"/>
                      </a:endParaRPr>
                    </a:p>
                    <a:p>
                      <a:pPr marL="276860">
                        <a:lnSpc>
                          <a:spcPts val="2160"/>
                        </a:lnSpc>
                      </a:pPr>
                      <a:r>
                        <a:rPr sz="2000" b="1" spc="-20" dirty="0">
                          <a:solidFill>
                            <a:srgbClr val="5EA03D"/>
                          </a:solidFill>
                          <a:latin typeface="Arial Narrow"/>
                          <a:cs typeface="Arial Narrow"/>
                        </a:rPr>
                        <a:t>$48,000</a:t>
                      </a:r>
                      <a:endParaRPr sz="2000">
                        <a:latin typeface="Arial Narrow"/>
                        <a:cs typeface="Arial Narrow"/>
                      </a:endParaRPr>
                    </a:p>
                    <a:p>
                      <a:pPr marL="614045">
                        <a:lnSpc>
                          <a:spcPts val="2160"/>
                        </a:lnSpc>
                      </a:pPr>
                      <a:r>
                        <a:rPr sz="2000" b="1" spc="-20" dirty="0">
                          <a:solidFill>
                            <a:srgbClr val="5EA03D"/>
                          </a:solidFill>
                          <a:latin typeface="Arial Narrow"/>
                          <a:cs typeface="Arial Narrow"/>
                        </a:rPr>
                        <a:t>$800</a:t>
                      </a:r>
                      <a:endParaRPr sz="2000">
                        <a:latin typeface="Arial Narrow"/>
                        <a:cs typeface="Arial Narrow"/>
                      </a:endParaRPr>
                    </a:p>
                    <a:p>
                      <a:pPr marL="276860">
                        <a:lnSpc>
                          <a:spcPts val="2280"/>
                        </a:lnSpc>
                      </a:pPr>
                      <a:r>
                        <a:rPr sz="2000" b="1" spc="-20" dirty="0">
                          <a:solidFill>
                            <a:srgbClr val="5EA03D"/>
                          </a:solidFill>
                          <a:latin typeface="Arial Narrow"/>
                          <a:cs typeface="Arial Narrow"/>
                        </a:rPr>
                        <a:t>$24,000</a:t>
                      </a:r>
                      <a:endParaRPr sz="20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T w="12700">
                      <a:solidFill>
                        <a:srgbClr val="2F3B42"/>
                      </a:solidFill>
                      <a:prstDash val="solid"/>
                    </a:lnT>
                    <a:lnB w="12700">
                      <a:solidFill>
                        <a:srgbClr val="6E767A"/>
                      </a:solidFill>
                      <a:prstDash val="solid"/>
                    </a:lnB>
                    <a:solidFill>
                      <a:srgbClr val="DDE4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82009">
                <a:tc>
                  <a:txBody>
                    <a:bodyPr/>
                    <a:lstStyle/>
                    <a:p>
                      <a:pPr marL="408940">
                        <a:lnSpc>
                          <a:spcPts val="2280"/>
                        </a:lnSpc>
                      </a:pPr>
                      <a:r>
                        <a:rPr sz="2000" b="1" spc="-20" dirty="0">
                          <a:solidFill>
                            <a:srgbClr val="2F3B42"/>
                          </a:solidFill>
                          <a:latin typeface="Arial Narrow"/>
                          <a:cs typeface="Arial Narrow"/>
                        </a:rPr>
                        <a:t>$1,600</a:t>
                      </a:r>
                      <a:endParaRPr sz="2000">
                        <a:latin typeface="Arial Narrow"/>
                        <a:cs typeface="Arial Narrow"/>
                      </a:endParaRPr>
                    </a:p>
                    <a:p>
                      <a:pPr marL="276860">
                        <a:lnSpc>
                          <a:spcPts val="2160"/>
                        </a:lnSpc>
                      </a:pPr>
                      <a:r>
                        <a:rPr sz="2000" b="1" spc="-20" dirty="0">
                          <a:solidFill>
                            <a:srgbClr val="2F3B42"/>
                          </a:solidFill>
                          <a:latin typeface="Arial Narrow"/>
                          <a:cs typeface="Arial Narrow"/>
                        </a:rPr>
                        <a:t>$48,000</a:t>
                      </a:r>
                      <a:endParaRPr sz="2000">
                        <a:latin typeface="Arial Narrow"/>
                        <a:cs typeface="Arial Narrow"/>
                      </a:endParaRPr>
                    </a:p>
                    <a:p>
                      <a:pPr marL="614045">
                        <a:lnSpc>
                          <a:spcPts val="2160"/>
                        </a:lnSpc>
                      </a:pPr>
                      <a:r>
                        <a:rPr sz="2000" b="1" spc="-20" dirty="0">
                          <a:solidFill>
                            <a:srgbClr val="2F3B42"/>
                          </a:solidFill>
                          <a:latin typeface="Arial Narrow"/>
                          <a:cs typeface="Arial Narrow"/>
                        </a:rPr>
                        <a:t>$800</a:t>
                      </a:r>
                      <a:endParaRPr sz="2000">
                        <a:latin typeface="Arial Narrow"/>
                        <a:cs typeface="Arial Narrow"/>
                      </a:endParaRPr>
                    </a:p>
                    <a:p>
                      <a:pPr marL="276860">
                        <a:lnSpc>
                          <a:spcPts val="2280"/>
                        </a:lnSpc>
                      </a:pPr>
                      <a:r>
                        <a:rPr sz="2000" b="1" spc="-20" dirty="0">
                          <a:solidFill>
                            <a:srgbClr val="2F3B42"/>
                          </a:solidFill>
                          <a:latin typeface="Arial Narrow"/>
                          <a:cs typeface="Arial Narrow"/>
                        </a:rPr>
                        <a:t>$24,000</a:t>
                      </a:r>
                      <a:endParaRPr sz="20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T w="12700">
                      <a:solidFill>
                        <a:srgbClr val="6E767A"/>
                      </a:solidFill>
                      <a:prstDash val="solid"/>
                    </a:lnT>
                    <a:solidFill>
                      <a:srgbClr val="ACB0B3"/>
                    </a:solidFill>
                  </a:tcPr>
                </a:tc>
                <a:tc>
                  <a:txBody>
                    <a:bodyPr/>
                    <a:lstStyle/>
                    <a:p>
                      <a:pPr marL="127000">
                        <a:lnSpc>
                          <a:spcPts val="2360"/>
                        </a:lnSpc>
                      </a:pPr>
                      <a:r>
                        <a:rPr sz="2000" b="1" spc="-40" dirty="0">
                          <a:solidFill>
                            <a:srgbClr val="2F3B42"/>
                          </a:solidFill>
                          <a:latin typeface="Arial Narrow"/>
                          <a:cs typeface="Arial Narrow"/>
                        </a:rPr>
                        <a:t>V</a:t>
                      </a:r>
                      <a:r>
                        <a:rPr sz="2000" b="1" dirty="0">
                          <a:solidFill>
                            <a:srgbClr val="2F3B42"/>
                          </a:solidFill>
                          <a:latin typeface="Arial Narrow"/>
                          <a:cs typeface="Arial Narrow"/>
                        </a:rPr>
                        <a:t>ehicular</a:t>
                      </a:r>
                      <a:r>
                        <a:rPr sz="2000" b="1" spc="-40" dirty="0">
                          <a:solidFill>
                            <a:srgbClr val="2F3B42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2000" b="1" dirty="0">
                          <a:solidFill>
                            <a:srgbClr val="2F3B42"/>
                          </a:solidFill>
                          <a:latin typeface="Arial Narrow"/>
                          <a:cs typeface="Arial Narrow"/>
                        </a:rPr>
                        <a:t>A</a:t>
                      </a:r>
                      <a:r>
                        <a:rPr sz="2000" b="1" spc="-60" dirty="0">
                          <a:solidFill>
                            <a:srgbClr val="2F3B42"/>
                          </a:solidFill>
                          <a:latin typeface="Arial Narrow"/>
                          <a:cs typeface="Arial Narrow"/>
                        </a:rPr>
                        <a:t>c</a:t>
                      </a:r>
                      <a:r>
                        <a:rPr sz="2000" b="1" dirty="0">
                          <a:solidFill>
                            <a:srgbClr val="2F3B42"/>
                          </a:solidFill>
                          <a:latin typeface="Arial Narrow"/>
                          <a:cs typeface="Arial Narrow"/>
                        </a:rPr>
                        <a:t>cident</a:t>
                      </a:r>
                      <a:r>
                        <a:rPr sz="2000" b="1" spc="-40" dirty="0">
                          <a:solidFill>
                            <a:srgbClr val="2F3B42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2000" b="1" dirty="0">
                          <a:solidFill>
                            <a:srgbClr val="2F3B42"/>
                          </a:solidFill>
                          <a:latin typeface="Arial Narrow"/>
                          <a:cs typeface="Arial Narrow"/>
                        </a:rPr>
                        <a:t>Ben</a:t>
                      </a:r>
                      <a:r>
                        <a:rPr sz="2000" b="1" spc="-10" dirty="0">
                          <a:solidFill>
                            <a:srgbClr val="2F3B42"/>
                          </a:solidFill>
                          <a:latin typeface="Arial Narrow"/>
                          <a:cs typeface="Arial Narrow"/>
                        </a:rPr>
                        <a:t>e</a:t>
                      </a:r>
                      <a:r>
                        <a:rPr sz="2000" b="1" dirty="0">
                          <a:solidFill>
                            <a:srgbClr val="2F3B42"/>
                          </a:solidFill>
                          <a:latin typeface="Arial Narrow"/>
                          <a:cs typeface="Arial Narrow"/>
                        </a:rPr>
                        <a:t>fi</a:t>
                      </a:r>
                      <a:r>
                        <a:rPr sz="2000" b="1" spc="-5" dirty="0">
                          <a:solidFill>
                            <a:srgbClr val="2F3B42"/>
                          </a:solidFill>
                          <a:latin typeface="Arial Narrow"/>
                          <a:cs typeface="Arial Narrow"/>
                        </a:rPr>
                        <a:t>t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—No</a:t>
                      </a:r>
                      <a:r>
                        <a:rPr sz="1800" spc="-4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Li</a:t>
                      </a:r>
                      <a:r>
                        <a:rPr sz="1800" spc="-2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f</a:t>
                      </a:r>
                      <a:r>
                        <a:rPr sz="1800" spc="-3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time</a:t>
                      </a:r>
                      <a:r>
                        <a:rPr sz="1800" spc="-4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Limits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127000" marR="230504">
                        <a:lnSpc>
                          <a:spcPts val="1920"/>
                        </a:lnSpc>
                        <a:spcBef>
                          <a:spcPts val="25"/>
                        </a:spcBef>
                      </a:pPr>
                      <a:r>
                        <a:rPr sz="1600" i="1" spc="1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Th</a:t>
                      </a:r>
                      <a:r>
                        <a:rPr sz="1600" i="1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600" i="1" spc="-2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i="1" spc="1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In</a:t>
                      </a:r>
                      <a:r>
                        <a:rPr sz="1600" i="1" spc="-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1600" i="1" spc="1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ensi</a:t>
                      </a:r>
                      <a:r>
                        <a:rPr sz="1600" i="1" spc="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v</a:t>
                      </a:r>
                      <a:r>
                        <a:rPr sz="1600" i="1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600" i="1" spc="-2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i="1" spc="1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Ca</a:t>
                      </a:r>
                      <a:r>
                        <a:rPr sz="1600" i="1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re</a:t>
                      </a:r>
                      <a:r>
                        <a:rPr sz="1600" i="1" spc="-2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i="1" spc="1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Benefi</a:t>
                      </a:r>
                      <a:r>
                        <a:rPr sz="1600" i="1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1600" i="1" spc="-2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i="1" spc="1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double</a:t>
                      </a:r>
                      <a:r>
                        <a:rPr sz="1600" i="1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1600" i="1" spc="-2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i="1" spc="1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du</a:t>
                      </a:r>
                      <a:r>
                        <a:rPr sz="1600" i="1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600" i="1" spc="-2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i="1" spc="-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1600" i="1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sz="1600" i="1" spc="-2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i="1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600" i="1" spc="-2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i="1" spc="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v</a:t>
                      </a:r>
                      <a:r>
                        <a:rPr sz="1600" i="1" spc="1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ehicula</a:t>
                      </a:r>
                      <a:r>
                        <a:rPr sz="1600" i="1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1600" i="1" spc="-2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i="1" spc="1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600" i="1" spc="-1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c</a:t>
                      </a:r>
                      <a:r>
                        <a:rPr sz="1600" i="1" spc="1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cident</a:t>
                      </a:r>
                      <a:r>
                        <a:rPr sz="1350" i="1" spc="7" baseline="3395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**</a:t>
                      </a:r>
                      <a:r>
                        <a:rPr sz="1600" i="1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,</a:t>
                      </a:r>
                      <a:r>
                        <a:rPr sz="1600" i="1" spc="-2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i="1" spc="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w</a:t>
                      </a:r>
                      <a:r>
                        <a:rPr sz="1600" i="1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600" i="1" spc="-2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i="1" spc="1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wil</a:t>
                      </a:r>
                      <a:r>
                        <a:rPr sz="1600" i="1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l</a:t>
                      </a:r>
                      <a:r>
                        <a:rPr sz="1600" i="1" spc="-2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i="1" spc="1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pay pe</a:t>
                      </a:r>
                      <a:r>
                        <a:rPr sz="1600" i="1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1600" i="1" spc="-2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i="1" spc="1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da</a:t>
                      </a:r>
                      <a:r>
                        <a:rPr sz="1600" i="1" spc="-4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y</a:t>
                      </a:r>
                      <a:r>
                        <a:rPr sz="1600" i="1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…</a:t>
                      </a:r>
                      <a:endParaRPr sz="1600">
                        <a:latin typeface="Calibri"/>
                        <a:cs typeface="Calibri"/>
                      </a:endParaRPr>
                    </a:p>
                    <a:p>
                      <a:pPr marL="127000">
                        <a:lnSpc>
                          <a:spcPts val="2135"/>
                        </a:lnSpc>
                      </a:pPr>
                      <a:r>
                        <a:rPr sz="1800" spc="-7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Y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ou</a:t>
                      </a:r>
                      <a:r>
                        <a:rPr sz="1800" spc="-2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or</a:t>
                      </a:r>
                      <a:r>
                        <a:rPr sz="1800" spc="-2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y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our</a:t>
                      </a:r>
                      <a:r>
                        <a:rPr sz="1800" spc="-2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spouse</a:t>
                      </a:r>
                      <a:r>
                        <a:rPr sz="1800" spc="-1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2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2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2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2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2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2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2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2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2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2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2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2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2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1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2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2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2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2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2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2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2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2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2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2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2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2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2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1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2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2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2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2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2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2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2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2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2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2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2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2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2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2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2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127000">
                        <a:lnSpc>
                          <a:spcPct val="100000"/>
                        </a:lnSpc>
                      </a:pPr>
                      <a:r>
                        <a:rPr sz="1800" spc="-4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P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er</a:t>
                      </a:r>
                      <a:r>
                        <a:rPr sz="1800" spc="-2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1800" spc="-3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ay</a:t>
                      </a:r>
                      <a:r>
                        <a:rPr sz="1800" spc="-2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up</a:t>
                      </a:r>
                      <a:r>
                        <a:rPr sz="1800" spc="-2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2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sz="1800" spc="-1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2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2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2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2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2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2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2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2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2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2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2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2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2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2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2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2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2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2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2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2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2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2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2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2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2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2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2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2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2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2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2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2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2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2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2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2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2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2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2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2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2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2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2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2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2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2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2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2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127000">
                        <a:lnSpc>
                          <a:spcPct val="100000"/>
                        </a:lnSpc>
                      </a:pPr>
                      <a:r>
                        <a:rPr sz="1800" spc="-7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Y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our</a:t>
                      </a:r>
                      <a:r>
                        <a:rPr sz="1800" spc="-1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4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c</a:t>
                      </a:r>
                      <a:r>
                        <a:rPr sz="1800" spc="-1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ov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800" spc="-2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ed</a:t>
                      </a:r>
                      <a:r>
                        <a:rPr sz="1800" spc="-1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child</a:t>
                      </a:r>
                      <a:r>
                        <a:rPr sz="1800" spc="-2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en .</a:t>
                      </a:r>
                      <a:r>
                        <a:rPr sz="1800" spc="-1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1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1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1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1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1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1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1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1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1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1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1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1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1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1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1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1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1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1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1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1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1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1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1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1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1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1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1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1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1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1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1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1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1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1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1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1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1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1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1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127000">
                        <a:lnSpc>
                          <a:spcPct val="100000"/>
                        </a:lnSpc>
                      </a:pPr>
                      <a:r>
                        <a:rPr sz="1800" spc="-4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P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er</a:t>
                      </a:r>
                      <a:r>
                        <a:rPr sz="1800" spc="-2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1800" spc="-3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ay</a:t>
                      </a:r>
                      <a:r>
                        <a:rPr sz="1800" spc="-2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up</a:t>
                      </a:r>
                      <a:r>
                        <a:rPr sz="1800" spc="-2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2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sz="1800" spc="-1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2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2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2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2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2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2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2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2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2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2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2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2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2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2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2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2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2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2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2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2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2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2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2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2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2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2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2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2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2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2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2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2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2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2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2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2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2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2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2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2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2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2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2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2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2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2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2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2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292735" marR="334645" indent="-166370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1300" spc="-1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*</a:t>
                      </a:r>
                      <a:r>
                        <a:rPr sz="13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*</a:t>
                      </a:r>
                      <a:r>
                        <a:rPr sz="1300" spc="-6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1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Th</a:t>
                      </a:r>
                      <a:r>
                        <a:rPr sz="13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300" spc="-6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3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V</a:t>
                      </a:r>
                      <a:r>
                        <a:rPr sz="1300" spc="-1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ehicula</a:t>
                      </a:r>
                      <a:r>
                        <a:rPr sz="13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1300" spc="-6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1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300" spc="-4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c</a:t>
                      </a:r>
                      <a:r>
                        <a:rPr sz="1300" spc="-1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ciden</a:t>
                      </a:r>
                      <a:r>
                        <a:rPr sz="13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1300" spc="-6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1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Benefi</a:t>
                      </a:r>
                      <a:r>
                        <a:rPr sz="13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1300" spc="-6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4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c</a:t>
                      </a:r>
                      <a:r>
                        <a:rPr sz="1300" spc="-2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ov</a:t>
                      </a:r>
                      <a:r>
                        <a:rPr sz="1300" spc="-1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300" spc="-3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13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1300" spc="-6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1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300" spc="-4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c</a:t>
                      </a:r>
                      <a:r>
                        <a:rPr sz="1300" spc="-1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cident</a:t>
                      </a:r>
                      <a:r>
                        <a:rPr sz="13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1300" spc="-6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3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1300" spc="-1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esultin</a:t>
                      </a:r>
                      <a:r>
                        <a:rPr sz="13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g</a:t>
                      </a:r>
                      <a:r>
                        <a:rPr sz="1300" spc="-6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1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f</a:t>
                      </a:r>
                      <a:r>
                        <a:rPr sz="1300" spc="-3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1300" spc="-1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sz="13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m</a:t>
                      </a:r>
                      <a:r>
                        <a:rPr sz="1300" spc="-6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1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ridin</a:t>
                      </a:r>
                      <a:r>
                        <a:rPr sz="13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g</a:t>
                      </a:r>
                      <a:r>
                        <a:rPr sz="1300" spc="-6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1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in</a:t>
                      </a:r>
                      <a:r>
                        <a:rPr sz="13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,</a:t>
                      </a:r>
                      <a:r>
                        <a:rPr sz="1300" spc="-6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1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ope</a:t>
                      </a:r>
                      <a:r>
                        <a:rPr sz="1300" spc="-5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1300" spc="-1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atin</a:t>
                      </a:r>
                      <a:r>
                        <a:rPr sz="13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g</a:t>
                      </a:r>
                      <a:r>
                        <a:rPr sz="1300" spc="-6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1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sz="13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1300" spc="-6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1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being struc</a:t>
                      </a:r>
                      <a:r>
                        <a:rPr sz="13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k</a:t>
                      </a:r>
                      <a:r>
                        <a:rPr sz="1300" spc="-6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2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b</a:t>
                      </a:r>
                      <a:r>
                        <a:rPr sz="13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y</a:t>
                      </a:r>
                      <a:r>
                        <a:rPr sz="1300" spc="-6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1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3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1300" spc="-6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1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au</a:t>
                      </a:r>
                      <a:r>
                        <a:rPr sz="1300" spc="-3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1300" spc="-1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omobile</a:t>
                      </a:r>
                      <a:r>
                        <a:rPr sz="13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,</a:t>
                      </a:r>
                      <a:r>
                        <a:rPr sz="1300" spc="-6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1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bus</a:t>
                      </a:r>
                      <a:r>
                        <a:rPr sz="13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,</a:t>
                      </a:r>
                      <a:r>
                        <a:rPr sz="1300" spc="-6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1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truc</a:t>
                      </a:r>
                      <a:r>
                        <a:rPr sz="13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k,</a:t>
                      </a:r>
                      <a:r>
                        <a:rPr sz="1300" spc="-6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1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1300" spc="-5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1300" spc="-1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ain</a:t>
                      </a:r>
                      <a:r>
                        <a:rPr sz="13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,</a:t>
                      </a:r>
                      <a:r>
                        <a:rPr sz="1300" spc="-6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1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sz="13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1300" spc="-6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4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c</a:t>
                      </a:r>
                      <a:r>
                        <a:rPr sz="1300" spc="-1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omme</a:t>
                      </a:r>
                      <a:r>
                        <a:rPr sz="1300" spc="-3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1300" spc="-1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cia</a:t>
                      </a:r>
                      <a:r>
                        <a:rPr sz="13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l</a:t>
                      </a:r>
                      <a:r>
                        <a:rPr sz="1300" spc="-6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1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airplane</a:t>
                      </a:r>
                      <a:r>
                        <a:rPr sz="13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300" spc="-6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1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Thi</a:t>
                      </a:r>
                      <a:r>
                        <a:rPr sz="13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1300" spc="-6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1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benefi</a:t>
                      </a:r>
                      <a:r>
                        <a:rPr sz="13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1300" spc="-6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1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doe</a:t>
                      </a:r>
                      <a:r>
                        <a:rPr sz="13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1300" spc="-6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1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not includ</a:t>
                      </a:r>
                      <a:r>
                        <a:rPr sz="13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300" spc="-6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1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300" spc="-4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c</a:t>
                      </a:r>
                      <a:r>
                        <a:rPr sz="1300" spc="-1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cident</a:t>
                      </a:r>
                      <a:r>
                        <a:rPr sz="13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1300" spc="-6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3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1300" spc="-1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esultin</a:t>
                      </a:r>
                      <a:r>
                        <a:rPr sz="13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g</a:t>
                      </a:r>
                      <a:r>
                        <a:rPr sz="1300" spc="-6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1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f</a:t>
                      </a:r>
                      <a:r>
                        <a:rPr sz="1300" spc="-3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1300" spc="-1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sz="13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m</a:t>
                      </a:r>
                      <a:r>
                        <a:rPr sz="1300" spc="-6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1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ridin</a:t>
                      </a:r>
                      <a:r>
                        <a:rPr sz="13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g</a:t>
                      </a:r>
                      <a:r>
                        <a:rPr sz="1300" spc="-6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1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in</a:t>
                      </a:r>
                      <a:r>
                        <a:rPr sz="13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,</a:t>
                      </a:r>
                      <a:r>
                        <a:rPr sz="1300" spc="-6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1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ope</a:t>
                      </a:r>
                      <a:r>
                        <a:rPr sz="1300" spc="-5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1300" spc="-1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atin</a:t>
                      </a:r>
                      <a:r>
                        <a:rPr sz="13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g</a:t>
                      </a:r>
                      <a:r>
                        <a:rPr sz="1300" spc="-6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1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sz="13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1300" spc="-6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1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bein</a:t>
                      </a:r>
                      <a:r>
                        <a:rPr sz="13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g</a:t>
                      </a:r>
                      <a:r>
                        <a:rPr sz="1300" spc="-6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1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struc</a:t>
                      </a:r>
                      <a:r>
                        <a:rPr sz="13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k</a:t>
                      </a:r>
                      <a:r>
                        <a:rPr sz="1300" spc="-6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2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b</a:t>
                      </a:r>
                      <a:r>
                        <a:rPr sz="13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y</a:t>
                      </a:r>
                      <a:r>
                        <a:rPr sz="1300" spc="-6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1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3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1300" spc="-6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1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all-</a:t>
                      </a:r>
                      <a:r>
                        <a:rPr sz="1300" spc="-3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1300" spc="-1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er</a:t>
                      </a:r>
                      <a:r>
                        <a:rPr sz="1300" spc="-5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1300" spc="-1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ai</a:t>
                      </a:r>
                      <a:r>
                        <a:rPr sz="13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1300" spc="-6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2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v</a:t>
                      </a:r>
                      <a:r>
                        <a:rPr sz="1300" spc="-1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ehicle (</a:t>
                      </a:r>
                      <a:r>
                        <a:rPr sz="1300" spc="-7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300" spc="-1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TV)</a:t>
                      </a:r>
                      <a:r>
                        <a:rPr sz="13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,</a:t>
                      </a:r>
                      <a:r>
                        <a:rPr sz="1300" spc="-6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1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mo</a:t>
                      </a:r>
                      <a:r>
                        <a:rPr sz="1300" spc="-3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1300" spc="-1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sz="1300" spc="-3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1300" spc="-1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c</a:t>
                      </a:r>
                      <a:r>
                        <a:rPr sz="1300" spc="-2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y</a:t>
                      </a:r>
                      <a:r>
                        <a:rPr sz="1300" spc="-1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cle</a:t>
                      </a:r>
                      <a:r>
                        <a:rPr sz="13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,</a:t>
                      </a:r>
                      <a:r>
                        <a:rPr sz="1300" spc="-6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1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1300" spc="-5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1300" spc="-1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ac</a:t>
                      </a:r>
                      <a:r>
                        <a:rPr sz="1300" spc="-3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1300" spc="-1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sz="13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1300" spc="-6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1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sz="13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1300" spc="-6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1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othe</a:t>
                      </a:r>
                      <a:r>
                        <a:rPr sz="13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1300" spc="-6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4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f</a:t>
                      </a:r>
                      <a:r>
                        <a:rPr sz="1300" spc="-1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ar</a:t>
                      </a:r>
                      <a:r>
                        <a:rPr sz="13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m</a:t>
                      </a:r>
                      <a:r>
                        <a:rPr sz="1300" spc="-6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1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equipmen</a:t>
                      </a:r>
                      <a:r>
                        <a:rPr sz="13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t,</a:t>
                      </a:r>
                      <a:r>
                        <a:rPr sz="1300" spc="-6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4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c</a:t>
                      </a:r>
                      <a:r>
                        <a:rPr sz="1300" spc="-1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onstructio</a:t>
                      </a:r>
                      <a:r>
                        <a:rPr sz="13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1300" spc="-6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1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equipmen</a:t>
                      </a:r>
                      <a:r>
                        <a:rPr sz="13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t,</a:t>
                      </a:r>
                      <a:r>
                        <a:rPr sz="1300" spc="-6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1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b</a:t>
                      </a:r>
                      <a:r>
                        <a:rPr sz="1300" spc="-3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sz="1300" spc="-1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3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1300" spc="-6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1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sz="13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1300" spc="-6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1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other </a:t>
                      </a:r>
                      <a:r>
                        <a:rPr sz="1300" spc="-3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w</a:t>
                      </a:r>
                      <a:r>
                        <a:rPr sz="1300" spc="-1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300" spc="-3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1300" spc="-1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3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1300" spc="-6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4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c</a:t>
                      </a:r>
                      <a:r>
                        <a:rPr sz="1300" spc="-1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on</a:t>
                      </a:r>
                      <a:r>
                        <a:rPr sz="1300" spc="-2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v</a:t>
                      </a:r>
                      <a:r>
                        <a:rPr sz="1300" spc="-1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300" spc="-4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y</a:t>
                      </a:r>
                      <a:r>
                        <a:rPr sz="1300" spc="-1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an</a:t>
                      </a:r>
                      <a:r>
                        <a:rPr sz="1300" spc="-4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c</a:t>
                      </a:r>
                      <a:r>
                        <a:rPr sz="1300" spc="-1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3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,</a:t>
                      </a:r>
                      <a:r>
                        <a:rPr sz="1300" spc="-6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1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pri</a:t>
                      </a:r>
                      <a:r>
                        <a:rPr sz="1300" spc="-4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v</a:t>
                      </a:r>
                      <a:r>
                        <a:rPr sz="1300" spc="-1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300" spc="-3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13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300" spc="-6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1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airplan</a:t>
                      </a:r>
                      <a:r>
                        <a:rPr sz="13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300" spc="-6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1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sz="13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1300" spc="-6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1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glide</a:t>
                      </a:r>
                      <a:r>
                        <a:rPr sz="1300" spc="-9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13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12700">
                      <a:solidFill>
                        <a:srgbClr val="6E767A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408940">
                        <a:lnSpc>
                          <a:spcPts val="2280"/>
                        </a:lnSpc>
                      </a:pPr>
                      <a:r>
                        <a:rPr sz="2000" b="1" spc="-20" dirty="0">
                          <a:solidFill>
                            <a:srgbClr val="5EA03D"/>
                          </a:solidFill>
                          <a:latin typeface="Arial Narrow"/>
                          <a:cs typeface="Arial Narrow"/>
                        </a:rPr>
                        <a:t>$3,200</a:t>
                      </a:r>
                      <a:endParaRPr sz="2000">
                        <a:latin typeface="Arial Narrow"/>
                        <a:cs typeface="Arial Narrow"/>
                      </a:endParaRPr>
                    </a:p>
                    <a:p>
                      <a:pPr marL="276860">
                        <a:lnSpc>
                          <a:spcPts val="2160"/>
                        </a:lnSpc>
                      </a:pPr>
                      <a:r>
                        <a:rPr sz="2000" b="1" spc="-20" dirty="0">
                          <a:solidFill>
                            <a:srgbClr val="5EA03D"/>
                          </a:solidFill>
                          <a:latin typeface="Arial Narrow"/>
                          <a:cs typeface="Arial Narrow"/>
                        </a:rPr>
                        <a:t>$96,000</a:t>
                      </a:r>
                      <a:endParaRPr sz="2000">
                        <a:latin typeface="Arial Narrow"/>
                        <a:cs typeface="Arial Narrow"/>
                      </a:endParaRPr>
                    </a:p>
                    <a:p>
                      <a:pPr marL="408940">
                        <a:lnSpc>
                          <a:spcPts val="2160"/>
                        </a:lnSpc>
                      </a:pPr>
                      <a:r>
                        <a:rPr sz="2000" b="1" spc="-20" dirty="0">
                          <a:solidFill>
                            <a:srgbClr val="5EA03D"/>
                          </a:solidFill>
                          <a:latin typeface="Arial Narrow"/>
                          <a:cs typeface="Arial Narrow"/>
                        </a:rPr>
                        <a:t>$1,600</a:t>
                      </a:r>
                      <a:endParaRPr sz="2000">
                        <a:latin typeface="Arial Narrow"/>
                        <a:cs typeface="Arial Narrow"/>
                      </a:endParaRPr>
                    </a:p>
                    <a:p>
                      <a:pPr marL="276860">
                        <a:lnSpc>
                          <a:spcPts val="2280"/>
                        </a:lnSpc>
                      </a:pPr>
                      <a:r>
                        <a:rPr sz="2000" b="1" spc="-20" dirty="0">
                          <a:solidFill>
                            <a:srgbClr val="5EA03D"/>
                          </a:solidFill>
                          <a:latin typeface="Arial Narrow"/>
                          <a:cs typeface="Arial Narrow"/>
                        </a:rPr>
                        <a:t>$48,000</a:t>
                      </a:r>
                      <a:endParaRPr sz="20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T w="12700">
                      <a:solidFill>
                        <a:srgbClr val="6E767A"/>
                      </a:solidFill>
                      <a:prstDash val="solid"/>
                    </a:lnT>
                    <a:solidFill>
                      <a:srgbClr val="DDE4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4650">
                <a:tc gridSpan="3">
                  <a:txBody>
                    <a:bodyPr/>
                    <a:lstStyle/>
                    <a:p>
                      <a:pPr marL="1270000">
                        <a:lnSpc>
                          <a:spcPct val="100000"/>
                        </a:lnSpc>
                      </a:pPr>
                      <a:r>
                        <a:rPr sz="1800" b="1" spc="-65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R</a:t>
                      </a:r>
                      <a:r>
                        <a:rPr sz="1800" b="1" spc="-70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e</a:t>
                      </a:r>
                      <a:r>
                        <a:rPr sz="1800" b="1" spc="-45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admissio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n</a:t>
                      </a:r>
                      <a:r>
                        <a:rPr sz="1800" b="1" spc="-155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b="1" spc="-45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3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0</a:t>
                      </a:r>
                      <a:r>
                        <a:rPr sz="1800" b="1" spc="-155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b="1" spc="-45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day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s</a:t>
                      </a:r>
                      <a:r>
                        <a:rPr sz="1800" b="1" spc="-155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b="1" spc="-45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af</a:t>
                      </a:r>
                      <a:r>
                        <a:rPr sz="1800" b="1" spc="-65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t</a:t>
                      </a:r>
                      <a:r>
                        <a:rPr sz="1800" b="1" spc="-45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e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r</a:t>
                      </a:r>
                      <a:r>
                        <a:rPr sz="1800" b="1" spc="-155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b="1" spc="-45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discha</a:t>
                      </a:r>
                      <a:r>
                        <a:rPr sz="1800" b="1" spc="-65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r</a:t>
                      </a:r>
                      <a:r>
                        <a:rPr sz="1800" b="1" spc="-75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g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e</a:t>
                      </a:r>
                      <a:r>
                        <a:rPr sz="1800" b="1" spc="-155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b="1" spc="-45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b</a:t>
                      </a:r>
                      <a:r>
                        <a:rPr sz="1800" b="1" spc="-65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e</a:t>
                      </a:r>
                      <a:r>
                        <a:rPr sz="1800" b="1" spc="-45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gin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s</a:t>
                      </a:r>
                      <a:r>
                        <a:rPr sz="1800" b="1" spc="-155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a</a:t>
                      </a:r>
                      <a:r>
                        <a:rPr sz="1800" b="1" spc="-155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b="1" spc="-45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ne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w</a:t>
                      </a:r>
                      <a:r>
                        <a:rPr sz="1800" b="1" spc="-155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b="1" spc="-45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h</a:t>
                      </a:r>
                      <a:r>
                        <a:rPr sz="1800" b="1" spc="-55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o</a:t>
                      </a:r>
                      <a:r>
                        <a:rPr sz="1800" b="1" spc="-45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spi</a:t>
                      </a:r>
                      <a:r>
                        <a:rPr sz="1800" b="1" spc="-75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t</a:t>
                      </a:r>
                      <a:r>
                        <a:rPr sz="1800" b="1" spc="-45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ali</a:t>
                      </a:r>
                      <a:r>
                        <a:rPr sz="1800" b="1" spc="-80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z</a:t>
                      </a:r>
                      <a:r>
                        <a:rPr sz="1800" b="1" spc="-45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atio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n</a:t>
                      </a:r>
                      <a:r>
                        <a:rPr sz="1800" b="1" spc="-155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b="1" spc="-45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period.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solidFill>
                      <a:srgbClr val="73B65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bject 19"/>
          <p:cNvSpPr/>
          <p:nvPr/>
        </p:nvSpPr>
        <p:spPr>
          <a:xfrm>
            <a:off x="7284466" y="12111059"/>
            <a:ext cx="1254872" cy="44146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733434" y="11646965"/>
            <a:ext cx="562965" cy="91264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508000" y="7645907"/>
            <a:ext cx="578866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5" dirty="0">
                <a:solidFill>
                  <a:srgbClr val="262626"/>
                </a:solidFill>
                <a:latin typeface="Calibri"/>
                <a:cs typeface="Calibri"/>
              </a:rPr>
              <a:t>Unde</a:t>
            </a:r>
            <a:r>
              <a:rPr sz="1200" spc="15" dirty="0">
                <a:solidFill>
                  <a:srgbClr val="262626"/>
                </a:solidFill>
                <a:latin typeface="Calibri"/>
                <a:cs typeface="Calibri"/>
              </a:rPr>
              <a:t>r</a:t>
            </a:r>
            <a:r>
              <a:rPr sz="1200" dirty="0">
                <a:solidFill>
                  <a:srgbClr val="262626"/>
                </a:solidFill>
                <a:latin typeface="Calibri"/>
                <a:cs typeface="Calibri"/>
              </a:rPr>
              <a:t>writ</a:t>
            </a:r>
            <a:r>
              <a:rPr sz="1200" spc="-15" dirty="0">
                <a:solidFill>
                  <a:srgbClr val="262626"/>
                </a:solidFill>
                <a:latin typeface="Calibri"/>
                <a:cs typeface="Calibri"/>
              </a:rPr>
              <a:t>t</a:t>
            </a:r>
            <a:r>
              <a:rPr sz="1200" spc="5" dirty="0">
                <a:solidFill>
                  <a:srgbClr val="262626"/>
                </a:solidFill>
                <a:latin typeface="Calibri"/>
                <a:cs typeface="Calibri"/>
              </a:rPr>
              <a:t>en</a:t>
            </a:r>
            <a:r>
              <a:rPr sz="1200" spc="-30" dirty="0">
                <a:solidFill>
                  <a:srgbClr val="262626"/>
                </a:solidFill>
                <a:latin typeface="Calibri"/>
                <a:cs typeface="Calibri"/>
              </a:rPr>
              <a:t> </a:t>
            </a:r>
            <a:r>
              <a:rPr sz="1200" spc="25" dirty="0">
                <a:solidFill>
                  <a:srgbClr val="262626"/>
                </a:solidFill>
                <a:latin typeface="Calibri"/>
                <a:cs typeface="Calibri"/>
              </a:rPr>
              <a:t>b</a:t>
            </a:r>
            <a:r>
              <a:rPr sz="1200" spc="15" dirty="0">
                <a:solidFill>
                  <a:srgbClr val="262626"/>
                </a:solidFill>
                <a:latin typeface="Calibri"/>
                <a:cs typeface="Calibri"/>
              </a:rPr>
              <a:t>y</a:t>
            </a:r>
            <a:r>
              <a:rPr sz="1200" spc="-30" dirty="0">
                <a:solidFill>
                  <a:srgbClr val="262626"/>
                </a:solidFill>
                <a:latin typeface="Calibri"/>
                <a:cs typeface="Calibri"/>
              </a:rPr>
              <a:t> </a:t>
            </a:r>
            <a:r>
              <a:rPr sz="1200" spc="-15" dirty="0">
                <a:solidFill>
                  <a:srgbClr val="262626"/>
                </a:solidFill>
                <a:latin typeface="Calibri"/>
                <a:cs typeface="Calibri"/>
              </a:rPr>
              <a:t>F</a:t>
            </a:r>
            <a:r>
              <a:rPr sz="1200" spc="25" dirty="0">
                <a:solidFill>
                  <a:srgbClr val="262626"/>
                </a:solidFill>
                <a:latin typeface="Calibri"/>
                <a:cs typeface="Calibri"/>
              </a:rPr>
              <a:t>amily</a:t>
            </a:r>
            <a:r>
              <a:rPr sz="1200" spc="-30" dirty="0">
                <a:solidFill>
                  <a:srgbClr val="262626"/>
                </a:solidFill>
                <a:latin typeface="Calibri"/>
                <a:cs typeface="Calibri"/>
              </a:rPr>
              <a:t> </a:t>
            </a:r>
            <a:r>
              <a:rPr sz="1200" spc="5" dirty="0">
                <a:solidFill>
                  <a:srgbClr val="262626"/>
                </a:solidFill>
                <a:latin typeface="Calibri"/>
                <a:cs typeface="Calibri"/>
              </a:rPr>
              <a:t>Heri</a:t>
            </a:r>
            <a:r>
              <a:rPr sz="1200" spc="-25" dirty="0">
                <a:solidFill>
                  <a:srgbClr val="262626"/>
                </a:solidFill>
                <a:latin typeface="Calibri"/>
                <a:cs typeface="Calibri"/>
              </a:rPr>
              <a:t>t</a:t>
            </a:r>
            <a:r>
              <a:rPr sz="1200" spc="30" dirty="0">
                <a:solidFill>
                  <a:srgbClr val="262626"/>
                </a:solidFill>
                <a:latin typeface="Calibri"/>
                <a:cs typeface="Calibri"/>
              </a:rPr>
              <a:t>a</a:t>
            </a:r>
            <a:r>
              <a:rPr sz="1200" spc="10" dirty="0">
                <a:solidFill>
                  <a:srgbClr val="262626"/>
                </a:solidFill>
                <a:latin typeface="Calibri"/>
                <a:cs typeface="Calibri"/>
              </a:rPr>
              <a:t>g</a:t>
            </a:r>
            <a:r>
              <a:rPr sz="1200" spc="-10" dirty="0">
                <a:solidFill>
                  <a:srgbClr val="262626"/>
                </a:solidFill>
                <a:latin typeface="Calibri"/>
                <a:cs typeface="Calibri"/>
              </a:rPr>
              <a:t>e</a:t>
            </a:r>
            <a:r>
              <a:rPr sz="1200" spc="-30" dirty="0">
                <a:solidFill>
                  <a:srgbClr val="262626"/>
                </a:solidFill>
                <a:latin typeface="Calibri"/>
                <a:cs typeface="Calibri"/>
              </a:rPr>
              <a:t> </a:t>
            </a:r>
            <a:r>
              <a:rPr sz="1200" spc="20" dirty="0">
                <a:solidFill>
                  <a:srgbClr val="262626"/>
                </a:solidFill>
                <a:latin typeface="Calibri"/>
                <a:cs typeface="Calibri"/>
              </a:rPr>
              <a:t>Li</a:t>
            </a:r>
            <a:r>
              <a:rPr sz="1200" spc="5" dirty="0">
                <a:solidFill>
                  <a:srgbClr val="262626"/>
                </a:solidFill>
                <a:latin typeface="Calibri"/>
                <a:cs typeface="Calibri"/>
              </a:rPr>
              <a:t>f</a:t>
            </a:r>
            <a:r>
              <a:rPr sz="1200" spc="-10" dirty="0">
                <a:solidFill>
                  <a:srgbClr val="262626"/>
                </a:solidFill>
                <a:latin typeface="Calibri"/>
                <a:cs typeface="Calibri"/>
              </a:rPr>
              <a:t>e</a:t>
            </a:r>
            <a:r>
              <a:rPr sz="1200" spc="-30" dirty="0">
                <a:solidFill>
                  <a:srgbClr val="262626"/>
                </a:solidFill>
                <a:latin typeface="Calibri"/>
                <a:cs typeface="Calibri"/>
              </a:rPr>
              <a:t> </a:t>
            </a:r>
            <a:r>
              <a:rPr sz="1200" spc="15" dirty="0">
                <a:solidFill>
                  <a:srgbClr val="262626"/>
                </a:solidFill>
                <a:latin typeface="Calibri"/>
                <a:cs typeface="Calibri"/>
              </a:rPr>
              <a:t>Insu</a:t>
            </a:r>
            <a:r>
              <a:rPr sz="1200" spc="-20" dirty="0">
                <a:solidFill>
                  <a:srgbClr val="262626"/>
                </a:solidFill>
                <a:latin typeface="Calibri"/>
                <a:cs typeface="Calibri"/>
              </a:rPr>
              <a:t>r</a:t>
            </a:r>
            <a:r>
              <a:rPr sz="1200" spc="35" dirty="0">
                <a:solidFill>
                  <a:srgbClr val="262626"/>
                </a:solidFill>
                <a:latin typeface="Calibri"/>
                <a:cs typeface="Calibri"/>
              </a:rPr>
              <a:t>an</a:t>
            </a:r>
            <a:r>
              <a:rPr sz="1200" dirty="0">
                <a:solidFill>
                  <a:srgbClr val="262626"/>
                </a:solidFill>
                <a:latin typeface="Calibri"/>
                <a:cs typeface="Calibri"/>
              </a:rPr>
              <a:t>c</a:t>
            </a:r>
            <a:r>
              <a:rPr sz="1200" spc="-10" dirty="0">
                <a:solidFill>
                  <a:srgbClr val="262626"/>
                </a:solidFill>
                <a:latin typeface="Calibri"/>
                <a:cs typeface="Calibri"/>
              </a:rPr>
              <a:t>e</a:t>
            </a:r>
            <a:r>
              <a:rPr sz="1200" spc="-30" dirty="0">
                <a:solidFill>
                  <a:srgbClr val="262626"/>
                </a:solidFill>
                <a:latin typeface="Calibri"/>
                <a:cs typeface="Calibri"/>
              </a:rPr>
              <a:t> </a:t>
            </a:r>
            <a:r>
              <a:rPr sz="1200" spc="25" dirty="0">
                <a:solidFill>
                  <a:srgbClr val="262626"/>
                </a:solidFill>
                <a:latin typeface="Calibri"/>
                <a:cs typeface="Calibri"/>
              </a:rPr>
              <a:t>Com</a:t>
            </a:r>
            <a:r>
              <a:rPr sz="1200" spc="5" dirty="0">
                <a:solidFill>
                  <a:srgbClr val="262626"/>
                </a:solidFill>
                <a:latin typeface="Calibri"/>
                <a:cs typeface="Calibri"/>
              </a:rPr>
              <a:t>p</a:t>
            </a:r>
            <a:r>
              <a:rPr sz="1200" spc="20" dirty="0">
                <a:solidFill>
                  <a:srgbClr val="262626"/>
                </a:solidFill>
                <a:latin typeface="Calibri"/>
                <a:cs typeface="Calibri"/>
              </a:rPr>
              <a:t>any</a:t>
            </a:r>
            <a:r>
              <a:rPr sz="1200" spc="-30" dirty="0">
                <a:solidFill>
                  <a:srgbClr val="262626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262626"/>
                </a:solidFill>
                <a:latin typeface="Calibri"/>
                <a:cs typeface="Calibri"/>
              </a:rPr>
              <a:t>of</a:t>
            </a:r>
            <a:r>
              <a:rPr sz="1200" spc="-30" dirty="0">
                <a:solidFill>
                  <a:srgbClr val="262626"/>
                </a:solidFill>
                <a:latin typeface="Calibri"/>
                <a:cs typeface="Calibri"/>
              </a:rPr>
              <a:t> </a:t>
            </a:r>
            <a:r>
              <a:rPr sz="1200" spc="5" dirty="0">
                <a:solidFill>
                  <a:srgbClr val="262626"/>
                </a:solidFill>
                <a:latin typeface="Calibri"/>
                <a:cs typeface="Calibri"/>
              </a:rPr>
              <a:t>Ameri</a:t>
            </a:r>
            <a:r>
              <a:rPr sz="1200" spc="-10" dirty="0">
                <a:solidFill>
                  <a:srgbClr val="262626"/>
                </a:solidFill>
                <a:latin typeface="Calibri"/>
                <a:cs typeface="Calibri"/>
              </a:rPr>
              <a:t>c</a:t>
            </a:r>
            <a:r>
              <a:rPr sz="1200" spc="15" dirty="0">
                <a:solidFill>
                  <a:srgbClr val="262626"/>
                </a:solidFill>
                <a:latin typeface="Calibri"/>
                <a:cs typeface="Calibri"/>
              </a:rPr>
              <a:t>a,</a:t>
            </a:r>
            <a:r>
              <a:rPr sz="1200" spc="-30" dirty="0">
                <a:solidFill>
                  <a:srgbClr val="262626"/>
                </a:solidFill>
                <a:latin typeface="Calibri"/>
                <a:cs typeface="Calibri"/>
              </a:rPr>
              <a:t> </a:t>
            </a:r>
            <a:r>
              <a:rPr sz="1200" spc="30" dirty="0">
                <a:solidFill>
                  <a:srgbClr val="262626"/>
                </a:solidFill>
                <a:latin typeface="Calibri"/>
                <a:cs typeface="Calibri"/>
              </a:rPr>
              <a:t>a</a:t>
            </a:r>
            <a:r>
              <a:rPr sz="1200" spc="-30" dirty="0">
                <a:solidFill>
                  <a:srgbClr val="262626"/>
                </a:solidFill>
                <a:latin typeface="Calibri"/>
                <a:cs typeface="Calibri"/>
              </a:rPr>
              <a:t> </a:t>
            </a:r>
            <a:r>
              <a:rPr sz="1200" spc="10" dirty="0">
                <a:solidFill>
                  <a:srgbClr val="262626"/>
                </a:solidFill>
                <a:latin typeface="Calibri"/>
                <a:cs typeface="Calibri"/>
              </a:rPr>
              <a:t>Globe</a:t>
            </a:r>
            <a:r>
              <a:rPr sz="1200" spc="-30" dirty="0">
                <a:solidFill>
                  <a:srgbClr val="262626"/>
                </a:solidFill>
                <a:latin typeface="Calibri"/>
                <a:cs typeface="Calibri"/>
              </a:rPr>
              <a:t> </a:t>
            </a:r>
            <a:r>
              <a:rPr sz="1200" spc="20" dirty="0">
                <a:solidFill>
                  <a:srgbClr val="262626"/>
                </a:solidFill>
                <a:latin typeface="Calibri"/>
                <a:cs typeface="Calibri"/>
              </a:rPr>
              <a:t>Li</a:t>
            </a:r>
            <a:r>
              <a:rPr sz="1200" spc="5" dirty="0">
                <a:solidFill>
                  <a:srgbClr val="262626"/>
                </a:solidFill>
                <a:latin typeface="Calibri"/>
                <a:cs typeface="Calibri"/>
              </a:rPr>
              <a:t>f</a:t>
            </a:r>
            <a:r>
              <a:rPr sz="1200" spc="-10" dirty="0">
                <a:solidFill>
                  <a:srgbClr val="262626"/>
                </a:solidFill>
                <a:latin typeface="Calibri"/>
                <a:cs typeface="Calibri"/>
              </a:rPr>
              <a:t>e</a:t>
            </a:r>
            <a:r>
              <a:rPr sz="1200" spc="-30" dirty="0">
                <a:solidFill>
                  <a:srgbClr val="262626"/>
                </a:solidFill>
                <a:latin typeface="Calibri"/>
                <a:cs typeface="Calibri"/>
              </a:rPr>
              <a:t> </a:t>
            </a:r>
            <a:r>
              <a:rPr sz="1200" spc="5" dirty="0">
                <a:solidFill>
                  <a:srgbClr val="262626"/>
                </a:solidFill>
                <a:latin typeface="Calibri"/>
                <a:cs typeface="Calibri"/>
              </a:rPr>
              <a:t>c</a:t>
            </a:r>
            <a:r>
              <a:rPr sz="1200" spc="30" dirty="0">
                <a:solidFill>
                  <a:srgbClr val="262626"/>
                </a:solidFill>
                <a:latin typeface="Calibri"/>
                <a:cs typeface="Calibri"/>
              </a:rPr>
              <a:t>om</a:t>
            </a:r>
            <a:r>
              <a:rPr sz="1200" spc="5" dirty="0">
                <a:solidFill>
                  <a:srgbClr val="262626"/>
                </a:solidFill>
                <a:latin typeface="Calibri"/>
                <a:cs typeface="Calibri"/>
              </a:rPr>
              <a:t>p</a:t>
            </a:r>
            <a:r>
              <a:rPr sz="1200" spc="20" dirty="0">
                <a:solidFill>
                  <a:srgbClr val="262626"/>
                </a:solidFill>
                <a:latin typeface="Calibri"/>
                <a:cs typeface="Calibri"/>
              </a:rPr>
              <a:t>any</a:t>
            </a:r>
            <a:endParaRPr sz="1200">
              <a:latin typeface="Calibri"/>
              <a:cs typeface="Calibri"/>
            </a:endParaRPr>
          </a:p>
        </p:txBody>
      </p:sp>
      <p:graphicFrame>
        <p:nvGraphicFramePr>
          <p:cNvPr id="18" name="object 18"/>
          <p:cNvGraphicFramePr>
            <a:graphicFrameLocks noGrp="1"/>
          </p:cNvGraphicFramePr>
          <p:nvPr/>
        </p:nvGraphicFramePr>
        <p:xfrm>
          <a:off x="241300" y="2076957"/>
          <a:ext cx="9271000" cy="531748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7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31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70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28650">
                <a:tc>
                  <a:txBody>
                    <a:bodyPr/>
                    <a:lstStyle/>
                    <a:p>
                      <a:pPr marL="101600">
                        <a:lnSpc>
                          <a:spcPct val="100000"/>
                        </a:lnSpc>
                      </a:pPr>
                      <a:r>
                        <a:rPr sz="1800" b="1" spc="-55" dirty="0">
                          <a:solidFill>
                            <a:srgbClr val="2F3B42"/>
                          </a:solidFill>
                          <a:latin typeface="Arial Narrow"/>
                          <a:cs typeface="Arial Narrow"/>
                        </a:rPr>
                        <a:t>P</a:t>
                      </a:r>
                      <a:r>
                        <a:rPr sz="1800" b="1" spc="-75" dirty="0">
                          <a:solidFill>
                            <a:srgbClr val="2F3B42"/>
                          </a:solidFill>
                          <a:latin typeface="Arial Narrow"/>
                          <a:cs typeface="Arial Narrow"/>
                        </a:rPr>
                        <a:t>r</a:t>
                      </a:r>
                      <a:r>
                        <a:rPr sz="1800" b="1" spc="-65" dirty="0">
                          <a:solidFill>
                            <a:srgbClr val="2F3B42"/>
                          </a:solidFill>
                          <a:latin typeface="Arial Narrow"/>
                          <a:cs typeface="Arial Narrow"/>
                        </a:rPr>
                        <a:t>e</a:t>
                      </a:r>
                      <a:r>
                        <a:rPr sz="1800" b="1" spc="-75" dirty="0">
                          <a:solidFill>
                            <a:srgbClr val="2F3B42"/>
                          </a:solidFill>
                          <a:latin typeface="Arial Narrow"/>
                          <a:cs typeface="Arial Narrow"/>
                        </a:rPr>
                        <a:t>f</a:t>
                      </a:r>
                      <a:r>
                        <a:rPr sz="1800" b="1" spc="-55" dirty="0">
                          <a:solidFill>
                            <a:srgbClr val="2F3B42"/>
                          </a:solidFill>
                          <a:latin typeface="Arial Narrow"/>
                          <a:cs typeface="Arial Narrow"/>
                        </a:rPr>
                        <a:t>er</a:t>
                      </a:r>
                      <a:r>
                        <a:rPr sz="1800" b="1" spc="-75" dirty="0">
                          <a:solidFill>
                            <a:srgbClr val="2F3B42"/>
                          </a:solidFill>
                          <a:latin typeface="Arial Narrow"/>
                          <a:cs typeface="Arial Narrow"/>
                        </a:rPr>
                        <a:t>r</a:t>
                      </a:r>
                      <a:r>
                        <a:rPr sz="1800" b="1" spc="-55" dirty="0">
                          <a:solidFill>
                            <a:srgbClr val="2F3B42"/>
                          </a:solidFill>
                          <a:latin typeface="Arial Narrow"/>
                          <a:cs typeface="Arial Narrow"/>
                        </a:rPr>
                        <a:t>e</a:t>
                      </a:r>
                      <a:r>
                        <a:rPr sz="1800" b="1" dirty="0">
                          <a:solidFill>
                            <a:srgbClr val="2F3B42"/>
                          </a:solidFill>
                          <a:latin typeface="Arial Narrow"/>
                          <a:cs typeface="Arial Narrow"/>
                        </a:rPr>
                        <a:t>d</a:t>
                      </a:r>
                      <a:r>
                        <a:rPr sz="1800" b="1" spc="-150" dirty="0">
                          <a:solidFill>
                            <a:srgbClr val="2F3B42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b="1" dirty="0">
                          <a:solidFill>
                            <a:srgbClr val="2F3B42"/>
                          </a:solidFill>
                          <a:latin typeface="Arial Narrow"/>
                          <a:cs typeface="Arial Narrow"/>
                        </a:rPr>
                        <a:t>4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B w="12700">
                      <a:solidFill>
                        <a:srgbClr val="2F3B42"/>
                      </a:solidFill>
                      <a:prstDash val="solid"/>
                    </a:lnB>
                    <a:solidFill>
                      <a:srgbClr val="ACB0B3"/>
                    </a:solidFill>
                  </a:tcPr>
                </a:tc>
                <a:tc>
                  <a:txBody>
                    <a:bodyPr/>
                    <a:lstStyle/>
                    <a:p>
                      <a:pPr marL="1872614">
                        <a:lnSpc>
                          <a:spcPct val="100000"/>
                        </a:lnSpc>
                      </a:pPr>
                      <a:r>
                        <a:rPr sz="2400" b="1" spc="-15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I</a:t>
                      </a:r>
                      <a:r>
                        <a:rPr sz="2400" b="1" spc="-25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NT</a:t>
                      </a:r>
                      <a:r>
                        <a:rPr sz="2400" b="1" spc="-10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E</a:t>
                      </a:r>
                      <a:r>
                        <a:rPr sz="2400" b="1" spc="-25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N</a:t>
                      </a:r>
                      <a:r>
                        <a:rPr sz="2400" b="1" spc="-5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S</a:t>
                      </a:r>
                      <a:r>
                        <a:rPr sz="2400" b="1" spc="15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IV</a:t>
                      </a:r>
                      <a:r>
                        <a:rPr sz="2400" b="1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E</a:t>
                      </a:r>
                      <a:r>
                        <a:rPr sz="2400" b="1" spc="-50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2400" b="1" spc="55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C</a:t>
                      </a:r>
                      <a:r>
                        <a:rPr sz="2400" b="1" spc="15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A</a:t>
                      </a:r>
                      <a:r>
                        <a:rPr sz="2400" b="1" spc="-15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R</a:t>
                      </a:r>
                      <a:r>
                        <a:rPr sz="2400" b="1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E</a:t>
                      </a:r>
                      <a:r>
                        <a:rPr sz="2400" b="1" spc="-50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2400" b="1" spc="-35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P</a:t>
                      </a:r>
                      <a:r>
                        <a:rPr sz="2400" b="1" spc="65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L</a:t>
                      </a:r>
                      <a:r>
                        <a:rPr sz="2400" b="1" spc="15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A</a:t>
                      </a:r>
                      <a:r>
                        <a:rPr sz="2400" b="1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N</a:t>
                      </a:r>
                      <a:endParaRPr sz="24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B w="12700">
                      <a:solidFill>
                        <a:srgbClr val="2F3B42"/>
                      </a:solidFill>
                      <a:prstDash val="solid"/>
                    </a:lnB>
                    <a:solidFill>
                      <a:srgbClr val="73B651"/>
                    </a:solidFill>
                  </a:tcPr>
                </a:tc>
                <a:tc>
                  <a:txBody>
                    <a:bodyPr/>
                    <a:lstStyle/>
                    <a:p>
                      <a:pPr marL="311785">
                        <a:lnSpc>
                          <a:spcPct val="100000"/>
                        </a:lnSpc>
                      </a:pPr>
                      <a:r>
                        <a:rPr sz="1900" b="1" spc="-20" dirty="0">
                          <a:solidFill>
                            <a:srgbClr val="5EA03D"/>
                          </a:solidFill>
                          <a:latin typeface="Arial Narrow"/>
                          <a:cs typeface="Arial Narrow"/>
                        </a:rPr>
                        <a:t>Eli</a:t>
                      </a:r>
                      <a:r>
                        <a:rPr sz="1900" b="1" spc="-40" dirty="0">
                          <a:solidFill>
                            <a:srgbClr val="5EA03D"/>
                          </a:solidFill>
                          <a:latin typeface="Arial Narrow"/>
                          <a:cs typeface="Arial Narrow"/>
                        </a:rPr>
                        <a:t>t</a:t>
                      </a:r>
                      <a:r>
                        <a:rPr sz="1900" b="1" dirty="0">
                          <a:solidFill>
                            <a:srgbClr val="5EA03D"/>
                          </a:solidFill>
                          <a:latin typeface="Arial Narrow"/>
                          <a:cs typeface="Arial Narrow"/>
                        </a:rPr>
                        <a:t>e</a:t>
                      </a:r>
                      <a:r>
                        <a:rPr sz="1900" b="1" spc="-80" dirty="0">
                          <a:solidFill>
                            <a:srgbClr val="5EA03D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900" b="1" dirty="0">
                          <a:solidFill>
                            <a:srgbClr val="5EA03D"/>
                          </a:solidFill>
                          <a:latin typeface="Arial Narrow"/>
                          <a:cs typeface="Arial Narrow"/>
                        </a:rPr>
                        <a:t>8</a:t>
                      </a:r>
                      <a:endParaRPr sz="19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B w="12700">
                      <a:solidFill>
                        <a:srgbClr val="2F3B42"/>
                      </a:solidFill>
                      <a:prstDash val="solid"/>
                    </a:lnB>
                    <a:solidFill>
                      <a:srgbClr val="DDE4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19300">
                <a:tc>
                  <a:txBody>
                    <a:bodyPr/>
                    <a:lstStyle/>
                    <a:p>
                      <a:pPr marL="614045">
                        <a:lnSpc>
                          <a:spcPts val="2280"/>
                        </a:lnSpc>
                      </a:pPr>
                      <a:r>
                        <a:rPr sz="2000" b="1" spc="-20" dirty="0">
                          <a:solidFill>
                            <a:srgbClr val="2F3B42"/>
                          </a:solidFill>
                          <a:latin typeface="Arial Narrow"/>
                          <a:cs typeface="Arial Narrow"/>
                        </a:rPr>
                        <a:t>$600</a:t>
                      </a:r>
                      <a:endParaRPr sz="2000">
                        <a:latin typeface="Arial Narrow"/>
                        <a:cs typeface="Arial Narrow"/>
                      </a:endParaRPr>
                    </a:p>
                    <a:p>
                      <a:pPr marL="614045">
                        <a:lnSpc>
                          <a:spcPts val="2280"/>
                        </a:lnSpc>
                      </a:pPr>
                      <a:r>
                        <a:rPr sz="2000" b="1" spc="-20" dirty="0">
                          <a:solidFill>
                            <a:srgbClr val="2F3B42"/>
                          </a:solidFill>
                          <a:latin typeface="Arial Narrow"/>
                          <a:cs typeface="Arial Narrow"/>
                        </a:rPr>
                        <a:t>$300</a:t>
                      </a:r>
                      <a:endParaRPr sz="20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T w="12700">
                      <a:solidFill>
                        <a:srgbClr val="2F3B42"/>
                      </a:solidFill>
                      <a:prstDash val="solid"/>
                    </a:lnT>
                    <a:lnB w="12700">
                      <a:solidFill>
                        <a:srgbClr val="6E767A"/>
                      </a:solidFill>
                      <a:prstDash val="solid"/>
                    </a:lnB>
                    <a:solidFill>
                      <a:srgbClr val="ACB0B3"/>
                    </a:solidFill>
                  </a:tcPr>
                </a:tc>
                <a:tc>
                  <a:txBody>
                    <a:bodyPr/>
                    <a:lstStyle/>
                    <a:p>
                      <a:pPr marL="127000">
                        <a:lnSpc>
                          <a:spcPts val="2360"/>
                        </a:lnSpc>
                      </a:pPr>
                      <a:r>
                        <a:rPr sz="2000" b="1" dirty="0">
                          <a:solidFill>
                            <a:srgbClr val="2F3B42"/>
                          </a:solidFill>
                          <a:latin typeface="Arial Narrow"/>
                          <a:cs typeface="Arial Narrow"/>
                        </a:rPr>
                        <a:t>S</a:t>
                      </a:r>
                      <a:r>
                        <a:rPr sz="2000" b="1" spc="-20" dirty="0">
                          <a:solidFill>
                            <a:srgbClr val="2F3B42"/>
                          </a:solidFill>
                          <a:latin typeface="Arial Narrow"/>
                          <a:cs typeface="Arial Narrow"/>
                        </a:rPr>
                        <a:t>t</a:t>
                      </a:r>
                      <a:r>
                        <a:rPr sz="2000" b="1" dirty="0">
                          <a:solidFill>
                            <a:srgbClr val="2F3B42"/>
                          </a:solidFill>
                          <a:latin typeface="Arial Narrow"/>
                          <a:cs typeface="Arial Narrow"/>
                        </a:rPr>
                        <a:t>ep</a:t>
                      </a:r>
                      <a:r>
                        <a:rPr sz="2000" b="1" spc="-40" dirty="0">
                          <a:solidFill>
                            <a:srgbClr val="2F3B42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2000" b="1" dirty="0">
                          <a:solidFill>
                            <a:srgbClr val="2F3B42"/>
                          </a:solidFill>
                          <a:latin typeface="Arial Narrow"/>
                          <a:cs typeface="Arial Narrow"/>
                        </a:rPr>
                        <a:t>D</a:t>
                      </a:r>
                      <a:r>
                        <a:rPr sz="2000" b="1" spc="-20" dirty="0">
                          <a:solidFill>
                            <a:srgbClr val="2F3B42"/>
                          </a:solidFill>
                          <a:latin typeface="Arial Narrow"/>
                          <a:cs typeface="Arial Narrow"/>
                        </a:rPr>
                        <a:t>o</a:t>
                      </a:r>
                      <a:r>
                        <a:rPr sz="2000" b="1" dirty="0">
                          <a:solidFill>
                            <a:srgbClr val="2F3B42"/>
                          </a:solidFill>
                          <a:latin typeface="Arial Narrow"/>
                          <a:cs typeface="Arial Narrow"/>
                        </a:rPr>
                        <a:t>wn</a:t>
                      </a:r>
                      <a:r>
                        <a:rPr sz="2000" b="1" spc="-40" dirty="0">
                          <a:solidFill>
                            <a:srgbClr val="2F3B42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2000" b="1" dirty="0">
                          <a:solidFill>
                            <a:srgbClr val="2F3B42"/>
                          </a:solidFill>
                          <a:latin typeface="Arial Narrow"/>
                          <a:cs typeface="Arial Narrow"/>
                        </a:rPr>
                        <a:t>Uni</a:t>
                      </a:r>
                      <a:r>
                        <a:rPr sz="2000" b="1" spc="-5" dirty="0">
                          <a:solidFill>
                            <a:srgbClr val="2F3B42"/>
                          </a:solidFill>
                          <a:latin typeface="Arial Narrow"/>
                          <a:cs typeface="Arial Narrow"/>
                        </a:rPr>
                        <a:t>t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—No</a:t>
                      </a:r>
                      <a:r>
                        <a:rPr sz="1800" spc="-4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Li</a:t>
                      </a:r>
                      <a:r>
                        <a:rPr sz="1800" spc="-2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f</a:t>
                      </a:r>
                      <a:r>
                        <a:rPr sz="1800" spc="-3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time</a:t>
                      </a:r>
                      <a:r>
                        <a:rPr sz="1800" spc="-4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Limits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127000">
                        <a:lnSpc>
                          <a:spcPts val="1880"/>
                        </a:lnSpc>
                      </a:pPr>
                      <a:r>
                        <a:rPr sz="1600" i="1" spc="-3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F</a:t>
                      </a:r>
                      <a:r>
                        <a:rPr sz="1600" i="1" spc="-2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sz="1600" i="1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1600" i="1" spc="-9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i="1" spc="-2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eac</a:t>
                      </a:r>
                      <a:r>
                        <a:rPr sz="1600" i="1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h</a:t>
                      </a:r>
                      <a:r>
                        <a:rPr sz="1600" i="1" spc="-9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i="1" spc="-2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da</a:t>
                      </a:r>
                      <a:r>
                        <a:rPr sz="1600" i="1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y</a:t>
                      </a:r>
                      <a:r>
                        <a:rPr sz="1600" i="1" spc="-9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i="1" spc="-2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(u</a:t>
                      </a:r>
                      <a:r>
                        <a:rPr sz="1600" i="1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p</a:t>
                      </a:r>
                      <a:r>
                        <a:rPr sz="1600" i="1" spc="-9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i="1" spc="-3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1600" i="1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sz="1600" i="1" spc="-9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i="1" spc="-2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3</a:t>
                      </a:r>
                      <a:r>
                        <a:rPr sz="1600" i="1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0</a:t>
                      </a:r>
                      <a:r>
                        <a:rPr sz="1600" i="1" spc="-9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i="1" spc="-2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days</a:t>
                      </a:r>
                      <a:r>
                        <a:rPr sz="1600" i="1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)</a:t>
                      </a:r>
                      <a:r>
                        <a:rPr sz="1600" i="1" spc="-9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i="1" spc="-2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1600" i="1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1600" i="1" spc="-9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i="1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600" i="1" spc="-9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i="1" spc="-2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1600" i="1" spc="-3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1600" i="1" spc="-2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600" i="1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p</a:t>
                      </a:r>
                      <a:r>
                        <a:rPr sz="1600" i="1" spc="-9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i="1" spc="-2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D</a:t>
                      </a:r>
                      <a:r>
                        <a:rPr sz="1600" i="1" spc="-3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sz="1600" i="1" spc="-2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w</a:t>
                      </a:r>
                      <a:r>
                        <a:rPr sz="1600" i="1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1600" i="1" spc="-9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i="1" spc="-2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Unit*</a:t>
                      </a:r>
                      <a:r>
                        <a:rPr sz="1600" i="1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,</a:t>
                      </a:r>
                      <a:r>
                        <a:rPr sz="1600" i="1" spc="-9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i="1" spc="-2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w</a:t>
                      </a:r>
                      <a:r>
                        <a:rPr sz="1600" i="1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600" i="1" spc="-9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i="1" spc="-2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wil</a:t>
                      </a:r>
                      <a:r>
                        <a:rPr sz="1600" i="1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l</a:t>
                      </a:r>
                      <a:r>
                        <a:rPr sz="1600" i="1" spc="-9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i="1" spc="-2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pa</a:t>
                      </a:r>
                      <a:r>
                        <a:rPr sz="1600" i="1" spc="-7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y</a:t>
                      </a:r>
                      <a:r>
                        <a:rPr sz="1600" i="1" spc="-2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...</a:t>
                      </a:r>
                      <a:endParaRPr sz="1600">
                        <a:latin typeface="Calibri"/>
                        <a:cs typeface="Calibri"/>
                      </a:endParaRPr>
                    </a:p>
                    <a:p>
                      <a:pPr marL="127000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800" spc="-7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Y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ou</a:t>
                      </a:r>
                      <a:r>
                        <a:rPr sz="1800" spc="-4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or</a:t>
                      </a:r>
                      <a:r>
                        <a:rPr sz="1800" spc="-4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y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our</a:t>
                      </a:r>
                      <a:r>
                        <a:rPr sz="1800" spc="-4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spouse</a:t>
                      </a:r>
                      <a:r>
                        <a:rPr sz="1800" spc="-3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4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4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4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4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4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4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4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4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4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4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4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4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4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3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4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4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4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4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4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4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4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4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4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4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4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4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4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3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4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4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4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4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4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4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4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4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4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4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4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4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4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4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4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127000">
                        <a:lnSpc>
                          <a:spcPct val="100000"/>
                        </a:lnSpc>
                      </a:pPr>
                      <a:r>
                        <a:rPr sz="1800" spc="-7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Y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our</a:t>
                      </a:r>
                      <a:r>
                        <a:rPr sz="1800" spc="-4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4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c</a:t>
                      </a:r>
                      <a:r>
                        <a:rPr sz="1800" spc="-1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ov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800" spc="-2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ed</a:t>
                      </a:r>
                      <a:r>
                        <a:rPr sz="1800" spc="-4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child</a:t>
                      </a:r>
                      <a:r>
                        <a:rPr sz="1800" spc="-2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en</a:t>
                      </a:r>
                      <a:r>
                        <a:rPr sz="1800" spc="-3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4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4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4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4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4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4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4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4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4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4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4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4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4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4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4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4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4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4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4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4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4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4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4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4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4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4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4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4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4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4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4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4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4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4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4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4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4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4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4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4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254000" marR="155575" indent="-127000">
                        <a:lnSpc>
                          <a:spcPct val="100000"/>
                        </a:lnSpc>
                        <a:spcBef>
                          <a:spcPts val="740"/>
                        </a:spcBef>
                      </a:pPr>
                      <a:r>
                        <a:rPr sz="13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*</a:t>
                      </a:r>
                      <a:r>
                        <a:rPr sz="1300" spc="-6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300" spc="-6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1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1300" spc="-3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1300" spc="-1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3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p</a:t>
                      </a:r>
                      <a:r>
                        <a:rPr sz="1300" spc="-6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1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D</a:t>
                      </a:r>
                      <a:r>
                        <a:rPr sz="1300" spc="-2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sz="1300" spc="-1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w</a:t>
                      </a:r>
                      <a:r>
                        <a:rPr sz="13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1300" spc="-6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1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Uni</a:t>
                      </a:r>
                      <a:r>
                        <a:rPr sz="13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1300" spc="-6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1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ma</a:t>
                      </a:r>
                      <a:r>
                        <a:rPr sz="13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y</a:t>
                      </a:r>
                      <a:r>
                        <a:rPr sz="1300" spc="-6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1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als</a:t>
                      </a:r>
                      <a:r>
                        <a:rPr sz="13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sz="1300" spc="-6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1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b</a:t>
                      </a:r>
                      <a:r>
                        <a:rPr sz="13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300" spc="-6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3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1300" spc="-1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300" spc="-3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f</a:t>
                      </a:r>
                      <a:r>
                        <a:rPr sz="1300" spc="-1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er</a:t>
                      </a:r>
                      <a:r>
                        <a:rPr sz="1300" spc="-3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1300" spc="-1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3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d</a:t>
                      </a:r>
                      <a:r>
                        <a:rPr sz="1300" spc="-6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3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13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sz="1300" spc="-6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1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3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1300" spc="-6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300" spc="-6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1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P</a:t>
                      </a:r>
                      <a:r>
                        <a:rPr sz="1300" spc="-3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1300" spc="-1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og</a:t>
                      </a:r>
                      <a:r>
                        <a:rPr sz="1300" spc="-3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1300" spc="-1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essi</a:t>
                      </a:r>
                      <a:r>
                        <a:rPr sz="1300" spc="-2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v</a:t>
                      </a:r>
                      <a:r>
                        <a:rPr sz="13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300" spc="-6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1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Ca</a:t>
                      </a:r>
                      <a:r>
                        <a:rPr sz="1300" spc="-3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13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300" spc="-6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1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Uni</a:t>
                      </a:r>
                      <a:r>
                        <a:rPr sz="1300" spc="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13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,</a:t>
                      </a:r>
                      <a:r>
                        <a:rPr sz="1300" spc="-6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1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In</a:t>
                      </a:r>
                      <a:r>
                        <a:rPr sz="1300" spc="-3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1300" spc="-1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ermedia</a:t>
                      </a:r>
                      <a:r>
                        <a:rPr sz="1300" spc="-3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13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300" spc="-6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1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Ca</a:t>
                      </a:r>
                      <a:r>
                        <a:rPr sz="1300" spc="-3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13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300" spc="-6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1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Uni</a:t>
                      </a:r>
                      <a:r>
                        <a:rPr sz="1300" spc="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13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,</a:t>
                      </a:r>
                      <a:r>
                        <a:rPr sz="1300" spc="-6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1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or Su</a:t>
                      </a:r>
                      <a:r>
                        <a:rPr sz="1300" spc="-1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b</a:t>
                      </a:r>
                      <a:r>
                        <a:rPr sz="1300" spc="-1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-Acu</a:t>
                      </a:r>
                      <a:r>
                        <a:rPr sz="1300" spc="-3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13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300" spc="-6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1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Ca</a:t>
                      </a:r>
                      <a:r>
                        <a:rPr sz="1300" spc="-3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13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300" spc="-6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1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Uni</a:t>
                      </a:r>
                      <a:r>
                        <a:rPr sz="1300" spc="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13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12700">
                      <a:solidFill>
                        <a:srgbClr val="2F3B42"/>
                      </a:solidFill>
                      <a:prstDash val="solid"/>
                    </a:lnT>
                    <a:lnB w="12700">
                      <a:solidFill>
                        <a:srgbClr val="6E767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08940">
                        <a:lnSpc>
                          <a:spcPts val="2280"/>
                        </a:lnSpc>
                      </a:pPr>
                      <a:r>
                        <a:rPr sz="2000" b="1" spc="-20" dirty="0">
                          <a:solidFill>
                            <a:srgbClr val="5EA03D"/>
                          </a:solidFill>
                          <a:latin typeface="Arial Narrow"/>
                          <a:cs typeface="Arial Narrow"/>
                        </a:rPr>
                        <a:t>$1,200</a:t>
                      </a:r>
                      <a:endParaRPr sz="2000">
                        <a:latin typeface="Arial Narrow"/>
                        <a:cs typeface="Arial Narrow"/>
                      </a:endParaRPr>
                    </a:p>
                    <a:p>
                      <a:pPr marL="614045">
                        <a:lnSpc>
                          <a:spcPts val="2280"/>
                        </a:lnSpc>
                      </a:pPr>
                      <a:r>
                        <a:rPr sz="2000" b="1" spc="-20" dirty="0">
                          <a:solidFill>
                            <a:srgbClr val="5EA03D"/>
                          </a:solidFill>
                          <a:latin typeface="Arial Narrow"/>
                          <a:cs typeface="Arial Narrow"/>
                        </a:rPr>
                        <a:t>$600</a:t>
                      </a:r>
                      <a:endParaRPr sz="20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T w="12700">
                      <a:solidFill>
                        <a:srgbClr val="2F3B42"/>
                      </a:solidFill>
                      <a:prstDash val="solid"/>
                    </a:lnT>
                    <a:lnB w="12700">
                      <a:solidFill>
                        <a:srgbClr val="6E767A"/>
                      </a:solidFill>
                      <a:prstDash val="solid"/>
                    </a:lnB>
                    <a:solidFill>
                      <a:srgbClr val="DDE4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28700">
                <a:tc>
                  <a:txBody>
                    <a:bodyPr/>
                    <a:lstStyle/>
                    <a:p>
                      <a:pPr marL="614045">
                        <a:lnSpc>
                          <a:spcPct val="100000"/>
                        </a:lnSpc>
                      </a:pPr>
                      <a:r>
                        <a:rPr sz="2000" b="1" spc="-20" dirty="0">
                          <a:solidFill>
                            <a:srgbClr val="2F3B42"/>
                          </a:solidFill>
                          <a:latin typeface="Arial Narrow"/>
                          <a:cs typeface="Arial Narrow"/>
                        </a:rPr>
                        <a:t>$400</a:t>
                      </a:r>
                      <a:endParaRPr sz="20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T w="12700">
                      <a:solidFill>
                        <a:srgbClr val="6E767A"/>
                      </a:solidFill>
                      <a:prstDash val="solid"/>
                    </a:lnT>
                    <a:lnB w="12700">
                      <a:solidFill>
                        <a:srgbClr val="6E767A"/>
                      </a:solidFill>
                      <a:prstDash val="solid"/>
                    </a:lnB>
                    <a:solidFill>
                      <a:srgbClr val="ACB0B3"/>
                    </a:solidFill>
                  </a:tcPr>
                </a:tc>
                <a:tc>
                  <a:txBody>
                    <a:bodyPr/>
                    <a:lstStyle/>
                    <a:p>
                      <a:pPr marL="127000">
                        <a:lnSpc>
                          <a:spcPts val="2380"/>
                        </a:lnSpc>
                      </a:pPr>
                      <a:r>
                        <a:rPr sz="2000" b="1" dirty="0">
                          <a:solidFill>
                            <a:srgbClr val="2F3B42"/>
                          </a:solidFill>
                          <a:latin typeface="Arial Narrow"/>
                          <a:cs typeface="Arial Narrow"/>
                        </a:rPr>
                        <a:t>Ambulan</a:t>
                      </a:r>
                      <a:r>
                        <a:rPr sz="2000" b="1" spc="-60" dirty="0">
                          <a:solidFill>
                            <a:srgbClr val="2F3B42"/>
                          </a:solidFill>
                          <a:latin typeface="Arial Narrow"/>
                          <a:cs typeface="Arial Narrow"/>
                        </a:rPr>
                        <a:t>c</a:t>
                      </a:r>
                      <a:r>
                        <a:rPr sz="2000" b="1" dirty="0">
                          <a:solidFill>
                            <a:srgbClr val="2F3B42"/>
                          </a:solidFill>
                          <a:latin typeface="Arial Narrow"/>
                          <a:cs typeface="Arial Narrow"/>
                        </a:rPr>
                        <a:t>e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—No</a:t>
                      </a:r>
                      <a:r>
                        <a:rPr sz="1800" spc="-4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Li</a:t>
                      </a:r>
                      <a:r>
                        <a:rPr sz="1800" spc="-2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f</a:t>
                      </a:r>
                      <a:r>
                        <a:rPr sz="1800" spc="-3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time</a:t>
                      </a:r>
                      <a:r>
                        <a:rPr sz="1800" spc="-4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Limits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127000">
                        <a:lnSpc>
                          <a:spcPts val="2140"/>
                        </a:lnSpc>
                      </a:pPr>
                      <a:r>
                        <a:rPr sz="1800" spc="-8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1800" spc="-4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ansport</a:t>
                      </a:r>
                      <a:r>
                        <a:rPr sz="1800" spc="-4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per</a:t>
                      </a:r>
                      <a:r>
                        <a:rPr sz="1800" spc="-4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hospi</a:t>
                      </a:r>
                      <a:r>
                        <a:rPr sz="1800" spc="-3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ali</a:t>
                      </a:r>
                      <a:r>
                        <a:rPr sz="1800" spc="-4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z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ation</a:t>
                      </a:r>
                      <a:r>
                        <a:rPr sz="1800" spc="-3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4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4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4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4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4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4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4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4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4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4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4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4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4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3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4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4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4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4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4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4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4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4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4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4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4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4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4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3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4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4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4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4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4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4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12700">
                      <a:solidFill>
                        <a:srgbClr val="6E767A"/>
                      </a:solidFill>
                      <a:prstDash val="solid"/>
                    </a:lnT>
                    <a:lnB w="12700">
                      <a:solidFill>
                        <a:srgbClr val="6E767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14045">
                        <a:lnSpc>
                          <a:spcPct val="100000"/>
                        </a:lnSpc>
                      </a:pPr>
                      <a:r>
                        <a:rPr sz="2000" b="1" spc="-20" dirty="0">
                          <a:solidFill>
                            <a:srgbClr val="5EA03D"/>
                          </a:solidFill>
                          <a:latin typeface="Arial Narrow"/>
                          <a:cs typeface="Arial Narrow"/>
                        </a:rPr>
                        <a:t>$800</a:t>
                      </a:r>
                      <a:endParaRPr sz="20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T w="12700">
                      <a:solidFill>
                        <a:srgbClr val="6E767A"/>
                      </a:solidFill>
                      <a:prstDash val="solid"/>
                    </a:lnT>
                    <a:lnB w="12700">
                      <a:solidFill>
                        <a:srgbClr val="6E767A"/>
                      </a:solidFill>
                      <a:prstDash val="solid"/>
                    </a:lnB>
                    <a:solidFill>
                      <a:srgbClr val="DDE4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91869">
                <a:tc>
                  <a:txBody>
                    <a:bodyPr/>
                    <a:lstStyle/>
                    <a:p>
                      <a:pPr marL="408940">
                        <a:lnSpc>
                          <a:spcPct val="100000"/>
                        </a:lnSpc>
                      </a:pPr>
                      <a:r>
                        <a:rPr sz="2000" b="1" spc="-20" dirty="0">
                          <a:solidFill>
                            <a:srgbClr val="2F3B42"/>
                          </a:solidFill>
                          <a:latin typeface="Arial Narrow"/>
                          <a:cs typeface="Arial Narrow"/>
                        </a:rPr>
                        <a:t>$1,000</a:t>
                      </a:r>
                      <a:endParaRPr sz="20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T w="12700">
                      <a:solidFill>
                        <a:srgbClr val="6E767A"/>
                      </a:solidFill>
                      <a:prstDash val="solid"/>
                    </a:lnT>
                    <a:solidFill>
                      <a:srgbClr val="ACB0B3"/>
                    </a:solidFill>
                  </a:tcPr>
                </a:tc>
                <a:tc>
                  <a:txBody>
                    <a:bodyPr/>
                    <a:lstStyle/>
                    <a:p>
                      <a:pPr marL="127000">
                        <a:lnSpc>
                          <a:spcPts val="2380"/>
                        </a:lnSpc>
                      </a:pPr>
                      <a:r>
                        <a:rPr sz="2000" b="1" dirty="0">
                          <a:solidFill>
                            <a:srgbClr val="2F3B42"/>
                          </a:solidFill>
                          <a:latin typeface="Arial Narrow"/>
                          <a:cs typeface="Arial Narrow"/>
                        </a:rPr>
                        <a:t>Air</a:t>
                      </a:r>
                      <a:r>
                        <a:rPr sz="2000" b="1" spc="-40" dirty="0">
                          <a:solidFill>
                            <a:srgbClr val="2F3B42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2000" b="1" dirty="0">
                          <a:solidFill>
                            <a:srgbClr val="2F3B42"/>
                          </a:solidFill>
                          <a:latin typeface="Arial Narrow"/>
                          <a:cs typeface="Arial Narrow"/>
                        </a:rPr>
                        <a:t>Ambulan</a:t>
                      </a:r>
                      <a:r>
                        <a:rPr sz="2000" b="1" spc="-60" dirty="0">
                          <a:solidFill>
                            <a:srgbClr val="2F3B42"/>
                          </a:solidFill>
                          <a:latin typeface="Arial Narrow"/>
                          <a:cs typeface="Arial Narrow"/>
                        </a:rPr>
                        <a:t>c</a:t>
                      </a:r>
                      <a:r>
                        <a:rPr sz="2000" b="1" dirty="0">
                          <a:solidFill>
                            <a:srgbClr val="2F3B42"/>
                          </a:solidFill>
                          <a:latin typeface="Arial Narrow"/>
                          <a:cs typeface="Arial Narrow"/>
                        </a:rPr>
                        <a:t>e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—No</a:t>
                      </a:r>
                      <a:r>
                        <a:rPr sz="1800" spc="-4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Li</a:t>
                      </a:r>
                      <a:r>
                        <a:rPr sz="1800" spc="-2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f</a:t>
                      </a:r>
                      <a:r>
                        <a:rPr sz="1800" spc="-3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time</a:t>
                      </a:r>
                      <a:r>
                        <a:rPr sz="1800" spc="-4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Limits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127000">
                        <a:lnSpc>
                          <a:spcPts val="2140"/>
                        </a:lnSpc>
                      </a:pPr>
                      <a:r>
                        <a:rPr sz="1800" spc="-8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1800" spc="-4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ansport</a:t>
                      </a:r>
                      <a:r>
                        <a:rPr sz="1800" spc="-4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per</a:t>
                      </a:r>
                      <a:r>
                        <a:rPr sz="1800" spc="-4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hospi</a:t>
                      </a:r>
                      <a:r>
                        <a:rPr sz="1800" spc="-3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ali</a:t>
                      </a:r>
                      <a:r>
                        <a:rPr sz="1800" spc="-4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z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ation</a:t>
                      </a:r>
                      <a:r>
                        <a:rPr sz="1800" spc="-3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4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4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4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4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4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4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4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4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4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4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4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4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4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3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4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4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4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4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4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4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4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4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4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4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4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4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4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3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4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4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4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4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4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4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12700">
                      <a:solidFill>
                        <a:srgbClr val="6E767A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408940">
                        <a:lnSpc>
                          <a:spcPct val="100000"/>
                        </a:lnSpc>
                      </a:pPr>
                      <a:r>
                        <a:rPr sz="2000" b="1" spc="-20" dirty="0">
                          <a:solidFill>
                            <a:srgbClr val="5EA03D"/>
                          </a:solidFill>
                          <a:latin typeface="Arial Narrow"/>
                          <a:cs typeface="Arial Narrow"/>
                        </a:rPr>
                        <a:t>$2,000</a:t>
                      </a:r>
                      <a:endParaRPr sz="20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T w="12700">
                      <a:solidFill>
                        <a:srgbClr val="6E767A"/>
                      </a:solidFill>
                      <a:prstDash val="solid"/>
                    </a:lnT>
                    <a:solidFill>
                      <a:srgbClr val="DDE4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8970"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This</a:t>
                      </a:r>
                      <a:r>
                        <a:rPr sz="1800" b="1" spc="-45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money</a:t>
                      </a:r>
                      <a:r>
                        <a:rPr sz="1800" b="1" spc="-45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 c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omes</a:t>
                      </a:r>
                      <a:r>
                        <a:rPr sz="1800" b="1" spc="-45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di</a:t>
                      </a:r>
                      <a:r>
                        <a:rPr sz="1800" b="1" spc="-20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r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ectly</a:t>
                      </a:r>
                      <a:r>
                        <a:rPr sz="1800" b="1" spc="-45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b="1" spc="-20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t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o</a:t>
                      </a:r>
                      <a:r>
                        <a:rPr sz="1800" b="1" spc="-45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b="1" spc="-15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y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ou</a:t>
                      </a:r>
                      <a:r>
                        <a:rPr sz="1800" b="1" spc="-45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b="1" spc="-20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t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o</a:t>
                      </a:r>
                      <a:r>
                        <a:rPr sz="1800" b="1" spc="-45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use</a:t>
                      </a:r>
                      <a:r>
                        <a:rPr sz="1800" b="1" spc="-45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any</a:t>
                      </a:r>
                      <a:r>
                        <a:rPr sz="1800" b="1" spc="-45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b="1" spc="-20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w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ay</a:t>
                      </a:r>
                      <a:r>
                        <a:rPr sz="1800" b="1" spc="-45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b="1" spc="-15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y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ou</a:t>
                      </a:r>
                      <a:r>
                        <a:rPr sz="1800" b="1" spc="-45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need.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800" b="1" spc="-90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Y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our</a:t>
                      </a:r>
                      <a:r>
                        <a:rPr sz="1800" b="1" spc="-45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ben</a:t>
                      </a:r>
                      <a:r>
                        <a:rPr sz="1800" b="1" spc="-10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e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fits</a:t>
                      </a:r>
                      <a:r>
                        <a:rPr sz="1800" b="1" spc="-45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b</a:t>
                      </a:r>
                      <a:r>
                        <a:rPr sz="1800" b="1" spc="-20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e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gin</a:t>
                      </a:r>
                      <a:r>
                        <a:rPr sz="1800" b="1" spc="-45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immedia</a:t>
                      </a:r>
                      <a:r>
                        <a:rPr sz="1800" b="1" spc="-20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t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ely</a:t>
                      </a:r>
                      <a:r>
                        <a:rPr sz="1800" b="1" spc="-45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on</a:t>
                      </a:r>
                      <a:r>
                        <a:rPr sz="1800" b="1" spc="-45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b="1" spc="-15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y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our</a:t>
                      </a:r>
                      <a:r>
                        <a:rPr sz="1800" b="1" spc="-45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b="1" spc="-10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e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f</a:t>
                      </a:r>
                      <a:r>
                        <a:rPr sz="1800" b="1" spc="-20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f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ecti</a:t>
                      </a:r>
                      <a:r>
                        <a:rPr sz="1800" b="1" spc="-15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v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e</a:t>
                      </a:r>
                      <a:r>
                        <a:rPr sz="1800" b="1" spc="-45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da</a:t>
                      </a:r>
                      <a:r>
                        <a:rPr sz="1800" b="1" spc="-20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t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e.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solidFill>
                      <a:srgbClr val="73B65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2" name="object 17"/>
          <p:cNvSpPr txBox="1"/>
          <p:nvPr/>
        </p:nvSpPr>
        <p:spPr>
          <a:xfrm>
            <a:off x="1981200" y="711200"/>
            <a:ext cx="5278755" cy="8540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111250" algn="l"/>
              </a:tabLst>
            </a:pPr>
            <a:r>
              <a:rPr sz="5550" spc="135" dirty="0" smtClean="0">
                <a:solidFill>
                  <a:srgbClr val="73B651"/>
                </a:solidFill>
                <a:latin typeface="Calibri"/>
                <a:cs typeface="Calibri"/>
              </a:rPr>
              <a:t>I</a:t>
            </a:r>
            <a:r>
              <a:rPr sz="5550" spc="215" dirty="0" smtClean="0">
                <a:solidFill>
                  <a:srgbClr val="73B651"/>
                </a:solidFill>
                <a:latin typeface="Calibri"/>
                <a:cs typeface="Calibri"/>
              </a:rPr>
              <a:t>N</a:t>
            </a:r>
            <a:r>
              <a:rPr lang="en-US" sz="5550" dirty="0">
                <a:solidFill>
                  <a:srgbClr val="73B651"/>
                </a:solidFill>
                <a:latin typeface="Calibri"/>
                <a:cs typeface="Calibri"/>
              </a:rPr>
              <a:t>T</a:t>
            </a:r>
            <a:r>
              <a:rPr sz="5550" spc="525" dirty="0" smtClean="0">
                <a:solidFill>
                  <a:srgbClr val="73B651"/>
                </a:solidFill>
                <a:latin typeface="Calibri"/>
                <a:cs typeface="Calibri"/>
              </a:rPr>
              <a:t>E</a:t>
            </a:r>
            <a:r>
              <a:rPr sz="5550" spc="315" dirty="0" smtClean="0">
                <a:solidFill>
                  <a:srgbClr val="73B651"/>
                </a:solidFill>
                <a:latin typeface="Calibri"/>
                <a:cs typeface="Calibri"/>
              </a:rPr>
              <a:t>N</a:t>
            </a:r>
            <a:r>
              <a:rPr sz="5550" spc="700" dirty="0" smtClean="0">
                <a:solidFill>
                  <a:srgbClr val="73B651"/>
                </a:solidFill>
                <a:latin typeface="Calibri"/>
                <a:cs typeface="Calibri"/>
              </a:rPr>
              <a:t>S</a:t>
            </a:r>
            <a:r>
              <a:rPr sz="5550" spc="110" dirty="0" smtClean="0">
                <a:solidFill>
                  <a:srgbClr val="73B651"/>
                </a:solidFill>
                <a:latin typeface="Calibri"/>
                <a:cs typeface="Calibri"/>
              </a:rPr>
              <a:t>I</a:t>
            </a:r>
            <a:r>
              <a:rPr sz="5550" spc="190" dirty="0" smtClean="0">
                <a:solidFill>
                  <a:srgbClr val="73B651"/>
                </a:solidFill>
                <a:latin typeface="Calibri"/>
                <a:cs typeface="Calibri"/>
              </a:rPr>
              <a:t>V</a:t>
            </a:r>
            <a:r>
              <a:rPr sz="5550" spc="484" dirty="0" smtClean="0">
                <a:solidFill>
                  <a:srgbClr val="73B651"/>
                </a:solidFill>
                <a:latin typeface="Calibri"/>
                <a:cs typeface="Calibri"/>
              </a:rPr>
              <a:t>E</a:t>
            </a:r>
            <a:r>
              <a:rPr sz="5550" spc="760" dirty="0" smtClean="0">
                <a:solidFill>
                  <a:srgbClr val="2F3B42"/>
                </a:solidFill>
                <a:latin typeface="Calibri"/>
                <a:cs typeface="Calibri"/>
              </a:rPr>
              <a:t>C</a:t>
            </a:r>
            <a:r>
              <a:rPr sz="5550" spc="450" dirty="0" smtClean="0">
                <a:solidFill>
                  <a:srgbClr val="2F3B42"/>
                </a:solidFill>
                <a:latin typeface="Calibri"/>
                <a:cs typeface="Calibri"/>
              </a:rPr>
              <a:t>A</a:t>
            </a:r>
            <a:r>
              <a:rPr sz="5550" spc="434" dirty="0" smtClean="0">
                <a:solidFill>
                  <a:srgbClr val="2F3B42"/>
                </a:solidFill>
                <a:latin typeface="Calibri"/>
                <a:cs typeface="Calibri"/>
              </a:rPr>
              <a:t>R</a:t>
            </a:r>
            <a:r>
              <a:rPr sz="5550" spc="565" dirty="0" smtClean="0">
                <a:solidFill>
                  <a:srgbClr val="2F3B42"/>
                </a:solidFill>
                <a:latin typeface="Calibri"/>
                <a:cs typeface="Calibri"/>
              </a:rPr>
              <a:t>E</a:t>
            </a:r>
            <a:endParaRPr sz="555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2458700"/>
            <a:ext cx="9753600" cy="546100"/>
          </a:xfrm>
          <a:custGeom>
            <a:avLst/>
            <a:gdLst/>
            <a:ahLst/>
            <a:cxnLst/>
            <a:rect l="l" t="t" r="r" b="b"/>
            <a:pathLst>
              <a:path w="9753600" h="546100">
                <a:moveTo>
                  <a:pt x="0" y="546100"/>
                </a:moveTo>
                <a:lnTo>
                  <a:pt x="9753600" y="546100"/>
                </a:lnTo>
                <a:lnTo>
                  <a:pt x="9753600" y="0"/>
                </a:lnTo>
                <a:lnTo>
                  <a:pt x="0" y="0"/>
                </a:lnTo>
                <a:lnTo>
                  <a:pt x="0" y="546100"/>
                </a:lnTo>
                <a:close/>
              </a:path>
            </a:pathLst>
          </a:custGeom>
          <a:solidFill>
            <a:srgbClr val="5EA03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92100" y="745479"/>
            <a:ext cx="9169400" cy="6862445"/>
          </a:xfrm>
          <a:custGeom>
            <a:avLst/>
            <a:gdLst/>
            <a:ahLst/>
            <a:cxnLst/>
            <a:rect l="l" t="t" r="r" b="b"/>
            <a:pathLst>
              <a:path w="9169400" h="6862445">
                <a:moveTo>
                  <a:pt x="50800" y="0"/>
                </a:moveTo>
                <a:lnTo>
                  <a:pt x="5263" y="7577"/>
                </a:lnTo>
                <a:lnTo>
                  <a:pt x="0" y="6811022"/>
                </a:lnTo>
                <a:lnTo>
                  <a:pt x="280" y="6833481"/>
                </a:lnTo>
                <a:lnTo>
                  <a:pt x="35079" y="6861743"/>
                </a:lnTo>
                <a:lnTo>
                  <a:pt x="9118600" y="6861822"/>
                </a:lnTo>
                <a:lnTo>
                  <a:pt x="9141058" y="6861542"/>
                </a:lnTo>
                <a:lnTo>
                  <a:pt x="9169320" y="6826743"/>
                </a:lnTo>
                <a:lnTo>
                  <a:pt x="9169400" y="50800"/>
                </a:lnTo>
                <a:lnTo>
                  <a:pt x="9169119" y="28341"/>
                </a:lnTo>
                <a:lnTo>
                  <a:pt x="9134320" y="79"/>
                </a:lnTo>
                <a:lnTo>
                  <a:pt x="50800" y="0"/>
                </a:lnTo>
                <a:close/>
              </a:path>
            </a:pathLst>
          </a:custGeom>
          <a:ln w="25399">
            <a:solidFill>
              <a:srgbClr val="73B65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81000" y="254000"/>
            <a:ext cx="9004300" cy="660400"/>
          </a:xfrm>
          <a:custGeom>
            <a:avLst/>
            <a:gdLst/>
            <a:ahLst/>
            <a:cxnLst/>
            <a:rect l="l" t="t" r="r" b="b"/>
            <a:pathLst>
              <a:path w="9004300" h="660400">
                <a:moveTo>
                  <a:pt x="50800" y="0"/>
                </a:moveTo>
                <a:lnTo>
                  <a:pt x="5263" y="7577"/>
                </a:lnTo>
                <a:lnTo>
                  <a:pt x="0" y="609600"/>
                </a:lnTo>
                <a:lnTo>
                  <a:pt x="280" y="632058"/>
                </a:lnTo>
                <a:lnTo>
                  <a:pt x="35079" y="660320"/>
                </a:lnTo>
                <a:lnTo>
                  <a:pt x="8953500" y="660400"/>
                </a:lnTo>
                <a:lnTo>
                  <a:pt x="8975958" y="660119"/>
                </a:lnTo>
                <a:lnTo>
                  <a:pt x="9004220" y="625320"/>
                </a:lnTo>
                <a:lnTo>
                  <a:pt x="9004300" y="50800"/>
                </a:lnTo>
                <a:lnTo>
                  <a:pt x="9004019" y="28341"/>
                </a:lnTo>
                <a:lnTo>
                  <a:pt x="8969220" y="79"/>
                </a:lnTo>
                <a:lnTo>
                  <a:pt x="50800" y="0"/>
                </a:lnTo>
                <a:close/>
              </a:path>
            </a:pathLst>
          </a:custGeom>
          <a:solidFill>
            <a:srgbClr val="73B65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54205" y="365458"/>
            <a:ext cx="8642985" cy="558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200" b="1" spc="165" dirty="0">
                <a:solidFill>
                  <a:srgbClr val="2F3B42"/>
                </a:solidFill>
                <a:latin typeface="Arial Narrow"/>
                <a:cs typeface="Arial Narrow"/>
              </a:rPr>
              <a:t>I</a:t>
            </a:r>
            <a:r>
              <a:rPr sz="4200" b="1" spc="10" dirty="0">
                <a:solidFill>
                  <a:srgbClr val="2F3B42"/>
                </a:solidFill>
                <a:latin typeface="Arial Narrow"/>
                <a:cs typeface="Arial Narrow"/>
              </a:rPr>
              <a:t>NT</a:t>
            </a:r>
            <a:r>
              <a:rPr sz="4200" b="1" spc="40" dirty="0">
                <a:solidFill>
                  <a:srgbClr val="2F3B42"/>
                </a:solidFill>
                <a:latin typeface="Arial Narrow"/>
                <a:cs typeface="Arial Narrow"/>
              </a:rPr>
              <a:t>E</a:t>
            </a:r>
            <a:r>
              <a:rPr sz="4200" b="1" spc="-5" dirty="0">
                <a:solidFill>
                  <a:srgbClr val="2F3B42"/>
                </a:solidFill>
                <a:latin typeface="Arial Narrow"/>
                <a:cs typeface="Arial Narrow"/>
              </a:rPr>
              <a:t>N</a:t>
            </a:r>
            <a:r>
              <a:rPr sz="4200" b="1" spc="25" dirty="0">
                <a:solidFill>
                  <a:srgbClr val="2F3B42"/>
                </a:solidFill>
                <a:latin typeface="Arial Narrow"/>
                <a:cs typeface="Arial Narrow"/>
              </a:rPr>
              <a:t>S</a:t>
            </a:r>
            <a:r>
              <a:rPr sz="4200" b="1" spc="215" dirty="0">
                <a:solidFill>
                  <a:srgbClr val="2F3B42"/>
                </a:solidFill>
                <a:latin typeface="Arial Narrow"/>
                <a:cs typeface="Arial Narrow"/>
              </a:rPr>
              <a:t>I</a:t>
            </a:r>
            <a:r>
              <a:rPr sz="4200" b="1" spc="-55" dirty="0">
                <a:solidFill>
                  <a:srgbClr val="2F3B42"/>
                </a:solidFill>
                <a:latin typeface="Arial Narrow"/>
                <a:cs typeface="Arial Narrow"/>
              </a:rPr>
              <a:t>V</a:t>
            </a:r>
            <a:r>
              <a:rPr sz="4200" b="1" spc="-25" dirty="0">
                <a:solidFill>
                  <a:srgbClr val="2F3B42"/>
                </a:solidFill>
                <a:latin typeface="Arial Narrow"/>
                <a:cs typeface="Arial Narrow"/>
              </a:rPr>
              <a:t>E</a:t>
            </a:r>
            <a:r>
              <a:rPr sz="4200" b="1" spc="-254" dirty="0">
                <a:solidFill>
                  <a:srgbClr val="2F3B42"/>
                </a:solidFill>
                <a:latin typeface="Arial Narrow"/>
                <a:cs typeface="Arial Narrow"/>
              </a:rPr>
              <a:t> </a:t>
            </a:r>
            <a:r>
              <a:rPr sz="4200" b="1" spc="-80" dirty="0">
                <a:solidFill>
                  <a:srgbClr val="2F3B42"/>
                </a:solidFill>
                <a:latin typeface="Arial Narrow"/>
                <a:cs typeface="Arial Narrow"/>
              </a:rPr>
              <a:t>C</a:t>
            </a:r>
            <a:r>
              <a:rPr sz="4200" b="1" spc="-175" dirty="0">
                <a:solidFill>
                  <a:srgbClr val="2F3B42"/>
                </a:solidFill>
                <a:latin typeface="Arial Narrow"/>
                <a:cs typeface="Arial Narrow"/>
              </a:rPr>
              <a:t>A</a:t>
            </a:r>
            <a:r>
              <a:rPr sz="4200" b="1" spc="-60" dirty="0">
                <a:solidFill>
                  <a:srgbClr val="2F3B42"/>
                </a:solidFill>
                <a:latin typeface="Arial Narrow"/>
                <a:cs typeface="Arial Narrow"/>
              </a:rPr>
              <a:t>R</a:t>
            </a:r>
            <a:r>
              <a:rPr sz="4200" b="1" spc="-25" dirty="0">
                <a:solidFill>
                  <a:srgbClr val="2F3B42"/>
                </a:solidFill>
                <a:latin typeface="Arial Narrow"/>
                <a:cs typeface="Arial Narrow"/>
              </a:rPr>
              <a:t>E</a:t>
            </a:r>
            <a:r>
              <a:rPr sz="4200" b="1" spc="-254" dirty="0">
                <a:solidFill>
                  <a:srgbClr val="2F3B42"/>
                </a:solidFill>
                <a:latin typeface="Arial Narrow"/>
                <a:cs typeface="Arial Narrow"/>
              </a:rPr>
              <a:t> </a:t>
            </a:r>
            <a:r>
              <a:rPr sz="3600" spc="120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3600" spc="-60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3600" spc="-20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3600" spc="-75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3600" spc="-3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3600" spc="-1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3600" spc="-7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3600" spc="-65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3600" spc="-10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3600" spc="-15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3600" spc="95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3600" spc="-1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600" spc="-1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3600" spc="15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3600" spc="90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3600" spc="-1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600" spc="10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3600" spc="-75" dirty="0">
                <a:solidFill>
                  <a:srgbClr val="FFFFFF"/>
                </a:solidFill>
                <a:latin typeface="Calibri"/>
                <a:cs typeface="Calibri"/>
              </a:rPr>
              <a:t>x</a:t>
            </a:r>
            <a:r>
              <a:rPr sz="3600" spc="40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3600" spc="-40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3600" spc="-35" dirty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sz="3600" spc="5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3600" spc="-65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3600" spc="-10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3600" spc="-15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3600" spc="95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44101" y="1202419"/>
            <a:ext cx="8633460" cy="6045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00" spc="915" dirty="0">
                <a:solidFill>
                  <a:srgbClr val="333333"/>
                </a:solidFill>
                <a:latin typeface="Microsoft Sans Serif"/>
                <a:cs typeface="Microsoft Sans Serif"/>
              </a:rPr>
              <a:t>f </a:t>
            </a:r>
            <a:r>
              <a:rPr sz="1500" spc="-105" dirty="0">
                <a:solidFill>
                  <a:srgbClr val="333333"/>
                </a:solidFill>
                <a:latin typeface="Microsoft Sans Serif"/>
                <a:cs typeface="Microsoft Sans Serif"/>
              </a:rPr>
              <a:t> </a:t>
            </a:r>
            <a:r>
              <a:rPr sz="1500" spc="50" dirty="0">
                <a:solidFill>
                  <a:srgbClr val="333333"/>
                </a:solidFill>
                <a:latin typeface="Calibri"/>
                <a:cs typeface="Calibri"/>
              </a:rPr>
              <a:t>P</a:t>
            </a:r>
            <a:r>
              <a:rPr sz="1500" spc="-15" dirty="0">
                <a:solidFill>
                  <a:srgbClr val="333333"/>
                </a:solidFill>
                <a:latin typeface="Calibri"/>
                <a:cs typeface="Calibri"/>
              </a:rPr>
              <a:t>e</a:t>
            </a:r>
            <a:r>
              <a:rPr sz="1500" dirty="0">
                <a:solidFill>
                  <a:srgbClr val="333333"/>
                </a:solidFill>
                <a:latin typeface="Calibri"/>
                <a:cs typeface="Calibri"/>
              </a:rPr>
              <a:t>r</a:t>
            </a:r>
            <a:r>
              <a:rPr sz="1500" spc="40" dirty="0">
                <a:solidFill>
                  <a:srgbClr val="333333"/>
                </a:solidFill>
                <a:latin typeface="Calibri"/>
                <a:cs typeface="Calibri"/>
              </a:rPr>
              <a:t>s</a:t>
            </a:r>
            <a:r>
              <a:rPr sz="1500" spc="10" dirty="0">
                <a:solidFill>
                  <a:srgbClr val="333333"/>
                </a:solidFill>
                <a:latin typeface="Calibri"/>
                <a:cs typeface="Calibri"/>
              </a:rPr>
              <a:t>o</a:t>
            </a:r>
            <a:r>
              <a:rPr sz="1500" spc="5" dirty="0">
                <a:solidFill>
                  <a:srgbClr val="333333"/>
                </a:solidFill>
                <a:latin typeface="Calibri"/>
                <a:cs typeface="Calibri"/>
              </a:rPr>
              <a:t>n</a:t>
            </a:r>
            <a:r>
              <a:rPr sz="1500" spc="40" dirty="0">
                <a:solidFill>
                  <a:srgbClr val="333333"/>
                </a:solidFill>
                <a:latin typeface="Calibri"/>
                <a:cs typeface="Calibri"/>
              </a:rPr>
              <a:t>s</a:t>
            </a:r>
            <a:r>
              <a:rPr sz="1500" spc="-4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500" spc="-15" dirty="0">
                <a:solidFill>
                  <a:srgbClr val="333333"/>
                </a:solidFill>
                <a:latin typeface="Calibri"/>
                <a:cs typeface="Calibri"/>
              </a:rPr>
              <a:t>w</a:t>
            </a:r>
            <a:r>
              <a:rPr sz="1500" spc="5" dirty="0">
                <a:solidFill>
                  <a:srgbClr val="333333"/>
                </a:solidFill>
                <a:latin typeface="Calibri"/>
                <a:cs typeface="Calibri"/>
              </a:rPr>
              <a:t>i</a:t>
            </a:r>
            <a:r>
              <a:rPr sz="1500" spc="-5" dirty="0">
                <a:solidFill>
                  <a:srgbClr val="333333"/>
                </a:solidFill>
                <a:latin typeface="Calibri"/>
                <a:cs typeface="Calibri"/>
              </a:rPr>
              <a:t>t</a:t>
            </a:r>
            <a:r>
              <a:rPr sz="1500" spc="20" dirty="0">
                <a:solidFill>
                  <a:srgbClr val="333333"/>
                </a:solidFill>
                <a:latin typeface="Calibri"/>
                <a:cs typeface="Calibri"/>
              </a:rPr>
              <a:t>h</a:t>
            </a:r>
            <a:r>
              <a:rPr sz="1500" spc="-4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500" spc="40" dirty="0">
                <a:solidFill>
                  <a:srgbClr val="333333"/>
                </a:solidFill>
                <a:latin typeface="Calibri"/>
                <a:cs typeface="Calibri"/>
              </a:rPr>
              <a:t>a</a:t>
            </a:r>
            <a:r>
              <a:rPr sz="1500" spc="-4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500" spc="5" dirty="0">
                <a:solidFill>
                  <a:srgbClr val="333333"/>
                </a:solidFill>
                <a:latin typeface="Calibri"/>
                <a:cs typeface="Calibri"/>
              </a:rPr>
              <a:t>pr</a:t>
            </a:r>
            <a:r>
              <a:rPr sz="1500" spc="-20" dirty="0">
                <a:solidFill>
                  <a:srgbClr val="333333"/>
                </a:solidFill>
                <a:latin typeface="Calibri"/>
                <a:cs typeface="Calibri"/>
              </a:rPr>
              <a:t>e</a:t>
            </a:r>
            <a:r>
              <a:rPr sz="1500" spc="15" dirty="0">
                <a:solidFill>
                  <a:srgbClr val="333333"/>
                </a:solidFill>
                <a:latin typeface="Calibri"/>
                <a:cs typeface="Calibri"/>
              </a:rPr>
              <a:t>v</a:t>
            </a:r>
            <a:r>
              <a:rPr sz="1500" spc="5" dirty="0">
                <a:solidFill>
                  <a:srgbClr val="333333"/>
                </a:solidFill>
                <a:latin typeface="Calibri"/>
                <a:cs typeface="Calibri"/>
              </a:rPr>
              <a:t>i</a:t>
            </a:r>
            <a:r>
              <a:rPr sz="1500" spc="10" dirty="0">
                <a:solidFill>
                  <a:srgbClr val="333333"/>
                </a:solidFill>
                <a:latin typeface="Calibri"/>
                <a:cs typeface="Calibri"/>
              </a:rPr>
              <a:t>o</a:t>
            </a:r>
            <a:r>
              <a:rPr sz="1500" spc="5" dirty="0">
                <a:solidFill>
                  <a:srgbClr val="333333"/>
                </a:solidFill>
                <a:latin typeface="Calibri"/>
                <a:cs typeface="Calibri"/>
              </a:rPr>
              <a:t>u</a:t>
            </a:r>
            <a:r>
              <a:rPr sz="1500" spc="30" dirty="0">
                <a:solidFill>
                  <a:srgbClr val="333333"/>
                </a:solidFill>
                <a:latin typeface="Calibri"/>
                <a:cs typeface="Calibri"/>
              </a:rPr>
              <a:t>s</a:t>
            </a:r>
            <a:r>
              <a:rPr sz="1500" spc="20" dirty="0">
                <a:solidFill>
                  <a:srgbClr val="333333"/>
                </a:solidFill>
                <a:latin typeface="Calibri"/>
                <a:cs typeface="Calibri"/>
              </a:rPr>
              <a:t>ly</a:t>
            </a:r>
            <a:r>
              <a:rPr sz="1500" spc="-4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500" spc="15" dirty="0">
                <a:solidFill>
                  <a:srgbClr val="333333"/>
                </a:solidFill>
                <a:latin typeface="Calibri"/>
                <a:cs typeface="Calibri"/>
              </a:rPr>
              <a:t>d</a:t>
            </a:r>
            <a:r>
              <a:rPr sz="1500" spc="-10" dirty="0">
                <a:solidFill>
                  <a:srgbClr val="333333"/>
                </a:solidFill>
                <a:latin typeface="Calibri"/>
                <a:cs typeface="Calibri"/>
              </a:rPr>
              <a:t>i</a:t>
            </a:r>
            <a:r>
              <a:rPr sz="1500" spc="20" dirty="0">
                <a:solidFill>
                  <a:srgbClr val="333333"/>
                </a:solidFill>
                <a:latin typeface="Calibri"/>
                <a:cs typeface="Calibri"/>
              </a:rPr>
              <a:t>a</a:t>
            </a:r>
            <a:r>
              <a:rPr sz="1500" spc="35" dirty="0">
                <a:solidFill>
                  <a:srgbClr val="333333"/>
                </a:solidFill>
                <a:latin typeface="Calibri"/>
                <a:cs typeface="Calibri"/>
              </a:rPr>
              <a:t>g</a:t>
            </a:r>
            <a:r>
              <a:rPr sz="1500" spc="20" dirty="0">
                <a:solidFill>
                  <a:srgbClr val="333333"/>
                </a:solidFill>
                <a:latin typeface="Calibri"/>
                <a:cs typeface="Calibri"/>
              </a:rPr>
              <a:t>n</a:t>
            </a:r>
            <a:r>
              <a:rPr sz="1500" dirty="0">
                <a:solidFill>
                  <a:srgbClr val="333333"/>
                </a:solidFill>
                <a:latin typeface="Calibri"/>
                <a:cs typeface="Calibri"/>
              </a:rPr>
              <a:t>o</a:t>
            </a:r>
            <a:r>
              <a:rPr sz="1500" spc="40" dirty="0">
                <a:solidFill>
                  <a:srgbClr val="333333"/>
                </a:solidFill>
                <a:latin typeface="Calibri"/>
                <a:cs typeface="Calibri"/>
              </a:rPr>
              <a:t>s</a:t>
            </a:r>
            <a:r>
              <a:rPr sz="1500" spc="-10" dirty="0">
                <a:solidFill>
                  <a:srgbClr val="333333"/>
                </a:solidFill>
                <a:latin typeface="Calibri"/>
                <a:cs typeface="Calibri"/>
              </a:rPr>
              <a:t>e</a:t>
            </a:r>
            <a:r>
              <a:rPr sz="1500" spc="35" dirty="0">
                <a:solidFill>
                  <a:srgbClr val="333333"/>
                </a:solidFill>
                <a:latin typeface="Calibri"/>
                <a:cs typeface="Calibri"/>
              </a:rPr>
              <a:t>d</a:t>
            </a:r>
            <a:r>
              <a:rPr sz="1500" spc="-4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500" spc="-5" dirty="0">
                <a:solidFill>
                  <a:srgbClr val="333333"/>
                </a:solidFill>
                <a:latin typeface="Calibri"/>
                <a:cs typeface="Calibri"/>
              </a:rPr>
              <a:t>o</a:t>
            </a:r>
            <a:r>
              <a:rPr sz="1500" spc="5" dirty="0">
                <a:solidFill>
                  <a:srgbClr val="333333"/>
                </a:solidFill>
                <a:latin typeface="Calibri"/>
                <a:cs typeface="Calibri"/>
              </a:rPr>
              <a:t>r</a:t>
            </a:r>
            <a:r>
              <a:rPr sz="1500" spc="-4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500" spc="-5" dirty="0">
                <a:solidFill>
                  <a:srgbClr val="333333"/>
                </a:solidFill>
                <a:latin typeface="Calibri"/>
                <a:cs typeface="Calibri"/>
              </a:rPr>
              <a:t>t</a:t>
            </a:r>
            <a:r>
              <a:rPr sz="1500" spc="-20" dirty="0">
                <a:solidFill>
                  <a:srgbClr val="333333"/>
                </a:solidFill>
                <a:latin typeface="Calibri"/>
                <a:cs typeface="Calibri"/>
              </a:rPr>
              <a:t>r</a:t>
            </a:r>
            <a:r>
              <a:rPr sz="1500" spc="-35" dirty="0">
                <a:solidFill>
                  <a:srgbClr val="333333"/>
                </a:solidFill>
                <a:latin typeface="Calibri"/>
                <a:cs typeface="Calibri"/>
              </a:rPr>
              <a:t>e</a:t>
            </a:r>
            <a:r>
              <a:rPr sz="1500" spc="20" dirty="0">
                <a:solidFill>
                  <a:srgbClr val="333333"/>
                </a:solidFill>
                <a:latin typeface="Calibri"/>
                <a:cs typeface="Calibri"/>
              </a:rPr>
              <a:t>a</a:t>
            </a:r>
            <a:r>
              <a:rPr sz="1500" spc="-25" dirty="0">
                <a:solidFill>
                  <a:srgbClr val="333333"/>
                </a:solidFill>
                <a:latin typeface="Calibri"/>
                <a:cs typeface="Calibri"/>
              </a:rPr>
              <a:t>t</a:t>
            </a:r>
            <a:r>
              <a:rPr sz="1500" spc="-10" dirty="0">
                <a:solidFill>
                  <a:srgbClr val="333333"/>
                </a:solidFill>
                <a:latin typeface="Calibri"/>
                <a:cs typeface="Calibri"/>
              </a:rPr>
              <a:t>e</a:t>
            </a:r>
            <a:r>
              <a:rPr sz="1500" spc="35" dirty="0">
                <a:solidFill>
                  <a:srgbClr val="333333"/>
                </a:solidFill>
                <a:latin typeface="Calibri"/>
                <a:cs typeface="Calibri"/>
              </a:rPr>
              <a:t>d</a:t>
            </a:r>
            <a:r>
              <a:rPr sz="1500" spc="-4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500" spc="50" dirty="0">
                <a:solidFill>
                  <a:srgbClr val="333333"/>
                </a:solidFill>
                <a:latin typeface="Calibri"/>
                <a:cs typeface="Calibri"/>
              </a:rPr>
              <a:t>s</a:t>
            </a:r>
            <a:r>
              <a:rPr sz="1500" spc="-5" dirty="0">
                <a:solidFill>
                  <a:srgbClr val="333333"/>
                </a:solidFill>
                <a:latin typeface="Calibri"/>
                <a:cs typeface="Calibri"/>
              </a:rPr>
              <a:t>t</a:t>
            </a:r>
            <a:r>
              <a:rPr sz="1500" spc="5" dirty="0">
                <a:solidFill>
                  <a:srgbClr val="333333"/>
                </a:solidFill>
                <a:latin typeface="Calibri"/>
                <a:cs typeface="Calibri"/>
              </a:rPr>
              <a:t>ro</a:t>
            </a:r>
            <a:r>
              <a:rPr sz="1500" spc="-10" dirty="0">
                <a:solidFill>
                  <a:srgbClr val="333333"/>
                </a:solidFill>
                <a:latin typeface="Calibri"/>
                <a:cs typeface="Calibri"/>
              </a:rPr>
              <a:t>ke</a:t>
            </a:r>
            <a:r>
              <a:rPr sz="1500" spc="-4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500" spc="-5" dirty="0">
                <a:solidFill>
                  <a:srgbClr val="333333"/>
                </a:solidFill>
                <a:latin typeface="Calibri"/>
                <a:cs typeface="Calibri"/>
              </a:rPr>
              <a:t>o</a:t>
            </a:r>
            <a:r>
              <a:rPr sz="1500" spc="5" dirty="0">
                <a:solidFill>
                  <a:srgbClr val="333333"/>
                </a:solidFill>
                <a:latin typeface="Calibri"/>
                <a:cs typeface="Calibri"/>
              </a:rPr>
              <a:t>r</a:t>
            </a:r>
            <a:r>
              <a:rPr sz="1500" spc="-4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500" spc="15" dirty="0">
                <a:solidFill>
                  <a:srgbClr val="333333"/>
                </a:solidFill>
                <a:latin typeface="Calibri"/>
                <a:cs typeface="Calibri"/>
              </a:rPr>
              <a:t>h</a:t>
            </a:r>
            <a:r>
              <a:rPr sz="1500" spc="-35" dirty="0">
                <a:solidFill>
                  <a:srgbClr val="333333"/>
                </a:solidFill>
                <a:latin typeface="Calibri"/>
                <a:cs typeface="Calibri"/>
              </a:rPr>
              <a:t>e</a:t>
            </a:r>
            <a:r>
              <a:rPr sz="1500" spc="25" dirty="0">
                <a:solidFill>
                  <a:srgbClr val="333333"/>
                </a:solidFill>
                <a:latin typeface="Calibri"/>
                <a:cs typeface="Calibri"/>
              </a:rPr>
              <a:t>a</a:t>
            </a:r>
            <a:r>
              <a:rPr sz="1500" spc="40" dirty="0">
                <a:solidFill>
                  <a:srgbClr val="333333"/>
                </a:solidFill>
                <a:latin typeface="Calibri"/>
                <a:cs typeface="Calibri"/>
              </a:rPr>
              <a:t>r</a:t>
            </a:r>
            <a:r>
              <a:rPr sz="1500" dirty="0">
                <a:solidFill>
                  <a:srgbClr val="333333"/>
                </a:solidFill>
                <a:latin typeface="Calibri"/>
                <a:cs typeface="Calibri"/>
              </a:rPr>
              <a:t>t</a:t>
            </a:r>
            <a:r>
              <a:rPr sz="1500" spc="-4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500" spc="10" dirty="0">
                <a:solidFill>
                  <a:srgbClr val="333333"/>
                </a:solidFill>
                <a:latin typeface="Calibri"/>
                <a:cs typeface="Calibri"/>
              </a:rPr>
              <a:t>con</a:t>
            </a:r>
            <a:r>
              <a:rPr sz="1500" spc="15" dirty="0">
                <a:solidFill>
                  <a:srgbClr val="333333"/>
                </a:solidFill>
                <a:latin typeface="Calibri"/>
                <a:cs typeface="Calibri"/>
              </a:rPr>
              <a:t>d</a:t>
            </a:r>
            <a:r>
              <a:rPr sz="1500" spc="5" dirty="0">
                <a:solidFill>
                  <a:srgbClr val="333333"/>
                </a:solidFill>
                <a:latin typeface="Calibri"/>
                <a:cs typeface="Calibri"/>
              </a:rPr>
              <a:t>i</a:t>
            </a:r>
            <a:r>
              <a:rPr sz="1500" spc="-5" dirty="0">
                <a:solidFill>
                  <a:srgbClr val="333333"/>
                </a:solidFill>
                <a:latin typeface="Calibri"/>
                <a:cs typeface="Calibri"/>
              </a:rPr>
              <a:t>t</a:t>
            </a:r>
            <a:r>
              <a:rPr sz="1500" spc="5" dirty="0">
                <a:solidFill>
                  <a:srgbClr val="333333"/>
                </a:solidFill>
                <a:latin typeface="Calibri"/>
                <a:cs typeface="Calibri"/>
              </a:rPr>
              <a:t>i</a:t>
            </a:r>
            <a:r>
              <a:rPr sz="1500" spc="10" dirty="0">
                <a:solidFill>
                  <a:srgbClr val="333333"/>
                </a:solidFill>
                <a:latin typeface="Calibri"/>
                <a:cs typeface="Calibri"/>
              </a:rPr>
              <a:t>o</a:t>
            </a:r>
            <a:r>
              <a:rPr sz="1500" spc="-10" dirty="0">
                <a:solidFill>
                  <a:srgbClr val="333333"/>
                </a:solidFill>
                <a:latin typeface="Calibri"/>
                <a:cs typeface="Calibri"/>
              </a:rPr>
              <a:t>n</a:t>
            </a:r>
            <a:r>
              <a:rPr sz="1500" spc="-35" dirty="0">
                <a:solidFill>
                  <a:srgbClr val="333333"/>
                </a:solidFill>
                <a:latin typeface="Calibri"/>
                <a:cs typeface="Calibri"/>
              </a:rPr>
              <a:t>:</a:t>
            </a:r>
            <a:endParaRPr sz="1500">
              <a:latin typeface="Calibri"/>
              <a:cs typeface="Calibri"/>
            </a:endParaRPr>
          </a:p>
          <a:p>
            <a:pPr marL="618490" indent="-304165">
              <a:lnSpc>
                <a:spcPct val="100000"/>
              </a:lnSpc>
              <a:spcBef>
                <a:spcPts val="600"/>
              </a:spcBef>
              <a:buClr>
                <a:srgbClr val="333333"/>
              </a:buClr>
              <a:buFont typeface="Calibri"/>
              <a:buChar char="-"/>
              <a:tabLst>
                <a:tab pos="629285" algn="l"/>
              </a:tabLst>
            </a:pPr>
            <a:r>
              <a:rPr sz="1500" spc="-175" dirty="0">
                <a:solidFill>
                  <a:srgbClr val="333333"/>
                </a:solidFill>
                <a:latin typeface="Calibri"/>
                <a:cs typeface="Calibri"/>
              </a:rPr>
              <a:t>W</a:t>
            </a:r>
            <a:r>
              <a:rPr sz="1500" spc="-5" dirty="0">
                <a:solidFill>
                  <a:srgbClr val="333333"/>
                </a:solidFill>
                <a:latin typeface="Calibri"/>
                <a:cs typeface="Calibri"/>
              </a:rPr>
              <a:t>i</a:t>
            </a:r>
            <a:r>
              <a:rPr sz="1500" spc="10" dirty="0">
                <a:solidFill>
                  <a:srgbClr val="333333"/>
                </a:solidFill>
                <a:latin typeface="Calibri"/>
                <a:cs typeface="Calibri"/>
              </a:rPr>
              <a:t>l</a:t>
            </a:r>
            <a:r>
              <a:rPr sz="1500" spc="35" dirty="0">
                <a:solidFill>
                  <a:srgbClr val="333333"/>
                </a:solidFill>
                <a:latin typeface="Calibri"/>
                <a:cs typeface="Calibri"/>
              </a:rPr>
              <a:t>l</a:t>
            </a:r>
            <a:r>
              <a:rPr sz="1500" spc="-4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500" spc="20" dirty="0">
                <a:solidFill>
                  <a:srgbClr val="333333"/>
                </a:solidFill>
                <a:latin typeface="Calibri"/>
                <a:cs typeface="Calibri"/>
              </a:rPr>
              <a:t>n</a:t>
            </a:r>
            <a:r>
              <a:rPr sz="1500" spc="-10" dirty="0">
                <a:solidFill>
                  <a:srgbClr val="333333"/>
                </a:solidFill>
                <a:latin typeface="Calibri"/>
                <a:cs typeface="Calibri"/>
              </a:rPr>
              <a:t>o</a:t>
            </a:r>
            <a:r>
              <a:rPr sz="1500" dirty="0">
                <a:solidFill>
                  <a:srgbClr val="333333"/>
                </a:solidFill>
                <a:latin typeface="Calibri"/>
                <a:cs typeface="Calibri"/>
              </a:rPr>
              <a:t>t</a:t>
            </a:r>
            <a:r>
              <a:rPr sz="1500" spc="-4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500" spc="15" dirty="0">
                <a:solidFill>
                  <a:srgbClr val="333333"/>
                </a:solidFill>
                <a:latin typeface="Calibri"/>
                <a:cs typeface="Calibri"/>
              </a:rPr>
              <a:t>be</a:t>
            </a:r>
            <a:r>
              <a:rPr sz="1500" spc="-4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500" spc="15" dirty="0">
                <a:solidFill>
                  <a:srgbClr val="333333"/>
                </a:solidFill>
                <a:latin typeface="Calibri"/>
                <a:cs typeface="Calibri"/>
              </a:rPr>
              <a:t>p</a:t>
            </a:r>
            <a:r>
              <a:rPr sz="1500" spc="20" dirty="0">
                <a:solidFill>
                  <a:srgbClr val="333333"/>
                </a:solidFill>
                <a:latin typeface="Calibri"/>
                <a:cs typeface="Calibri"/>
              </a:rPr>
              <a:t>a</a:t>
            </a:r>
            <a:r>
              <a:rPr sz="1500" spc="5" dirty="0">
                <a:solidFill>
                  <a:srgbClr val="333333"/>
                </a:solidFill>
                <a:latin typeface="Calibri"/>
                <a:cs typeface="Calibri"/>
              </a:rPr>
              <a:t>i</a:t>
            </a:r>
            <a:r>
              <a:rPr sz="1500" spc="35" dirty="0">
                <a:solidFill>
                  <a:srgbClr val="333333"/>
                </a:solidFill>
                <a:latin typeface="Calibri"/>
                <a:cs typeface="Calibri"/>
              </a:rPr>
              <a:t>d</a:t>
            </a:r>
            <a:r>
              <a:rPr sz="1500" spc="-4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500" spc="-10" dirty="0">
                <a:solidFill>
                  <a:srgbClr val="333333"/>
                </a:solidFill>
                <a:latin typeface="Calibri"/>
                <a:cs typeface="Calibri"/>
              </a:rPr>
              <a:t>I</a:t>
            </a:r>
            <a:r>
              <a:rPr sz="1500" spc="15" dirty="0">
                <a:solidFill>
                  <a:srgbClr val="333333"/>
                </a:solidFill>
                <a:latin typeface="Calibri"/>
                <a:cs typeface="Calibri"/>
              </a:rPr>
              <a:t>C</a:t>
            </a:r>
            <a:r>
              <a:rPr sz="1500" spc="-10" dirty="0">
                <a:solidFill>
                  <a:srgbClr val="333333"/>
                </a:solidFill>
                <a:latin typeface="Calibri"/>
                <a:cs typeface="Calibri"/>
              </a:rPr>
              <a:t>U</a:t>
            </a:r>
            <a:r>
              <a:rPr sz="1500" spc="-4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500" spc="5" dirty="0">
                <a:solidFill>
                  <a:srgbClr val="333333"/>
                </a:solidFill>
                <a:latin typeface="Calibri"/>
                <a:cs typeface="Calibri"/>
              </a:rPr>
              <a:t>o</a:t>
            </a:r>
            <a:r>
              <a:rPr sz="1500" spc="-10" dirty="0">
                <a:solidFill>
                  <a:srgbClr val="333333"/>
                </a:solidFill>
                <a:latin typeface="Calibri"/>
                <a:cs typeface="Calibri"/>
              </a:rPr>
              <a:t>r</a:t>
            </a:r>
            <a:r>
              <a:rPr sz="1500" spc="-4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500" spc="75" dirty="0">
                <a:solidFill>
                  <a:srgbClr val="333333"/>
                </a:solidFill>
                <a:latin typeface="Calibri"/>
                <a:cs typeface="Calibri"/>
              </a:rPr>
              <a:t>S</a:t>
            </a:r>
            <a:r>
              <a:rPr sz="1500" spc="-25" dirty="0">
                <a:solidFill>
                  <a:srgbClr val="333333"/>
                </a:solidFill>
                <a:latin typeface="Calibri"/>
                <a:cs typeface="Calibri"/>
              </a:rPr>
              <a:t>t</a:t>
            </a:r>
            <a:r>
              <a:rPr sz="1500" spc="-15" dirty="0">
                <a:solidFill>
                  <a:srgbClr val="333333"/>
                </a:solidFill>
                <a:latin typeface="Calibri"/>
                <a:cs typeface="Calibri"/>
              </a:rPr>
              <a:t>e</a:t>
            </a:r>
            <a:r>
              <a:rPr sz="1500" spc="35" dirty="0">
                <a:solidFill>
                  <a:srgbClr val="333333"/>
                </a:solidFill>
                <a:latin typeface="Calibri"/>
                <a:cs typeface="Calibri"/>
              </a:rPr>
              <a:t>p</a:t>
            </a:r>
            <a:r>
              <a:rPr sz="1500" spc="-4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500" spc="-15" dirty="0">
                <a:solidFill>
                  <a:srgbClr val="333333"/>
                </a:solidFill>
                <a:latin typeface="Calibri"/>
                <a:cs typeface="Calibri"/>
              </a:rPr>
              <a:t>D</a:t>
            </a:r>
            <a:r>
              <a:rPr sz="1500" spc="-10" dirty="0">
                <a:solidFill>
                  <a:srgbClr val="333333"/>
                </a:solidFill>
                <a:latin typeface="Calibri"/>
                <a:cs typeface="Calibri"/>
              </a:rPr>
              <a:t>o</a:t>
            </a:r>
            <a:r>
              <a:rPr sz="1500" spc="-15" dirty="0">
                <a:solidFill>
                  <a:srgbClr val="333333"/>
                </a:solidFill>
                <a:latin typeface="Calibri"/>
                <a:cs typeface="Calibri"/>
              </a:rPr>
              <a:t>w</a:t>
            </a:r>
            <a:r>
              <a:rPr sz="1500" spc="30" dirty="0">
                <a:solidFill>
                  <a:srgbClr val="333333"/>
                </a:solidFill>
                <a:latin typeface="Calibri"/>
                <a:cs typeface="Calibri"/>
              </a:rPr>
              <a:t>n</a:t>
            </a:r>
            <a:r>
              <a:rPr sz="1500" spc="-4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500" spc="-35" dirty="0">
                <a:solidFill>
                  <a:srgbClr val="333333"/>
                </a:solidFill>
                <a:latin typeface="Calibri"/>
                <a:cs typeface="Calibri"/>
              </a:rPr>
              <a:t>U</a:t>
            </a:r>
            <a:r>
              <a:rPr sz="1500" spc="10" dirty="0">
                <a:solidFill>
                  <a:srgbClr val="333333"/>
                </a:solidFill>
                <a:latin typeface="Calibri"/>
                <a:cs typeface="Calibri"/>
              </a:rPr>
              <a:t>n</a:t>
            </a:r>
            <a:r>
              <a:rPr sz="1500" spc="5" dirty="0">
                <a:solidFill>
                  <a:srgbClr val="333333"/>
                </a:solidFill>
                <a:latin typeface="Calibri"/>
                <a:cs typeface="Calibri"/>
              </a:rPr>
              <a:t>i</a:t>
            </a:r>
            <a:r>
              <a:rPr sz="1500" dirty="0">
                <a:solidFill>
                  <a:srgbClr val="333333"/>
                </a:solidFill>
                <a:latin typeface="Calibri"/>
                <a:cs typeface="Calibri"/>
              </a:rPr>
              <a:t>t</a:t>
            </a:r>
            <a:r>
              <a:rPr sz="1500" spc="-4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500" spc="60" dirty="0">
                <a:solidFill>
                  <a:srgbClr val="333333"/>
                </a:solidFill>
                <a:latin typeface="Calibri"/>
                <a:cs typeface="Calibri"/>
              </a:rPr>
              <a:t>B</a:t>
            </a:r>
            <a:r>
              <a:rPr sz="1500" spc="-15" dirty="0">
                <a:solidFill>
                  <a:srgbClr val="333333"/>
                </a:solidFill>
                <a:latin typeface="Calibri"/>
                <a:cs typeface="Calibri"/>
              </a:rPr>
              <a:t>e</a:t>
            </a:r>
            <a:r>
              <a:rPr sz="1500" spc="20" dirty="0">
                <a:solidFill>
                  <a:srgbClr val="333333"/>
                </a:solidFill>
                <a:latin typeface="Calibri"/>
                <a:cs typeface="Calibri"/>
              </a:rPr>
              <a:t>n</a:t>
            </a:r>
            <a:r>
              <a:rPr sz="1500" spc="-20" dirty="0">
                <a:solidFill>
                  <a:srgbClr val="333333"/>
                </a:solidFill>
                <a:latin typeface="Calibri"/>
                <a:cs typeface="Calibri"/>
              </a:rPr>
              <a:t>e</a:t>
            </a:r>
            <a:r>
              <a:rPr sz="1500" dirty="0">
                <a:solidFill>
                  <a:srgbClr val="333333"/>
                </a:solidFill>
                <a:latin typeface="Calibri"/>
                <a:cs typeface="Calibri"/>
              </a:rPr>
              <a:t>f</a:t>
            </a:r>
            <a:r>
              <a:rPr sz="1500" spc="5" dirty="0">
                <a:solidFill>
                  <a:srgbClr val="333333"/>
                </a:solidFill>
                <a:latin typeface="Calibri"/>
                <a:cs typeface="Calibri"/>
              </a:rPr>
              <a:t>i</a:t>
            </a:r>
            <a:r>
              <a:rPr sz="1500" spc="25" dirty="0">
                <a:solidFill>
                  <a:srgbClr val="333333"/>
                </a:solidFill>
                <a:latin typeface="Calibri"/>
                <a:cs typeface="Calibri"/>
              </a:rPr>
              <a:t>t</a:t>
            </a:r>
            <a:r>
              <a:rPr sz="1500" spc="40" dirty="0">
                <a:solidFill>
                  <a:srgbClr val="333333"/>
                </a:solidFill>
                <a:latin typeface="Calibri"/>
                <a:cs typeface="Calibri"/>
              </a:rPr>
              <a:t>s</a:t>
            </a:r>
            <a:r>
              <a:rPr sz="1500" spc="-40" dirty="0">
                <a:solidFill>
                  <a:srgbClr val="333333"/>
                </a:solidFill>
                <a:latin typeface="Calibri"/>
                <a:cs typeface="Calibri"/>
              </a:rPr>
              <a:t> f</a:t>
            </a:r>
            <a:r>
              <a:rPr sz="1500" spc="5" dirty="0">
                <a:solidFill>
                  <a:srgbClr val="333333"/>
                </a:solidFill>
                <a:latin typeface="Calibri"/>
                <a:cs typeface="Calibri"/>
              </a:rPr>
              <a:t>o</a:t>
            </a:r>
            <a:r>
              <a:rPr sz="1500" spc="-10" dirty="0">
                <a:solidFill>
                  <a:srgbClr val="333333"/>
                </a:solidFill>
                <a:latin typeface="Calibri"/>
                <a:cs typeface="Calibri"/>
              </a:rPr>
              <a:t>r</a:t>
            </a:r>
            <a:r>
              <a:rPr sz="1500" spc="-4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500" spc="40" dirty="0">
                <a:solidFill>
                  <a:srgbClr val="333333"/>
                </a:solidFill>
                <a:latin typeface="Calibri"/>
                <a:cs typeface="Calibri"/>
              </a:rPr>
              <a:t>a</a:t>
            </a:r>
            <a:r>
              <a:rPr sz="1500" spc="-4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500" spc="15" dirty="0">
                <a:solidFill>
                  <a:srgbClr val="333333"/>
                </a:solidFill>
                <a:latin typeface="Calibri"/>
                <a:cs typeface="Calibri"/>
              </a:rPr>
              <a:t>h</a:t>
            </a:r>
            <a:r>
              <a:rPr sz="1500" spc="-35" dirty="0">
                <a:solidFill>
                  <a:srgbClr val="333333"/>
                </a:solidFill>
                <a:latin typeface="Calibri"/>
                <a:cs typeface="Calibri"/>
              </a:rPr>
              <a:t>e</a:t>
            </a:r>
            <a:r>
              <a:rPr sz="1500" spc="25" dirty="0">
                <a:solidFill>
                  <a:srgbClr val="333333"/>
                </a:solidFill>
                <a:latin typeface="Calibri"/>
                <a:cs typeface="Calibri"/>
              </a:rPr>
              <a:t>a</a:t>
            </a:r>
            <a:r>
              <a:rPr sz="1500" spc="40" dirty="0">
                <a:solidFill>
                  <a:srgbClr val="333333"/>
                </a:solidFill>
                <a:latin typeface="Calibri"/>
                <a:cs typeface="Calibri"/>
              </a:rPr>
              <a:t>r</a:t>
            </a:r>
            <a:r>
              <a:rPr sz="1500" spc="15" dirty="0">
                <a:solidFill>
                  <a:srgbClr val="333333"/>
                </a:solidFill>
                <a:latin typeface="Calibri"/>
                <a:cs typeface="Calibri"/>
              </a:rPr>
              <a:t>t</a:t>
            </a:r>
            <a:r>
              <a:rPr sz="1500" spc="-114" dirty="0">
                <a:solidFill>
                  <a:srgbClr val="333333"/>
                </a:solidFill>
                <a:latin typeface="Calibri"/>
                <a:cs typeface="Calibri"/>
              </a:rPr>
              <a:t>/</a:t>
            </a:r>
            <a:r>
              <a:rPr sz="1500" spc="50" dirty="0">
                <a:solidFill>
                  <a:srgbClr val="333333"/>
                </a:solidFill>
                <a:latin typeface="Calibri"/>
                <a:cs typeface="Calibri"/>
              </a:rPr>
              <a:t>s</a:t>
            </a:r>
            <a:r>
              <a:rPr sz="1500" spc="-5" dirty="0">
                <a:solidFill>
                  <a:srgbClr val="333333"/>
                </a:solidFill>
                <a:latin typeface="Calibri"/>
                <a:cs typeface="Calibri"/>
              </a:rPr>
              <a:t>t</a:t>
            </a:r>
            <a:r>
              <a:rPr sz="1500" spc="-20" dirty="0">
                <a:solidFill>
                  <a:srgbClr val="333333"/>
                </a:solidFill>
                <a:latin typeface="Calibri"/>
                <a:cs typeface="Calibri"/>
              </a:rPr>
              <a:t>r</a:t>
            </a:r>
            <a:r>
              <a:rPr sz="1500" spc="5" dirty="0">
                <a:solidFill>
                  <a:srgbClr val="333333"/>
                </a:solidFill>
                <a:latin typeface="Calibri"/>
                <a:cs typeface="Calibri"/>
              </a:rPr>
              <a:t>o</a:t>
            </a:r>
            <a:r>
              <a:rPr sz="1500" spc="20" dirty="0">
                <a:solidFill>
                  <a:srgbClr val="333333"/>
                </a:solidFill>
                <a:latin typeface="Calibri"/>
                <a:cs typeface="Calibri"/>
              </a:rPr>
              <a:t>k</a:t>
            </a:r>
            <a:r>
              <a:rPr sz="1500" spc="-10" dirty="0">
                <a:solidFill>
                  <a:srgbClr val="333333"/>
                </a:solidFill>
                <a:latin typeface="Calibri"/>
                <a:cs typeface="Calibri"/>
              </a:rPr>
              <a:t>e</a:t>
            </a:r>
            <a:r>
              <a:rPr sz="1500" spc="-4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500" spc="-20" dirty="0">
                <a:solidFill>
                  <a:srgbClr val="333333"/>
                </a:solidFill>
                <a:latin typeface="Calibri"/>
                <a:cs typeface="Calibri"/>
              </a:rPr>
              <a:t>re</a:t>
            </a:r>
            <a:r>
              <a:rPr sz="1500" spc="10" dirty="0">
                <a:solidFill>
                  <a:srgbClr val="333333"/>
                </a:solidFill>
                <a:latin typeface="Calibri"/>
                <a:cs typeface="Calibri"/>
              </a:rPr>
              <a:t>l</a:t>
            </a:r>
            <a:r>
              <a:rPr sz="1500" spc="20" dirty="0">
                <a:solidFill>
                  <a:srgbClr val="333333"/>
                </a:solidFill>
                <a:latin typeface="Calibri"/>
                <a:cs typeface="Calibri"/>
              </a:rPr>
              <a:t>a</a:t>
            </a:r>
            <a:r>
              <a:rPr sz="1500" spc="-25" dirty="0">
                <a:solidFill>
                  <a:srgbClr val="333333"/>
                </a:solidFill>
                <a:latin typeface="Calibri"/>
                <a:cs typeface="Calibri"/>
              </a:rPr>
              <a:t>t</a:t>
            </a:r>
            <a:r>
              <a:rPr sz="1500" spc="-10" dirty="0">
                <a:solidFill>
                  <a:srgbClr val="333333"/>
                </a:solidFill>
                <a:latin typeface="Calibri"/>
                <a:cs typeface="Calibri"/>
              </a:rPr>
              <a:t>e</a:t>
            </a:r>
            <a:r>
              <a:rPr sz="1500" spc="35" dirty="0">
                <a:solidFill>
                  <a:srgbClr val="333333"/>
                </a:solidFill>
                <a:latin typeface="Calibri"/>
                <a:cs typeface="Calibri"/>
              </a:rPr>
              <a:t>d</a:t>
            </a:r>
            <a:r>
              <a:rPr sz="1500" spc="-4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500" spc="15" dirty="0">
                <a:solidFill>
                  <a:srgbClr val="333333"/>
                </a:solidFill>
                <a:latin typeface="Calibri"/>
                <a:cs typeface="Calibri"/>
              </a:rPr>
              <a:t>h</a:t>
            </a:r>
            <a:r>
              <a:rPr sz="1500" dirty="0">
                <a:solidFill>
                  <a:srgbClr val="333333"/>
                </a:solidFill>
                <a:latin typeface="Calibri"/>
                <a:cs typeface="Calibri"/>
              </a:rPr>
              <a:t>o</a:t>
            </a:r>
            <a:r>
              <a:rPr sz="1500" spc="30" dirty="0">
                <a:solidFill>
                  <a:srgbClr val="333333"/>
                </a:solidFill>
                <a:latin typeface="Calibri"/>
                <a:cs typeface="Calibri"/>
              </a:rPr>
              <a:t>s</a:t>
            </a:r>
            <a:r>
              <a:rPr sz="1500" spc="20" dirty="0">
                <a:solidFill>
                  <a:srgbClr val="333333"/>
                </a:solidFill>
                <a:latin typeface="Calibri"/>
                <a:cs typeface="Calibri"/>
              </a:rPr>
              <a:t>p</a:t>
            </a:r>
            <a:r>
              <a:rPr sz="1500" spc="5" dirty="0">
                <a:solidFill>
                  <a:srgbClr val="333333"/>
                </a:solidFill>
                <a:latin typeface="Calibri"/>
                <a:cs typeface="Calibri"/>
              </a:rPr>
              <a:t>i</a:t>
            </a:r>
            <a:r>
              <a:rPr sz="1500" spc="-5" dirty="0">
                <a:solidFill>
                  <a:srgbClr val="333333"/>
                </a:solidFill>
                <a:latin typeface="Calibri"/>
                <a:cs typeface="Calibri"/>
              </a:rPr>
              <a:t>t</a:t>
            </a:r>
            <a:r>
              <a:rPr sz="1500" spc="20" dirty="0">
                <a:solidFill>
                  <a:srgbClr val="333333"/>
                </a:solidFill>
                <a:latin typeface="Calibri"/>
                <a:cs typeface="Calibri"/>
              </a:rPr>
              <a:t>a</a:t>
            </a:r>
            <a:r>
              <a:rPr sz="1500" spc="10" dirty="0">
                <a:solidFill>
                  <a:srgbClr val="333333"/>
                </a:solidFill>
                <a:latin typeface="Calibri"/>
                <a:cs typeface="Calibri"/>
              </a:rPr>
              <a:t>l</a:t>
            </a:r>
            <a:r>
              <a:rPr sz="1500" dirty="0">
                <a:solidFill>
                  <a:srgbClr val="333333"/>
                </a:solidFill>
                <a:latin typeface="Calibri"/>
                <a:cs typeface="Calibri"/>
              </a:rPr>
              <a:t>i</a:t>
            </a:r>
            <a:r>
              <a:rPr sz="1500" spc="35" dirty="0">
                <a:solidFill>
                  <a:srgbClr val="333333"/>
                </a:solidFill>
                <a:latin typeface="Calibri"/>
                <a:cs typeface="Calibri"/>
              </a:rPr>
              <a:t>z</a:t>
            </a:r>
            <a:r>
              <a:rPr sz="1500" spc="20" dirty="0">
                <a:solidFill>
                  <a:srgbClr val="333333"/>
                </a:solidFill>
                <a:latin typeface="Calibri"/>
                <a:cs typeface="Calibri"/>
              </a:rPr>
              <a:t>a</a:t>
            </a:r>
            <a:r>
              <a:rPr sz="1500" spc="-5" dirty="0">
                <a:solidFill>
                  <a:srgbClr val="333333"/>
                </a:solidFill>
                <a:latin typeface="Calibri"/>
                <a:cs typeface="Calibri"/>
              </a:rPr>
              <a:t>t</a:t>
            </a:r>
            <a:r>
              <a:rPr sz="1500" spc="5" dirty="0">
                <a:solidFill>
                  <a:srgbClr val="333333"/>
                </a:solidFill>
                <a:latin typeface="Calibri"/>
                <a:cs typeface="Calibri"/>
              </a:rPr>
              <a:t>io</a:t>
            </a:r>
            <a:r>
              <a:rPr sz="1500" spc="20" dirty="0">
                <a:solidFill>
                  <a:srgbClr val="333333"/>
                </a:solidFill>
                <a:latin typeface="Calibri"/>
                <a:cs typeface="Calibri"/>
              </a:rPr>
              <a:t>n</a:t>
            </a:r>
            <a:r>
              <a:rPr sz="1500" spc="-10" dirty="0">
                <a:solidFill>
                  <a:srgbClr val="333333"/>
                </a:solidFill>
                <a:latin typeface="Calibri"/>
                <a:cs typeface="Calibri"/>
              </a:rPr>
              <a:t>.</a:t>
            </a:r>
            <a:endParaRPr sz="1500">
              <a:latin typeface="Calibri"/>
              <a:cs typeface="Calibri"/>
            </a:endParaRPr>
          </a:p>
          <a:p>
            <a:pPr marL="618490" marR="267335" indent="-304165">
              <a:lnSpc>
                <a:spcPct val="100000"/>
              </a:lnSpc>
              <a:spcBef>
                <a:spcPts val="200"/>
              </a:spcBef>
              <a:buClr>
                <a:srgbClr val="333333"/>
              </a:buClr>
              <a:buFont typeface="Calibri"/>
              <a:buChar char="-"/>
              <a:tabLst>
                <a:tab pos="629285" algn="l"/>
              </a:tabLst>
            </a:pPr>
            <a:r>
              <a:rPr sz="1500" spc="-175" dirty="0">
                <a:solidFill>
                  <a:srgbClr val="333333"/>
                </a:solidFill>
                <a:latin typeface="Calibri"/>
                <a:cs typeface="Calibri"/>
              </a:rPr>
              <a:t>W</a:t>
            </a:r>
            <a:r>
              <a:rPr sz="1500" spc="-5" dirty="0">
                <a:solidFill>
                  <a:srgbClr val="333333"/>
                </a:solidFill>
                <a:latin typeface="Calibri"/>
                <a:cs typeface="Calibri"/>
              </a:rPr>
              <a:t>i</a:t>
            </a:r>
            <a:r>
              <a:rPr sz="1500" spc="10" dirty="0">
                <a:solidFill>
                  <a:srgbClr val="333333"/>
                </a:solidFill>
                <a:latin typeface="Calibri"/>
                <a:cs typeface="Calibri"/>
              </a:rPr>
              <a:t>l</a:t>
            </a:r>
            <a:r>
              <a:rPr sz="1500" spc="35" dirty="0">
                <a:solidFill>
                  <a:srgbClr val="333333"/>
                </a:solidFill>
                <a:latin typeface="Calibri"/>
                <a:cs typeface="Calibri"/>
              </a:rPr>
              <a:t>l</a:t>
            </a:r>
            <a:r>
              <a:rPr sz="1500" spc="-4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500" spc="15" dirty="0">
                <a:solidFill>
                  <a:srgbClr val="333333"/>
                </a:solidFill>
                <a:latin typeface="Calibri"/>
                <a:cs typeface="Calibri"/>
              </a:rPr>
              <a:t>be</a:t>
            </a:r>
            <a:r>
              <a:rPr sz="1500" spc="-4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500" spc="15" dirty="0">
                <a:solidFill>
                  <a:srgbClr val="333333"/>
                </a:solidFill>
                <a:latin typeface="Calibri"/>
                <a:cs typeface="Calibri"/>
              </a:rPr>
              <a:t>p</a:t>
            </a:r>
            <a:r>
              <a:rPr sz="1500" spc="20" dirty="0">
                <a:solidFill>
                  <a:srgbClr val="333333"/>
                </a:solidFill>
                <a:latin typeface="Calibri"/>
                <a:cs typeface="Calibri"/>
              </a:rPr>
              <a:t>a</a:t>
            </a:r>
            <a:r>
              <a:rPr sz="1500" spc="5" dirty="0">
                <a:solidFill>
                  <a:srgbClr val="333333"/>
                </a:solidFill>
                <a:latin typeface="Calibri"/>
                <a:cs typeface="Calibri"/>
              </a:rPr>
              <a:t>i</a:t>
            </a:r>
            <a:r>
              <a:rPr sz="1500" spc="35" dirty="0">
                <a:solidFill>
                  <a:srgbClr val="333333"/>
                </a:solidFill>
                <a:latin typeface="Calibri"/>
                <a:cs typeface="Calibri"/>
              </a:rPr>
              <a:t>d</a:t>
            </a:r>
            <a:r>
              <a:rPr sz="1500" spc="-4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500" spc="15" dirty="0">
                <a:solidFill>
                  <a:srgbClr val="333333"/>
                </a:solidFill>
                <a:latin typeface="Calibri"/>
                <a:cs typeface="Calibri"/>
              </a:rPr>
              <a:t>b</a:t>
            </a:r>
            <a:r>
              <a:rPr sz="1500" spc="10" dirty="0">
                <a:solidFill>
                  <a:srgbClr val="333333"/>
                </a:solidFill>
                <a:latin typeface="Calibri"/>
                <a:cs typeface="Calibri"/>
              </a:rPr>
              <a:t>e</a:t>
            </a:r>
            <a:r>
              <a:rPr sz="1500" spc="20" dirty="0">
                <a:solidFill>
                  <a:srgbClr val="333333"/>
                </a:solidFill>
                <a:latin typeface="Calibri"/>
                <a:cs typeface="Calibri"/>
              </a:rPr>
              <a:t>n</a:t>
            </a:r>
            <a:r>
              <a:rPr sz="1500" spc="-20" dirty="0">
                <a:solidFill>
                  <a:srgbClr val="333333"/>
                </a:solidFill>
                <a:latin typeface="Calibri"/>
                <a:cs typeface="Calibri"/>
              </a:rPr>
              <a:t>e</a:t>
            </a:r>
            <a:r>
              <a:rPr sz="1500" dirty="0">
                <a:solidFill>
                  <a:srgbClr val="333333"/>
                </a:solidFill>
                <a:latin typeface="Calibri"/>
                <a:cs typeface="Calibri"/>
              </a:rPr>
              <a:t>f</a:t>
            </a:r>
            <a:r>
              <a:rPr sz="1500" spc="5" dirty="0">
                <a:solidFill>
                  <a:srgbClr val="333333"/>
                </a:solidFill>
                <a:latin typeface="Calibri"/>
                <a:cs typeface="Calibri"/>
              </a:rPr>
              <a:t>i</a:t>
            </a:r>
            <a:r>
              <a:rPr sz="1500" spc="25" dirty="0">
                <a:solidFill>
                  <a:srgbClr val="333333"/>
                </a:solidFill>
                <a:latin typeface="Calibri"/>
                <a:cs typeface="Calibri"/>
              </a:rPr>
              <a:t>t</a:t>
            </a:r>
            <a:r>
              <a:rPr sz="1500" spc="40" dirty="0">
                <a:solidFill>
                  <a:srgbClr val="333333"/>
                </a:solidFill>
                <a:latin typeface="Calibri"/>
                <a:cs typeface="Calibri"/>
              </a:rPr>
              <a:t>s</a:t>
            </a:r>
            <a:r>
              <a:rPr sz="1500" spc="-40" dirty="0">
                <a:solidFill>
                  <a:srgbClr val="333333"/>
                </a:solidFill>
                <a:latin typeface="Calibri"/>
                <a:cs typeface="Calibri"/>
              </a:rPr>
              <a:t> f</a:t>
            </a:r>
            <a:r>
              <a:rPr sz="1500" spc="5" dirty="0">
                <a:solidFill>
                  <a:srgbClr val="333333"/>
                </a:solidFill>
                <a:latin typeface="Calibri"/>
                <a:cs typeface="Calibri"/>
              </a:rPr>
              <a:t>o</a:t>
            </a:r>
            <a:r>
              <a:rPr sz="1500" spc="-10" dirty="0">
                <a:solidFill>
                  <a:srgbClr val="333333"/>
                </a:solidFill>
                <a:latin typeface="Calibri"/>
                <a:cs typeface="Calibri"/>
              </a:rPr>
              <a:t>r</a:t>
            </a:r>
            <a:r>
              <a:rPr sz="1500" spc="-4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333333"/>
                </a:solidFill>
                <a:latin typeface="Calibri"/>
                <a:cs typeface="Calibri"/>
              </a:rPr>
              <a:t>u</a:t>
            </a:r>
            <a:r>
              <a:rPr sz="1500" spc="35" dirty="0">
                <a:solidFill>
                  <a:srgbClr val="333333"/>
                </a:solidFill>
                <a:latin typeface="Calibri"/>
                <a:cs typeface="Calibri"/>
              </a:rPr>
              <a:t>p</a:t>
            </a:r>
            <a:r>
              <a:rPr sz="1500" spc="-4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500" spc="-25" dirty="0">
                <a:solidFill>
                  <a:srgbClr val="333333"/>
                </a:solidFill>
                <a:latin typeface="Calibri"/>
                <a:cs typeface="Calibri"/>
              </a:rPr>
              <a:t>t</a:t>
            </a:r>
            <a:r>
              <a:rPr sz="1500" spc="15" dirty="0">
                <a:solidFill>
                  <a:srgbClr val="333333"/>
                </a:solidFill>
                <a:latin typeface="Calibri"/>
                <a:cs typeface="Calibri"/>
              </a:rPr>
              <a:t>o</a:t>
            </a:r>
            <a:r>
              <a:rPr sz="1500" spc="-4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500" spc="-20" dirty="0">
                <a:solidFill>
                  <a:srgbClr val="333333"/>
                </a:solidFill>
                <a:latin typeface="Calibri"/>
                <a:cs typeface="Calibri"/>
              </a:rPr>
              <a:t>7</a:t>
            </a:r>
            <a:r>
              <a:rPr sz="1500" spc="-4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500" spc="5" dirty="0">
                <a:solidFill>
                  <a:srgbClr val="333333"/>
                </a:solidFill>
                <a:latin typeface="Calibri"/>
                <a:cs typeface="Calibri"/>
              </a:rPr>
              <a:t>d</a:t>
            </a:r>
            <a:r>
              <a:rPr sz="1500" spc="10" dirty="0">
                <a:solidFill>
                  <a:srgbClr val="333333"/>
                </a:solidFill>
                <a:latin typeface="Calibri"/>
                <a:cs typeface="Calibri"/>
              </a:rPr>
              <a:t>a</a:t>
            </a:r>
            <a:r>
              <a:rPr sz="1500" spc="15" dirty="0">
                <a:solidFill>
                  <a:srgbClr val="333333"/>
                </a:solidFill>
                <a:latin typeface="Calibri"/>
                <a:cs typeface="Calibri"/>
              </a:rPr>
              <a:t>y</a:t>
            </a:r>
            <a:r>
              <a:rPr sz="1500" spc="40" dirty="0">
                <a:solidFill>
                  <a:srgbClr val="333333"/>
                </a:solidFill>
                <a:latin typeface="Calibri"/>
                <a:cs typeface="Calibri"/>
              </a:rPr>
              <a:t>s</a:t>
            </a:r>
            <a:r>
              <a:rPr sz="1500" spc="-4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500" spc="-10" dirty="0">
                <a:solidFill>
                  <a:srgbClr val="333333"/>
                </a:solidFill>
                <a:latin typeface="Calibri"/>
                <a:cs typeface="Calibri"/>
              </a:rPr>
              <a:t>o</a:t>
            </a:r>
            <a:r>
              <a:rPr sz="1500" spc="-25" dirty="0">
                <a:solidFill>
                  <a:srgbClr val="333333"/>
                </a:solidFill>
                <a:latin typeface="Calibri"/>
                <a:cs typeface="Calibri"/>
              </a:rPr>
              <a:t>f</a:t>
            </a:r>
            <a:r>
              <a:rPr sz="1500" spc="-4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500" spc="-10" dirty="0">
                <a:solidFill>
                  <a:srgbClr val="333333"/>
                </a:solidFill>
                <a:latin typeface="Calibri"/>
                <a:cs typeface="Calibri"/>
              </a:rPr>
              <a:t>I</a:t>
            </a:r>
            <a:r>
              <a:rPr sz="1500" spc="15" dirty="0">
                <a:solidFill>
                  <a:srgbClr val="333333"/>
                </a:solidFill>
                <a:latin typeface="Calibri"/>
                <a:cs typeface="Calibri"/>
              </a:rPr>
              <a:t>C</a:t>
            </a:r>
            <a:r>
              <a:rPr sz="1500" spc="-10" dirty="0">
                <a:solidFill>
                  <a:srgbClr val="333333"/>
                </a:solidFill>
                <a:latin typeface="Calibri"/>
                <a:cs typeface="Calibri"/>
              </a:rPr>
              <a:t>U</a:t>
            </a:r>
            <a:r>
              <a:rPr sz="1500" spc="-4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500" spc="5" dirty="0">
                <a:solidFill>
                  <a:srgbClr val="333333"/>
                </a:solidFill>
                <a:latin typeface="Calibri"/>
                <a:cs typeface="Calibri"/>
              </a:rPr>
              <a:t>o</a:t>
            </a:r>
            <a:r>
              <a:rPr sz="1500" spc="-10" dirty="0">
                <a:solidFill>
                  <a:srgbClr val="333333"/>
                </a:solidFill>
                <a:latin typeface="Calibri"/>
                <a:cs typeface="Calibri"/>
              </a:rPr>
              <a:t>r</a:t>
            </a:r>
            <a:r>
              <a:rPr sz="1500" spc="-4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500" spc="50" dirty="0">
                <a:solidFill>
                  <a:srgbClr val="333333"/>
                </a:solidFill>
                <a:latin typeface="Calibri"/>
                <a:cs typeface="Calibri"/>
              </a:rPr>
              <a:t>s</a:t>
            </a:r>
            <a:r>
              <a:rPr sz="1500" spc="-25" dirty="0">
                <a:solidFill>
                  <a:srgbClr val="333333"/>
                </a:solidFill>
                <a:latin typeface="Calibri"/>
                <a:cs typeface="Calibri"/>
              </a:rPr>
              <a:t>t</a:t>
            </a:r>
            <a:r>
              <a:rPr sz="1500" spc="-15" dirty="0">
                <a:solidFill>
                  <a:srgbClr val="333333"/>
                </a:solidFill>
                <a:latin typeface="Calibri"/>
                <a:cs typeface="Calibri"/>
              </a:rPr>
              <a:t>e</a:t>
            </a:r>
            <a:r>
              <a:rPr sz="1500" spc="60" dirty="0">
                <a:solidFill>
                  <a:srgbClr val="333333"/>
                </a:solidFill>
                <a:latin typeface="Calibri"/>
                <a:cs typeface="Calibri"/>
              </a:rPr>
              <a:t>p</a:t>
            </a:r>
            <a:r>
              <a:rPr sz="1500" spc="25" dirty="0">
                <a:solidFill>
                  <a:srgbClr val="333333"/>
                </a:solidFill>
                <a:latin typeface="Calibri"/>
                <a:cs typeface="Calibri"/>
              </a:rPr>
              <a:t>-d</a:t>
            </a:r>
            <a:r>
              <a:rPr sz="1500" spc="-10" dirty="0">
                <a:solidFill>
                  <a:srgbClr val="333333"/>
                </a:solidFill>
                <a:latin typeface="Calibri"/>
                <a:cs typeface="Calibri"/>
              </a:rPr>
              <a:t>o</a:t>
            </a:r>
            <a:r>
              <a:rPr sz="1500" spc="-15" dirty="0">
                <a:solidFill>
                  <a:srgbClr val="333333"/>
                </a:solidFill>
                <a:latin typeface="Calibri"/>
                <a:cs typeface="Calibri"/>
              </a:rPr>
              <a:t>w</a:t>
            </a:r>
            <a:r>
              <a:rPr sz="1500" spc="30" dirty="0">
                <a:solidFill>
                  <a:srgbClr val="333333"/>
                </a:solidFill>
                <a:latin typeface="Calibri"/>
                <a:cs typeface="Calibri"/>
              </a:rPr>
              <a:t>n</a:t>
            </a:r>
            <a:r>
              <a:rPr sz="1500" spc="-4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333333"/>
                </a:solidFill>
                <a:latin typeface="Calibri"/>
                <a:cs typeface="Calibri"/>
              </a:rPr>
              <a:t>u</a:t>
            </a:r>
            <a:r>
              <a:rPr sz="1500" spc="10" dirty="0">
                <a:solidFill>
                  <a:srgbClr val="333333"/>
                </a:solidFill>
                <a:latin typeface="Calibri"/>
                <a:cs typeface="Calibri"/>
              </a:rPr>
              <a:t>n</a:t>
            </a:r>
            <a:r>
              <a:rPr sz="1500" spc="5" dirty="0">
                <a:solidFill>
                  <a:srgbClr val="333333"/>
                </a:solidFill>
                <a:latin typeface="Calibri"/>
                <a:cs typeface="Calibri"/>
              </a:rPr>
              <a:t>i</a:t>
            </a:r>
            <a:r>
              <a:rPr sz="1500" dirty="0">
                <a:solidFill>
                  <a:srgbClr val="333333"/>
                </a:solidFill>
                <a:latin typeface="Calibri"/>
                <a:cs typeface="Calibri"/>
              </a:rPr>
              <a:t>t</a:t>
            </a:r>
            <a:r>
              <a:rPr sz="1500" spc="-4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500" spc="15" dirty="0">
                <a:solidFill>
                  <a:srgbClr val="333333"/>
                </a:solidFill>
                <a:latin typeface="Calibri"/>
                <a:cs typeface="Calibri"/>
              </a:rPr>
              <a:t>h</a:t>
            </a:r>
            <a:r>
              <a:rPr sz="1500" dirty="0">
                <a:solidFill>
                  <a:srgbClr val="333333"/>
                </a:solidFill>
                <a:latin typeface="Calibri"/>
                <a:cs typeface="Calibri"/>
              </a:rPr>
              <a:t>o</a:t>
            </a:r>
            <a:r>
              <a:rPr sz="1500" spc="30" dirty="0">
                <a:solidFill>
                  <a:srgbClr val="333333"/>
                </a:solidFill>
                <a:latin typeface="Calibri"/>
                <a:cs typeface="Calibri"/>
              </a:rPr>
              <a:t>s</a:t>
            </a:r>
            <a:r>
              <a:rPr sz="1500" spc="20" dirty="0">
                <a:solidFill>
                  <a:srgbClr val="333333"/>
                </a:solidFill>
                <a:latin typeface="Calibri"/>
                <a:cs typeface="Calibri"/>
              </a:rPr>
              <a:t>p</a:t>
            </a:r>
            <a:r>
              <a:rPr sz="1500" spc="5" dirty="0">
                <a:solidFill>
                  <a:srgbClr val="333333"/>
                </a:solidFill>
                <a:latin typeface="Calibri"/>
                <a:cs typeface="Calibri"/>
              </a:rPr>
              <a:t>i</a:t>
            </a:r>
            <a:r>
              <a:rPr sz="1500" spc="-5" dirty="0">
                <a:solidFill>
                  <a:srgbClr val="333333"/>
                </a:solidFill>
                <a:latin typeface="Calibri"/>
                <a:cs typeface="Calibri"/>
              </a:rPr>
              <a:t>t</a:t>
            </a:r>
            <a:r>
              <a:rPr sz="1500" spc="20" dirty="0">
                <a:solidFill>
                  <a:srgbClr val="333333"/>
                </a:solidFill>
                <a:latin typeface="Calibri"/>
                <a:cs typeface="Calibri"/>
              </a:rPr>
              <a:t>a</a:t>
            </a:r>
            <a:r>
              <a:rPr sz="1500" spc="10" dirty="0">
                <a:solidFill>
                  <a:srgbClr val="333333"/>
                </a:solidFill>
                <a:latin typeface="Calibri"/>
                <a:cs typeface="Calibri"/>
              </a:rPr>
              <a:t>l</a:t>
            </a:r>
            <a:r>
              <a:rPr sz="1500" dirty="0">
                <a:solidFill>
                  <a:srgbClr val="333333"/>
                </a:solidFill>
                <a:latin typeface="Calibri"/>
                <a:cs typeface="Calibri"/>
              </a:rPr>
              <a:t>i</a:t>
            </a:r>
            <a:r>
              <a:rPr sz="1500" spc="35" dirty="0">
                <a:solidFill>
                  <a:srgbClr val="333333"/>
                </a:solidFill>
                <a:latin typeface="Calibri"/>
                <a:cs typeface="Calibri"/>
              </a:rPr>
              <a:t>z</a:t>
            </a:r>
            <a:r>
              <a:rPr sz="1500" spc="20" dirty="0">
                <a:solidFill>
                  <a:srgbClr val="333333"/>
                </a:solidFill>
                <a:latin typeface="Calibri"/>
                <a:cs typeface="Calibri"/>
              </a:rPr>
              <a:t>a</a:t>
            </a:r>
            <a:r>
              <a:rPr sz="1500" spc="-5" dirty="0">
                <a:solidFill>
                  <a:srgbClr val="333333"/>
                </a:solidFill>
                <a:latin typeface="Calibri"/>
                <a:cs typeface="Calibri"/>
              </a:rPr>
              <a:t>t</a:t>
            </a:r>
            <a:r>
              <a:rPr sz="1500" spc="5" dirty="0">
                <a:solidFill>
                  <a:srgbClr val="333333"/>
                </a:solidFill>
                <a:latin typeface="Calibri"/>
                <a:cs typeface="Calibri"/>
              </a:rPr>
              <a:t>io</a:t>
            </a:r>
            <a:r>
              <a:rPr sz="1500" spc="30" dirty="0">
                <a:solidFill>
                  <a:srgbClr val="333333"/>
                </a:solidFill>
                <a:latin typeface="Calibri"/>
                <a:cs typeface="Calibri"/>
              </a:rPr>
              <a:t>n</a:t>
            </a:r>
            <a:r>
              <a:rPr sz="1500" spc="-4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500" spc="20" dirty="0">
                <a:solidFill>
                  <a:srgbClr val="333333"/>
                </a:solidFill>
                <a:latin typeface="Calibri"/>
                <a:cs typeface="Calibri"/>
              </a:rPr>
              <a:t>n</a:t>
            </a:r>
            <a:r>
              <a:rPr sz="1500" spc="-10" dirty="0">
                <a:solidFill>
                  <a:srgbClr val="333333"/>
                </a:solidFill>
                <a:latin typeface="Calibri"/>
                <a:cs typeface="Calibri"/>
              </a:rPr>
              <a:t>o</a:t>
            </a:r>
            <a:r>
              <a:rPr sz="1500" dirty="0">
                <a:solidFill>
                  <a:srgbClr val="333333"/>
                </a:solidFill>
                <a:latin typeface="Calibri"/>
                <a:cs typeface="Calibri"/>
              </a:rPr>
              <a:t>t</a:t>
            </a:r>
            <a:r>
              <a:rPr sz="1500" spc="-4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500" spc="-20" dirty="0">
                <a:solidFill>
                  <a:srgbClr val="333333"/>
                </a:solidFill>
                <a:latin typeface="Calibri"/>
                <a:cs typeface="Calibri"/>
              </a:rPr>
              <a:t>re</a:t>
            </a:r>
            <a:r>
              <a:rPr sz="1500" spc="10" dirty="0">
                <a:solidFill>
                  <a:srgbClr val="333333"/>
                </a:solidFill>
                <a:latin typeface="Calibri"/>
                <a:cs typeface="Calibri"/>
              </a:rPr>
              <a:t>l</a:t>
            </a:r>
            <a:r>
              <a:rPr sz="1500" spc="20" dirty="0">
                <a:solidFill>
                  <a:srgbClr val="333333"/>
                </a:solidFill>
                <a:latin typeface="Calibri"/>
                <a:cs typeface="Calibri"/>
              </a:rPr>
              <a:t>a</a:t>
            </a:r>
            <a:r>
              <a:rPr sz="1500" spc="-25" dirty="0">
                <a:solidFill>
                  <a:srgbClr val="333333"/>
                </a:solidFill>
                <a:latin typeface="Calibri"/>
                <a:cs typeface="Calibri"/>
              </a:rPr>
              <a:t>t</a:t>
            </a:r>
            <a:r>
              <a:rPr sz="1500" spc="-10" dirty="0">
                <a:solidFill>
                  <a:srgbClr val="333333"/>
                </a:solidFill>
                <a:latin typeface="Calibri"/>
                <a:cs typeface="Calibri"/>
              </a:rPr>
              <a:t>e</a:t>
            </a:r>
            <a:r>
              <a:rPr sz="1500" spc="35" dirty="0">
                <a:solidFill>
                  <a:srgbClr val="333333"/>
                </a:solidFill>
                <a:latin typeface="Calibri"/>
                <a:cs typeface="Calibri"/>
              </a:rPr>
              <a:t>d</a:t>
            </a:r>
            <a:r>
              <a:rPr sz="1500" spc="-4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500" spc="-25" dirty="0">
                <a:solidFill>
                  <a:srgbClr val="333333"/>
                </a:solidFill>
                <a:latin typeface="Calibri"/>
                <a:cs typeface="Calibri"/>
              </a:rPr>
              <a:t>t</a:t>
            </a:r>
            <a:r>
              <a:rPr sz="1500" spc="15" dirty="0">
                <a:solidFill>
                  <a:srgbClr val="333333"/>
                </a:solidFill>
                <a:latin typeface="Calibri"/>
                <a:cs typeface="Calibri"/>
              </a:rPr>
              <a:t>o</a:t>
            </a:r>
            <a:r>
              <a:rPr sz="1500" spc="-4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500" spc="40" dirty="0">
                <a:solidFill>
                  <a:srgbClr val="333333"/>
                </a:solidFill>
                <a:latin typeface="Calibri"/>
                <a:cs typeface="Calibri"/>
              </a:rPr>
              <a:t>a</a:t>
            </a:r>
            <a:r>
              <a:rPr sz="1500" spc="-4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500" spc="15" dirty="0">
                <a:solidFill>
                  <a:srgbClr val="333333"/>
                </a:solidFill>
                <a:latin typeface="Calibri"/>
                <a:cs typeface="Calibri"/>
              </a:rPr>
              <a:t>h</a:t>
            </a:r>
            <a:r>
              <a:rPr sz="1500" spc="-35" dirty="0">
                <a:solidFill>
                  <a:srgbClr val="333333"/>
                </a:solidFill>
                <a:latin typeface="Calibri"/>
                <a:cs typeface="Calibri"/>
              </a:rPr>
              <a:t>e</a:t>
            </a:r>
            <a:r>
              <a:rPr sz="1500" spc="25" dirty="0">
                <a:solidFill>
                  <a:srgbClr val="333333"/>
                </a:solidFill>
                <a:latin typeface="Calibri"/>
                <a:cs typeface="Calibri"/>
              </a:rPr>
              <a:t>a</a:t>
            </a:r>
            <a:r>
              <a:rPr sz="1500" spc="40" dirty="0">
                <a:solidFill>
                  <a:srgbClr val="333333"/>
                </a:solidFill>
                <a:latin typeface="Calibri"/>
                <a:cs typeface="Calibri"/>
              </a:rPr>
              <a:t>r</a:t>
            </a:r>
            <a:r>
              <a:rPr sz="1500" dirty="0">
                <a:solidFill>
                  <a:srgbClr val="333333"/>
                </a:solidFill>
                <a:latin typeface="Calibri"/>
                <a:cs typeface="Calibri"/>
              </a:rPr>
              <a:t>t </a:t>
            </a:r>
            <a:r>
              <a:rPr sz="1500" spc="10" dirty="0">
                <a:solidFill>
                  <a:srgbClr val="333333"/>
                </a:solidFill>
                <a:latin typeface="Calibri"/>
                <a:cs typeface="Calibri"/>
              </a:rPr>
              <a:t>c</a:t>
            </a:r>
            <a:r>
              <a:rPr sz="1500" spc="5" dirty="0">
                <a:solidFill>
                  <a:srgbClr val="333333"/>
                </a:solidFill>
                <a:latin typeface="Calibri"/>
                <a:cs typeface="Calibri"/>
              </a:rPr>
              <a:t>o</a:t>
            </a:r>
            <a:r>
              <a:rPr sz="1500" spc="20" dirty="0">
                <a:solidFill>
                  <a:srgbClr val="333333"/>
                </a:solidFill>
                <a:latin typeface="Calibri"/>
                <a:cs typeface="Calibri"/>
              </a:rPr>
              <a:t>n</a:t>
            </a:r>
            <a:r>
              <a:rPr sz="1500" spc="15" dirty="0">
                <a:solidFill>
                  <a:srgbClr val="333333"/>
                </a:solidFill>
                <a:latin typeface="Calibri"/>
                <a:cs typeface="Calibri"/>
              </a:rPr>
              <a:t>d</a:t>
            </a:r>
            <a:r>
              <a:rPr sz="1500" spc="-5" dirty="0">
                <a:solidFill>
                  <a:srgbClr val="333333"/>
                </a:solidFill>
                <a:latin typeface="Calibri"/>
                <a:cs typeface="Calibri"/>
              </a:rPr>
              <a:t>i</a:t>
            </a:r>
            <a:r>
              <a:rPr sz="1500" spc="10" dirty="0">
                <a:solidFill>
                  <a:srgbClr val="333333"/>
                </a:solidFill>
                <a:latin typeface="Calibri"/>
                <a:cs typeface="Calibri"/>
              </a:rPr>
              <a:t>t</a:t>
            </a:r>
            <a:r>
              <a:rPr sz="1500" spc="-5" dirty="0">
                <a:solidFill>
                  <a:srgbClr val="333333"/>
                </a:solidFill>
                <a:latin typeface="Calibri"/>
                <a:cs typeface="Calibri"/>
              </a:rPr>
              <a:t>i</a:t>
            </a:r>
            <a:r>
              <a:rPr sz="1500" spc="20" dirty="0">
                <a:solidFill>
                  <a:srgbClr val="333333"/>
                </a:solidFill>
                <a:latin typeface="Calibri"/>
                <a:cs typeface="Calibri"/>
              </a:rPr>
              <a:t>on</a:t>
            </a:r>
            <a:r>
              <a:rPr sz="1500" spc="-10" dirty="0">
                <a:solidFill>
                  <a:srgbClr val="333333"/>
                </a:solidFill>
                <a:latin typeface="Calibri"/>
                <a:cs typeface="Calibri"/>
              </a:rPr>
              <a:t>.</a:t>
            </a:r>
            <a:endParaRPr sz="1500">
              <a:latin typeface="Calibri"/>
              <a:cs typeface="Calibri"/>
            </a:endParaRPr>
          </a:p>
          <a:p>
            <a:pPr marL="262890" marR="245745" indent="-250825">
              <a:lnSpc>
                <a:spcPct val="100000"/>
              </a:lnSpc>
              <a:spcBef>
                <a:spcPts val="1300"/>
              </a:spcBef>
            </a:pPr>
            <a:r>
              <a:rPr sz="1500" spc="915" dirty="0">
                <a:solidFill>
                  <a:srgbClr val="333333"/>
                </a:solidFill>
                <a:latin typeface="Microsoft Sans Serif"/>
                <a:cs typeface="Microsoft Sans Serif"/>
              </a:rPr>
              <a:t>f </a:t>
            </a:r>
            <a:r>
              <a:rPr sz="1500" spc="-105" dirty="0">
                <a:solidFill>
                  <a:srgbClr val="333333"/>
                </a:solidFill>
                <a:latin typeface="Microsoft Sans Serif"/>
                <a:cs typeface="Microsoft Sans Serif"/>
              </a:rPr>
              <a:t> </a:t>
            </a:r>
            <a:r>
              <a:rPr sz="1500" spc="60" dirty="0">
                <a:solidFill>
                  <a:srgbClr val="333333"/>
                </a:solidFill>
                <a:latin typeface="Calibri"/>
                <a:cs typeface="Calibri"/>
              </a:rPr>
              <a:t>B</a:t>
            </a:r>
            <a:r>
              <a:rPr sz="1500" spc="-15" dirty="0">
                <a:solidFill>
                  <a:srgbClr val="333333"/>
                </a:solidFill>
                <a:latin typeface="Calibri"/>
                <a:cs typeface="Calibri"/>
              </a:rPr>
              <a:t>e</a:t>
            </a:r>
            <a:r>
              <a:rPr sz="1500" spc="20" dirty="0">
                <a:solidFill>
                  <a:srgbClr val="333333"/>
                </a:solidFill>
                <a:latin typeface="Calibri"/>
                <a:cs typeface="Calibri"/>
              </a:rPr>
              <a:t>n</a:t>
            </a:r>
            <a:r>
              <a:rPr sz="1500" spc="-20" dirty="0">
                <a:solidFill>
                  <a:srgbClr val="333333"/>
                </a:solidFill>
                <a:latin typeface="Calibri"/>
                <a:cs typeface="Calibri"/>
              </a:rPr>
              <a:t>e</a:t>
            </a:r>
            <a:r>
              <a:rPr sz="1500" dirty="0">
                <a:solidFill>
                  <a:srgbClr val="333333"/>
                </a:solidFill>
                <a:latin typeface="Calibri"/>
                <a:cs typeface="Calibri"/>
              </a:rPr>
              <a:t>f</a:t>
            </a:r>
            <a:r>
              <a:rPr sz="1500" spc="5" dirty="0">
                <a:solidFill>
                  <a:srgbClr val="333333"/>
                </a:solidFill>
                <a:latin typeface="Calibri"/>
                <a:cs typeface="Calibri"/>
              </a:rPr>
              <a:t>i</a:t>
            </a:r>
            <a:r>
              <a:rPr sz="1500" spc="25" dirty="0">
                <a:solidFill>
                  <a:srgbClr val="333333"/>
                </a:solidFill>
                <a:latin typeface="Calibri"/>
                <a:cs typeface="Calibri"/>
              </a:rPr>
              <a:t>t</a:t>
            </a:r>
            <a:r>
              <a:rPr sz="1500" spc="40" dirty="0">
                <a:solidFill>
                  <a:srgbClr val="333333"/>
                </a:solidFill>
                <a:latin typeface="Calibri"/>
                <a:cs typeface="Calibri"/>
              </a:rPr>
              <a:t>s</a:t>
            </a:r>
            <a:r>
              <a:rPr sz="1500" spc="-4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500" spc="-15" dirty="0">
                <a:solidFill>
                  <a:srgbClr val="333333"/>
                </a:solidFill>
                <a:latin typeface="Calibri"/>
                <a:cs typeface="Calibri"/>
              </a:rPr>
              <a:t>w</a:t>
            </a:r>
            <a:r>
              <a:rPr sz="1500" spc="-5" dirty="0">
                <a:solidFill>
                  <a:srgbClr val="333333"/>
                </a:solidFill>
                <a:latin typeface="Calibri"/>
                <a:cs typeface="Calibri"/>
              </a:rPr>
              <a:t>i</a:t>
            </a:r>
            <a:r>
              <a:rPr sz="1500" spc="10" dirty="0">
                <a:solidFill>
                  <a:srgbClr val="333333"/>
                </a:solidFill>
                <a:latin typeface="Calibri"/>
                <a:cs typeface="Calibri"/>
              </a:rPr>
              <a:t>l</a:t>
            </a:r>
            <a:r>
              <a:rPr sz="1500" spc="35" dirty="0">
                <a:solidFill>
                  <a:srgbClr val="333333"/>
                </a:solidFill>
                <a:latin typeface="Calibri"/>
                <a:cs typeface="Calibri"/>
              </a:rPr>
              <a:t>l</a:t>
            </a:r>
            <a:r>
              <a:rPr sz="1500" spc="-4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500" spc="20" dirty="0">
                <a:solidFill>
                  <a:srgbClr val="333333"/>
                </a:solidFill>
                <a:latin typeface="Calibri"/>
                <a:cs typeface="Calibri"/>
              </a:rPr>
              <a:t>n</a:t>
            </a:r>
            <a:r>
              <a:rPr sz="1500" spc="-10" dirty="0">
                <a:solidFill>
                  <a:srgbClr val="333333"/>
                </a:solidFill>
                <a:latin typeface="Calibri"/>
                <a:cs typeface="Calibri"/>
              </a:rPr>
              <a:t>o</a:t>
            </a:r>
            <a:r>
              <a:rPr sz="1500" dirty="0">
                <a:solidFill>
                  <a:srgbClr val="333333"/>
                </a:solidFill>
                <a:latin typeface="Calibri"/>
                <a:cs typeface="Calibri"/>
              </a:rPr>
              <a:t>t</a:t>
            </a:r>
            <a:r>
              <a:rPr sz="1500" spc="-4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500" spc="15" dirty="0">
                <a:solidFill>
                  <a:srgbClr val="333333"/>
                </a:solidFill>
                <a:latin typeface="Calibri"/>
                <a:cs typeface="Calibri"/>
              </a:rPr>
              <a:t>be</a:t>
            </a:r>
            <a:r>
              <a:rPr sz="1500" spc="-4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500" spc="15" dirty="0">
                <a:solidFill>
                  <a:srgbClr val="333333"/>
                </a:solidFill>
                <a:latin typeface="Calibri"/>
                <a:cs typeface="Calibri"/>
              </a:rPr>
              <a:t>p</a:t>
            </a:r>
            <a:r>
              <a:rPr sz="1500" spc="20" dirty="0">
                <a:solidFill>
                  <a:srgbClr val="333333"/>
                </a:solidFill>
                <a:latin typeface="Calibri"/>
                <a:cs typeface="Calibri"/>
              </a:rPr>
              <a:t>a</a:t>
            </a:r>
            <a:r>
              <a:rPr sz="1500" spc="5" dirty="0">
                <a:solidFill>
                  <a:srgbClr val="333333"/>
                </a:solidFill>
                <a:latin typeface="Calibri"/>
                <a:cs typeface="Calibri"/>
              </a:rPr>
              <a:t>i</a:t>
            </a:r>
            <a:r>
              <a:rPr sz="1500" spc="35" dirty="0">
                <a:solidFill>
                  <a:srgbClr val="333333"/>
                </a:solidFill>
                <a:latin typeface="Calibri"/>
                <a:cs typeface="Calibri"/>
              </a:rPr>
              <a:t>d</a:t>
            </a:r>
            <a:r>
              <a:rPr sz="1500" spc="-40" dirty="0">
                <a:solidFill>
                  <a:srgbClr val="333333"/>
                </a:solidFill>
                <a:latin typeface="Calibri"/>
                <a:cs typeface="Calibri"/>
              </a:rPr>
              <a:t> f</a:t>
            </a:r>
            <a:r>
              <a:rPr sz="1500" spc="5" dirty="0">
                <a:solidFill>
                  <a:srgbClr val="333333"/>
                </a:solidFill>
                <a:latin typeface="Calibri"/>
                <a:cs typeface="Calibri"/>
              </a:rPr>
              <a:t>o</a:t>
            </a:r>
            <a:r>
              <a:rPr sz="1500" spc="-10" dirty="0">
                <a:solidFill>
                  <a:srgbClr val="333333"/>
                </a:solidFill>
                <a:latin typeface="Calibri"/>
                <a:cs typeface="Calibri"/>
              </a:rPr>
              <a:t>r</a:t>
            </a:r>
            <a:r>
              <a:rPr sz="1500" spc="-4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500" spc="40" dirty="0">
                <a:solidFill>
                  <a:srgbClr val="333333"/>
                </a:solidFill>
                <a:latin typeface="Calibri"/>
                <a:cs typeface="Calibri"/>
              </a:rPr>
              <a:t>a</a:t>
            </a:r>
            <a:r>
              <a:rPr sz="1500" spc="-4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500" spc="10" dirty="0">
                <a:solidFill>
                  <a:srgbClr val="333333"/>
                </a:solidFill>
                <a:latin typeface="Calibri"/>
                <a:cs typeface="Calibri"/>
              </a:rPr>
              <a:t>l</a:t>
            </a:r>
            <a:r>
              <a:rPr sz="1500" dirty="0">
                <a:solidFill>
                  <a:srgbClr val="333333"/>
                </a:solidFill>
                <a:latin typeface="Calibri"/>
                <a:cs typeface="Calibri"/>
              </a:rPr>
              <a:t>o</a:t>
            </a:r>
            <a:r>
              <a:rPr sz="1500" spc="50" dirty="0">
                <a:solidFill>
                  <a:srgbClr val="333333"/>
                </a:solidFill>
                <a:latin typeface="Calibri"/>
                <a:cs typeface="Calibri"/>
              </a:rPr>
              <a:t>s</a:t>
            </a:r>
            <a:r>
              <a:rPr sz="1500" spc="40" dirty="0">
                <a:solidFill>
                  <a:srgbClr val="333333"/>
                </a:solidFill>
                <a:latin typeface="Calibri"/>
                <a:cs typeface="Calibri"/>
              </a:rPr>
              <a:t>s</a:t>
            </a:r>
            <a:r>
              <a:rPr sz="1500" spc="-4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500" spc="-5" dirty="0">
                <a:solidFill>
                  <a:srgbClr val="333333"/>
                </a:solidFill>
                <a:latin typeface="Calibri"/>
                <a:cs typeface="Calibri"/>
              </a:rPr>
              <a:t>i</a:t>
            </a:r>
            <a:r>
              <a:rPr sz="1500" spc="20" dirty="0">
                <a:solidFill>
                  <a:srgbClr val="333333"/>
                </a:solidFill>
                <a:latin typeface="Calibri"/>
                <a:cs typeface="Calibri"/>
              </a:rPr>
              <a:t>nc</a:t>
            </a:r>
            <a:r>
              <a:rPr sz="1500" dirty="0">
                <a:solidFill>
                  <a:srgbClr val="333333"/>
                </a:solidFill>
                <a:latin typeface="Calibri"/>
                <a:cs typeface="Calibri"/>
              </a:rPr>
              <a:t>u</a:t>
            </a:r>
            <a:r>
              <a:rPr sz="1500" spc="-5" dirty="0">
                <a:solidFill>
                  <a:srgbClr val="333333"/>
                </a:solidFill>
                <a:latin typeface="Calibri"/>
                <a:cs typeface="Calibri"/>
              </a:rPr>
              <a:t>r</a:t>
            </a:r>
            <a:r>
              <a:rPr sz="1500" spc="-20" dirty="0">
                <a:solidFill>
                  <a:srgbClr val="333333"/>
                </a:solidFill>
                <a:latin typeface="Calibri"/>
                <a:cs typeface="Calibri"/>
              </a:rPr>
              <a:t>r</a:t>
            </a:r>
            <a:r>
              <a:rPr sz="1500" spc="-10" dirty="0">
                <a:solidFill>
                  <a:srgbClr val="333333"/>
                </a:solidFill>
                <a:latin typeface="Calibri"/>
                <a:cs typeface="Calibri"/>
              </a:rPr>
              <a:t>e</a:t>
            </a:r>
            <a:r>
              <a:rPr sz="1500" spc="35" dirty="0">
                <a:solidFill>
                  <a:srgbClr val="333333"/>
                </a:solidFill>
                <a:latin typeface="Calibri"/>
                <a:cs typeface="Calibri"/>
              </a:rPr>
              <a:t>d</a:t>
            </a:r>
            <a:r>
              <a:rPr sz="1500" spc="-4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500" spc="15" dirty="0">
                <a:solidFill>
                  <a:srgbClr val="333333"/>
                </a:solidFill>
                <a:latin typeface="Calibri"/>
                <a:cs typeface="Calibri"/>
              </a:rPr>
              <a:t>d</a:t>
            </a:r>
            <a:r>
              <a:rPr sz="1500" dirty="0">
                <a:solidFill>
                  <a:srgbClr val="333333"/>
                </a:solidFill>
                <a:latin typeface="Calibri"/>
                <a:cs typeface="Calibri"/>
              </a:rPr>
              <a:t>u</a:t>
            </a:r>
            <a:r>
              <a:rPr sz="1500" spc="-5" dirty="0">
                <a:solidFill>
                  <a:srgbClr val="333333"/>
                </a:solidFill>
                <a:latin typeface="Calibri"/>
                <a:cs typeface="Calibri"/>
              </a:rPr>
              <a:t>ri</a:t>
            </a:r>
            <a:r>
              <a:rPr sz="1500" spc="10" dirty="0">
                <a:solidFill>
                  <a:srgbClr val="333333"/>
                </a:solidFill>
                <a:latin typeface="Calibri"/>
                <a:cs typeface="Calibri"/>
              </a:rPr>
              <a:t>n</a:t>
            </a:r>
            <a:r>
              <a:rPr sz="1500" spc="45" dirty="0">
                <a:solidFill>
                  <a:srgbClr val="333333"/>
                </a:solidFill>
                <a:latin typeface="Calibri"/>
                <a:cs typeface="Calibri"/>
              </a:rPr>
              <a:t>g</a:t>
            </a:r>
            <a:r>
              <a:rPr sz="1500" spc="-4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500" spc="-5" dirty="0">
                <a:solidFill>
                  <a:srgbClr val="333333"/>
                </a:solidFill>
                <a:latin typeface="Calibri"/>
                <a:cs typeface="Calibri"/>
              </a:rPr>
              <a:t>t</a:t>
            </a:r>
            <a:r>
              <a:rPr sz="1500" spc="15" dirty="0">
                <a:solidFill>
                  <a:srgbClr val="333333"/>
                </a:solidFill>
                <a:latin typeface="Calibri"/>
                <a:cs typeface="Calibri"/>
              </a:rPr>
              <a:t>h</a:t>
            </a:r>
            <a:r>
              <a:rPr sz="1500" spc="-10" dirty="0">
                <a:solidFill>
                  <a:srgbClr val="333333"/>
                </a:solidFill>
                <a:latin typeface="Calibri"/>
                <a:cs typeface="Calibri"/>
              </a:rPr>
              <a:t>e</a:t>
            </a:r>
            <a:r>
              <a:rPr sz="1500" spc="-4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500" spc="-25" dirty="0">
                <a:solidFill>
                  <a:srgbClr val="333333"/>
                </a:solidFill>
                <a:latin typeface="Calibri"/>
                <a:cs typeface="Calibri"/>
              </a:rPr>
              <a:t>1</a:t>
            </a:r>
            <a:r>
              <a:rPr sz="1500" spc="-20" dirty="0">
                <a:solidFill>
                  <a:srgbClr val="333333"/>
                </a:solidFill>
                <a:latin typeface="Calibri"/>
                <a:cs typeface="Calibri"/>
              </a:rPr>
              <a:t>2</a:t>
            </a:r>
            <a:r>
              <a:rPr sz="1500" spc="-4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500" spc="25" dirty="0">
                <a:solidFill>
                  <a:srgbClr val="333333"/>
                </a:solidFill>
                <a:latin typeface="Calibri"/>
                <a:cs typeface="Calibri"/>
              </a:rPr>
              <a:t>m</a:t>
            </a:r>
            <a:r>
              <a:rPr sz="1500" spc="5" dirty="0">
                <a:solidFill>
                  <a:srgbClr val="333333"/>
                </a:solidFill>
                <a:latin typeface="Calibri"/>
                <a:cs typeface="Calibri"/>
              </a:rPr>
              <a:t>o</a:t>
            </a:r>
            <a:r>
              <a:rPr sz="1500" spc="10" dirty="0">
                <a:solidFill>
                  <a:srgbClr val="333333"/>
                </a:solidFill>
                <a:latin typeface="Calibri"/>
                <a:cs typeface="Calibri"/>
              </a:rPr>
              <a:t>n</a:t>
            </a:r>
            <a:r>
              <a:rPr sz="1500" spc="-5" dirty="0">
                <a:solidFill>
                  <a:srgbClr val="333333"/>
                </a:solidFill>
                <a:latin typeface="Calibri"/>
                <a:cs typeface="Calibri"/>
              </a:rPr>
              <a:t>t</a:t>
            </a:r>
            <a:r>
              <a:rPr sz="1500" spc="20" dirty="0">
                <a:solidFill>
                  <a:srgbClr val="333333"/>
                </a:solidFill>
                <a:latin typeface="Calibri"/>
                <a:cs typeface="Calibri"/>
              </a:rPr>
              <a:t>h</a:t>
            </a:r>
            <a:r>
              <a:rPr sz="1500" spc="-4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500" spc="15" dirty="0">
                <a:solidFill>
                  <a:srgbClr val="333333"/>
                </a:solidFill>
                <a:latin typeface="Calibri"/>
                <a:cs typeface="Calibri"/>
              </a:rPr>
              <a:t>p</a:t>
            </a:r>
            <a:r>
              <a:rPr sz="1500" spc="10" dirty="0">
                <a:solidFill>
                  <a:srgbClr val="333333"/>
                </a:solidFill>
                <a:latin typeface="Calibri"/>
                <a:cs typeface="Calibri"/>
              </a:rPr>
              <a:t>e</a:t>
            </a:r>
            <a:r>
              <a:rPr sz="1500" spc="-5" dirty="0">
                <a:solidFill>
                  <a:srgbClr val="333333"/>
                </a:solidFill>
                <a:latin typeface="Calibri"/>
                <a:cs typeface="Calibri"/>
              </a:rPr>
              <a:t>r</a:t>
            </a:r>
            <a:r>
              <a:rPr sz="1500" spc="5" dirty="0">
                <a:solidFill>
                  <a:srgbClr val="333333"/>
                </a:solidFill>
                <a:latin typeface="Calibri"/>
                <a:cs typeface="Calibri"/>
              </a:rPr>
              <a:t>i</a:t>
            </a:r>
            <a:r>
              <a:rPr sz="1500" spc="15" dirty="0">
                <a:solidFill>
                  <a:srgbClr val="333333"/>
                </a:solidFill>
                <a:latin typeface="Calibri"/>
                <a:cs typeface="Calibri"/>
              </a:rPr>
              <a:t>o</a:t>
            </a:r>
            <a:r>
              <a:rPr sz="1500" spc="35" dirty="0">
                <a:solidFill>
                  <a:srgbClr val="333333"/>
                </a:solidFill>
                <a:latin typeface="Calibri"/>
                <a:cs typeface="Calibri"/>
              </a:rPr>
              <a:t>d</a:t>
            </a:r>
            <a:r>
              <a:rPr sz="1500" spc="-40" dirty="0">
                <a:solidFill>
                  <a:srgbClr val="333333"/>
                </a:solidFill>
                <a:latin typeface="Calibri"/>
                <a:cs typeface="Calibri"/>
              </a:rPr>
              <a:t> f</a:t>
            </a:r>
            <a:r>
              <a:rPr sz="1500" dirty="0">
                <a:solidFill>
                  <a:srgbClr val="333333"/>
                </a:solidFill>
                <a:latin typeface="Calibri"/>
                <a:cs typeface="Calibri"/>
              </a:rPr>
              <a:t>o</a:t>
            </a:r>
            <a:r>
              <a:rPr sz="1500" spc="10" dirty="0">
                <a:solidFill>
                  <a:srgbClr val="333333"/>
                </a:solidFill>
                <a:latin typeface="Calibri"/>
                <a:cs typeface="Calibri"/>
              </a:rPr>
              <a:t>ll</a:t>
            </a:r>
            <a:r>
              <a:rPr sz="1500" spc="-10" dirty="0">
                <a:solidFill>
                  <a:srgbClr val="333333"/>
                </a:solidFill>
                <a:latin typeface="Calibri"/>
                <a:cs typeface="Calibri"/>
              </a:rPr>
              <a:t>o</a:t>
            </a:r>
            <a:r>
              <a:rPr sz="1500" spc="-15" dirty="0">
                <a:solidFill>
                  <a:srgbClr val="333333"/>
                </a:solidFill>
                <a:latin typeface="Calibri"/>
                <a:cs typeface="Calibri"/>
              </a:rPr>
              <a:t>w</a:t>
            </a:r>
            <a:r>
              <a:rPr sz="1500" spc="-5" dirty="0">
                <a:solidFill>
                  <a:srgbClr val="333333"/>
                </a:solidFill>
                <a:latin typeface="Calibri"/>
                <a:cs typeface="Calibri"/>
              </a:rPr>
              <a:t>i</a:t>
            </a:r>
            <a:r>
              <a:rPr sz="1500" spc="10" dirty="0">
                <a:solidFill>
                  <a:srgbClr val="333333"/>
                </a:solidFill>
                <a:latin typeface="Calibri"/>
                <a:cs typeface="Calibri"/>
              </a:rPr>
              <a:t>n</a:t>
            </a:r>
            <a:r>
              <a:rPr sz="1500" spc="45" dirty="0">
                <a:solidFill>
                  <a:srgbClr val="333333"/>
                </a:solidFill>
                <a:latin typeface="Calibri"/>
                <a:cs typeface="Calibri"/>
              </a:rPr>
              <a:t>g</a:t>
            </a:r>
            <a:r>
              <a:rPr sz="1500" spc="-4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500" spc="-5" dirty="0">
                <a:solidFill>
                  <a:srgbClr val="333333"/>
                </a:solidFill>
                <a:latin typeface="Calibri"/>
                <a:cs typeface="Calibri"/>
              </a:rPr>
              <a:t>t</a:t>
            </a:r>
            <a:r>
              <a:rPr sz="1500" spc="15" dirty="0">
                <a:solidFill>
                  <a:srgbClr val="333333"/>
                </a:solidFill>
                <a:latin typeface="Calibri"/>
                <a:cs typeface="Calibri"/>
              </a:rPr>
              <a:t>h</a:t>
            </a:r>
            <a:r>
              <a:rPr sz="1500" spc="-10" dirty="0">
                <a:solidFill>
                  <a:srgbClr val="333333"/>
                </a:solidFill>
                <a:latin typeface="Calibri"/>
                <a:cs typeface="Calibri"/>
              </a:rPr>
              <a:t>e</a:t>
            </a:r>
            <a:r>
              <a:rPr sz="1500" spc="-4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500" spc="10" dirty="0">
                <a:solidFill>
                  <a:srgbClr val="333333"/>
                </a:solidFill>
                <a:latin typeface="Calibri"/>
                <a:cs typeface="Calibri"/>
              </a:rPr>
              <a:t>c</a:t>
            </a:r>
            <a:r>
              <a:rPr sz="1500" spc="-10" dirty="0">
                <a:solidFill>
                  <a:srgbClr val="333333"/>
                </a:solidFill>
                <a:latin typeface="Calibri"/>
                <a:cs typeface="Calibri"/>
              </a:rPr>
              <a:t>o</a:t>
            </a:r>
            <a:r>
              <a:rPr sz="1500" spc="-5" dirty="0">
                <a:solidFill>
                  <a:srgbClr val="333333"/>
                </a:solidFill>
                <a:latin typeface="Calibri"/>
                <a:cs typeface="Calibri"/>
              </a:rPr>
              <a:t>v</a:t>
            </a:r>
            <a:r>
              <a:rPr sz="1500" spc="-15" dirty="0">
                <a:solidFill>
                  <a:srgbClr val="333333"/>
                </a:solidFill>
                <a:latin typeface="Calibri"/>
                <a:cs typeface="Calibri"/>
              </a:rPr>
              <a:t>e</a:t>
            </a:r>
            <a:r>
              <a:rPr sz="1500" spc="-10" dirty="0">
                <a:solidFill>
                  <a:srgbClr val="333333"/>
                </a:solidFill>
                <a:latin typeface="Calibri"/>
                <a:cs typeface="Calibri"/>
              </a:rPr>
              <a:t>r</a:t>
            </a:r>
            <a:r>
              <a:rPr sz="1500" spc="20" dirty="0">
                <a:solidFill>
                  <a:srgbClr val="333333"/>
                </a:solidFill>
                <a:latin typeface="Calibri"/>
                <a:cs typeface="Calibri"/>
              </a:rPr>
              <a:t>a</a:t>
            </a:r>
            <a:r>
              <a:rPr sz="1500" spc="25" dirty="0">
                <a:solidFill>
                  <a:srgbClr val="333333"/>
                </a:solidFill>
                <a:latin typeface="Calibri"/>
                <a:cs typeface="Calibri"/>
              </a:rPr>
              <a:t>g</a:t>
            </a:r>
            <a:r>
              <a:rPr sz="1500" spc="-10" dirty="0">
                <a:solidFill>
                  <a:srgbClr val="333333"/>
                </a:solidFill>
                <a:latin typeface="Calibri"/>
                <a:cs typeface="Calibri"/>
              </a:rPr>
              <a:t>e</a:t>
            </a:r>
            <a:r>
              <a:rPr sz="1500" spc="-4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500" spc="-20" dirty="0">
                <a:solidFill>
                  <a:srgbClr val="333333"/>
                </a:solidFill>
                <a:latin typeface="Calibri"/>
                <a:cs typeface="Calibri"/>
              </a:rPr>
              <a:t>e</a:t>
            </a:r>
            <a:r>
              <a:rPr sz="1500" spc="10" dirty="0">
                <a:solidFill>
                  <a:srgbClr val="333333"/>
                </a:solidFill>
                <a:latin typeface="Calibri"/>
                <a:cs typeface="Calibri"/>
              </a:rPr>
              <a:t>f</a:t>
            </a:r>
            <a:r>
              <a:rPr sz="1500" spc="-40" dirty="0">
                <a:solidFill>
                  <a:srgbClr val="333333"/>
                </a:solidFill>
                <a:latin typeface="Calibri"/>
                <a:cs typeface="Calibri"/>
              </a:rPr>
              <a:t>f</a:t>
            </a:r>
            <a:r>
              <a:rPr sz="1500" spc="-10" dirty="0">
                <a:solidFill>
                  <a:srgbClr val="333333"/>
                </a:solidFill>
                <a:latin typeface="Calibri"/>
                <a:cs typeface="Calibri"/>
              </a:rPr>
              <a:t>e</a:t>
            </a:r>
            <a:r>
              <a:rPr sz="1500" spc="55" dirty="0">
                <a:solidFill>
                  <a:srgbClr val="333333"/>
                </a:solidFill>
                <a:latin typeface="Calibri"/>
                <a:cs typeface="Calibri"/>
              </a:rPr>
              <a:t>c</a:t>
            </a:r>
            <a:r>
              <a:rPr sz="1500" spc="-5" dirty="0">
                <a:solidFill>
                  <a:srgbClr val="333333"/>
                </a:solidFill>
                <a:latin typeface="Calibri"/>
                <a:cs typeface="Calibri"/>
              </a:rPr>
              <a:t>t</a:t>
            </a:r>
            <a:r>
              <a:rPr sz="1500" spc="15" dirty="0">
                <a:solidFill>
                  <a:srgbClr val="333333"/>
                </a:solidFill>
                <a:latin typeface="Calibri"/>
                <a:cs typeface="Calibri"/>
              </a:rPr>
              <a:t>i</a:t>
            </a:r>
            <a:r>
              <a:rPr sz="1500" spc="-5" dirty="0">
                <a:solidFill>
                  <a:srgbClr val="333333"/>
                </a:solidFill>
                <a:latin typeface="Calibri"/>
                <a:cs typeface="Calibri"/>
              </a:rPr>
              <a:t>v</a:t>
            </a:r>
            <a:r>
              <a:rPr sz="1500" spc="-10" dirty="0">
                <a:solidFill>
                  <a:srgbClr val="333333"/>
                </a:solidFill>
                <a:latin typeface="Calibri"/>
                <a:cs typeface="Calibri"/>
              </a:rPr>
              <a:t>e</a:t>
            </a:r>
            <a:r>
              <a:rPr sz="1500" spc="-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500" spc="5" dirty="0">
                <a:solidFill>
                  <a:srgbClr val="333333"/>
                </a:solidFill>
                <a:latin typeface="Calibri"/>
                <a:cs typeface="Calibri"/>
              </a:rPr>
              <a:t>d</a:t>
            </a:r>
            <a:r>
              <a:rPr sz="1500" spc="20" dirty="0">
                <a:solidFill>
                  <a:srgbClr val="333333"/>
                </a:solidFill>
                <a:latin typeface="Calibri"/>
                <a:cs typeface="Calibri"/>
              </a:rPr>
              <a:t>a</a:t>
            </a:r>
            <a:r>
              <a:rPr sz="1500" spc="-25" dirty="0">
                <a:solidFill>
                  <a:srgbClr val="333333"/>
                </a:solidFill>
                <a:latin typeface="Calibri"/>
                <a:cs typeface="Calibri"/>
              </a:rPr>
              <a:t>t</a:t>
            </a:r>
            <a:r>
              <a:rPr sz="1500" spc="-10" dirty="0">
                <a:solidFill>
                  <a:srgbClr val="333333"/>
                </a:solidFill>
                <a:latin typeface="Calibri"/>
                <a:cs typeface="Calibri"/>
              </a:rPr>
              <a:t>e</a:t>
            </a:r>
            <a:r>
              <a:rPr sz="1500" spc="-40" dirty="0">
                <a:solidFill>
                  <a:srgbClr val="333333"/>
                </a:solidFill>
                <a:latin typeface="Calibri"/>
                <a:cs typeface="Calibri"/>
              </a:rPr>
              <a:t> f</a:t>
            </a:r>
            <a:r>
              <a:rPr sz="1500" spc="5" dirty="0">
                <a:solidFill>
                  <a:srgbClr val="333333"/>
                </a:solidFill>
                <a:latin typeface="Calibri"/>
                <a:cs typeface="Calibri"/>
              </a:rPr>
              <a:t>o</a:t>
            </a:r>
            <a:r>
              <a:rPr sz="1500" spc="-10" dirty="0">
                <a:solidFill>
                  <a:srgbClr val="333333"/>
                </a:solidFill>
                <a:latin typeface="Calibri"/>
                <a:cs typeface="Calibri"/>
              </a:rPr>
              <a:t>r</a:t>
            </a:r>
            <a:r>
              <a:rPr sz="1500" spc="-4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500" spc="25" dirty="0">
                <a:solidFill>
                  <a:srgbClr val="333333"/>
                </a:solidFill>
                <a:latin typeface="Calibri"/>
                <a:cs typeface="Calibri"/>
              </a:rPr>
              <a:t>a</a:t>
            </a:r>
            <a:r>
              <a:rPr sz="1500" dirty="0">
                <a:solidFill>
                  <a:srgbClr val="333333"/>
                </a:solidFill>
                <a:latin typeface="Calibri"/>
                <a:cs typeface="Calibri"/>
              </a:rPr>
              <a:t>n</a:t>
            </a:r>
            <a:r>
              <a:rPr sz="1500" spc="20" dirty="0">
                <a:solidFill>
                  <a:srgbClr val="333333"/>
                </a:solidFill>
                <a:latin typeface="Calibri"/>
                <a:cs typeface="Calibri"/>
              </a:rPr>
              <a:t>y</a:t>
            </a:r>
            <a:r>
              <a:rPr sz="1500" spc="-4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500" spc="30" dirty="0">
                <a:solidFill>
                  <a:srgbClr val="333333"/>
                </a:solidFill>
                <a:latin typeface="Calibri"/>
                <a:cs typeface="Calibri"/>
              </a:rPr>
              <a:t>a</a:t>
            </a:r>
            <a:r>
              <a:rPr sz="1500" spc="15" dirty="0">
                <a:solidFill>
                  <a:srgbClr val="333333"/>
                </a:solidFill>
                <a:latin typeface="Calibri"/>
                <a:cs typeface="Calibri"/>
              </a:rPr>
              <a:t>cci</a:t>
            </a:r>
            <a:r>
              <a:rPr sz="1500" spc="25" dirty="0">
                <a:solidFill>
                  <a:srgbClr val="333333"/>
                </a:solidFill>
                <a:latin typeface="Calibri"/>
                <a:cs typeface="Calibri"/>
              </a:rPr>
              <a:t>d</a:t>
            </a:r>
            <a:r>
              <a:rPr sz="1500" spc="-15" dirty="0">
                <a:solidFill>
                  <a:srgbClr val="333333"/>
                </a:solidFill>
                <a:latin typeface="Calibri"/>
                <a:cs typeface="Calibri"/>
              </a:rPr>
              <a:t>e</a:t>
            </a:r>
            <a:r>
              <a:rPr sz="1500" spc="10" dirty="0">
                <a:solidFill>
                  <a:srgbClr val="333333"/>
                </a:solidFill>
                <a:latin typeface="Calibri"/>
                <a:cs typeface="Calibri"/>
              </a:rPr>
              <a:t>n</a:t>
            </a:r>
            <a:r>
              <a:rPr sz="1500" dirty="0">
                <a:solidFill>
                  <a:srgbClr val="333333"/>
                </a:solidFill>
                <a:latin typeface="Calibri"/>
                <a:cs typeface="Calibri"/>
              </a:rPr>
              <a:t>t</a:t>
            </a:r>
            <a:r>
              <a:rPr sz="1500" spc="-4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500" spc="5" dirty="0">
                <a:solidFill>
                  <a:srgbClr val="333333"/>
                </a:solidFill>
                <a:latin typeface="Calibri"/>
                <a:cs typeface="Calibri"/>
              </a:rPr>
              <a:t>o</a:t>
            </a:r>
            <a:r>
              <a:rPr sz="1500" spc="-10" dirty="0">
                <a:solidFill>
                  <a:srgbClr val="333333"/>
                </a:solidFill>
                <a:latin typeface="Calibri"/>
                <a:cs typeface="Calibri"/>
              </a:rPr>
              <a:t>r</a:t>
            </a:r>
            <a:r>
              <a:rPr sz="1500" spc="-4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500" spc="20" dirty="0">
                <a:solidFill>
                  <a:srgbClr val="333333"/>
                </a:solidFill>
                <a:latin typeface="Calibri"/>
                <a:cs typeface="Calibri"/>
              </a:rPr>
              <a:t>sic</a:t>
            </a:r>
            <a:r>
              <a:rPr sz="1500" spc="45" dirty="0">
                <a:solidFill>
                  <a:srgbClr val="333333"/>
                </a:solidFill>
                <a:latin typeface="Calibri"/>
                <a:cs typeface="Calibri"/>
              </a:rPr>
              <a:t>k</a:t>
            </a:r>
            <a:r>
              <a:rPr sz="1500" spc="20" dirty="0">
                <a:solidFill>
                  <a:srgbClr val="333333"/>
                </a:solidFill>
                <a:latin typeface="Calibri"/>
                <a:cs typeface="Calibri"/>
              </a:rPr>
              <a:t>n</a:t>
            </a:r>
            <a:r>
              <a:rPr sz="1500" spc="-10" dirty="0">
                <a:solidFill>
                  <a:srgbClr val="333333"/>
                </a:solidFill>
                <a:latin typeface="Calibri"/>
                <a:cs typeface="Calibri"/>
              </a:rPr>
              <a:t>e</a:t>
            </a:r>
            <a:r>
              <a:rPr sz="1500" spc="50" dirty="0">
                <a:solidFill>
                  <a:srgbClr val="333333"/>
                </a:solidFill>
                <a:latin typeface="Calibri"/>
                <a:cs typeface="Calibri"/>
              </a:rPr>
              <a:t>s</a:t>
            </a:r>
            <a:r>
              <a:rPr sz="1500" spc="40" dirty="0">
                <a:solidFill>
                  <a:srgbClr val="333333"/>
                </a:solidFill>
                <a:latin typeface="Calibri"/>
                <a:cs typeface="Calibri"/>
              </a:rPr>
              <a:t>s</a:t>
            </a:r>
            <a:r>
              <a:rPr sz="1500" spc="-4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500" spc="-15" dirty="0">
                <a:solidFill>
                  <a:srgbClr val="333333"/>
                </a:solidFill>
                <a:latin typeface="Calibri"/>
                <a:cs typeface="Calibri"/>
              </a:rPr>
              <a:t>w</a:t>
            </a:r>
            <a:r>
              <a:rPr sz="1500" dirty="0">
                <a:solidFill>
                  <a:srgbClr val="333333"/>
                </a:solidFill>
                <a:latin typeface="Calibri"/>
                <a:cs typeface="Calibri"/>
              </a:rPr>
              <a:t>h</a:t>
            </a:r>
            <a:r>
              <a:rPr sz="1500" spc="15" dirty="0">
                <a:solidFill>
                  <a:srgbClr val="333333"/>
                </a:solidFill>
                <a:latin typeface="Calibri"/>
                <a:cs typeface="Calibri"/>
              </a:rPr>
              <a:t>ic</a:t>
            </a:r>
            <a:r>
              <a:rPr sz="1500" spc="20" dirty="0">
                <a:solidFill>
                  <a:srgbClr val="333333"/>
                </a:solidFill>
                <a:latin typeface="Calibri"/>
                <a:cs typeface="Calibri"/>
              </a:rPr>
              <a:t>h</a:t>
            </a:r>
            <a:r>
              <a:rPr sz="1500" spc="-4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500" spc="-20" dirty="0">
                <a:solidFill>
                  <a:srgbClr val="333333"/>
                </a:solidFill>
                <a:latin typeface="Calibri"/>
                <a:cs typeface="Calibri"/>
              </a:rPr>
              <a:t>re</a:t>
            </a:r>
            <a:r>
              <a:rPr sz="1500" spc="10" dirty="0">
                <a:solidFill>
                  <a:srgbClr val="333333"/>
                </a:solidFill>
                <a:latin typeface="Calibri"/>
                <a:cs typeface="Calibri"/>
              </a:rPr>
              <a:t>l</a:t>
            </a:r>
            <a:r>
              <a:rPr sz="1500" spc="20" dirty="0">
                <a:solidFill>
                  <a:srgbClr val="333333"/>
                </a:solidFill>
                <a:latin typeface="Calibri"/>
                <a:cs typeface="Calibri"/>
              </a:rPr>
              <a:t>a</a:t>
            </a:r>
            <a:r>
              <a:rPr sz="1500" spc="-25" dirty="0">
                <a:solidFill>
                  <a:srgbClr val="333333"/>
                </a:solidFill>
                <a:latin typeface="Calibri"/>
                <a:cs typeface="Calibri"/>
              </a:rPr>
              <a:t>t</a:t>
            </a:r>
            <a:r>
              <a:rPr sz="1500" spc="-10" dirty="0">
                <a:solidFill>
                  <a:srgbClr val="333333"/>
                </a:solidFill>
                <a:latin typeface="Calibri"/>
                <a:cs typeface="Calibri"/>
              </a:rPr>
              <a:t>e</a:t>
            </a:r>
            <a:r>
              <a:rPr sz="1500" spc="40" dirty="0">
                <a:solidFill>
                  <a:srgbClr val="333333"/>
                </a:solidFill>
                <a:latin typeface="Calibri"/>
                <a:cs typeface="Calibri"/>
              </a:rPr>
              <a:t>s</a:t>
            </a:r>
            <a:r>
              <a:rPr sz="1500" spc="-4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500" spc="-25" dirty="0">
                <a:solidFill>
                  <a:srgbClr val="333333"/>
                </a:solidFill>
                <a:latin typeface="Calibri"/>
                <a:cs typeface="Calibri"/>
              </a:rPr>
              <a:t>t</a:t>
            </a:r>
            <a:r>
              <a:rPr sz="1500" spc="15" dirty="0">
                <a:solidFill>
                  <a:srgbClr val="333333"/>
                </a:solidFill>
                <a:latin typeface="Calibri"/>
                <a:cs typeface="Calibri"/>
              </a:rPr>
              <a:t>o</a:t>
            </a:r>
            <a:r>
              <a:rPr sz="1500" spc="-4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500" spc="40" dirty="0">
                <a:solidFill>
                  <a:srgbClr val="333333"/>
                </a:solidFill>
                <a:latin typeface="Calibri"/>
                <a:cs typeface="Calibri"/>
              </a:rPr>
              <a:t>a</a:t>
            </a:r>
            <a:r>
              <a:rPr sz="1500" spc="-4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500" spc="25" dirty="0">
                <a:solidFill>
                  <a:srgbClr val="333333"/>
                </a:solidFill>
                <a:latin typeface="Calibri"/>
                <a:cs typeface="Calibri"/>
              </a:rPr>
              <a:t>p</a:t>
            </a:r>
            <a:r>
              <a:rPr sz="1500" spc="-20" dirty="0">
                <a:solidFill>
                  <a:srgbClr val="333333"/>
                </a:solidFill>
                <a:latin typeface="Calibri"/>
                <a:cs typeface="Calibri"/>
              </a:rPr>
              <a:t>r</a:t>
            </a:r>
            <a:r>
              <a:rPr sz="1500" spc="20" dirty="0">
                <a:solidFill>
                  <a:srgbClr val="333333"/>
                </a:solidFill>
                <a:latin typeface="Calibri"/>
                <a:cs typeface="Calibri"/>
              </a:rPr>
              <a:t>e</a:t>
            </a:r>
            <a:r>
              <a:rPr sz="1500" spc="25" dirty="0">
                <a:solidFill>
                  <a:srgbClr val="333333"/>
                </a:solidFill>
                <a:latin typeface="Calibri"/>
                <a:cs typeface="Calibri"/>
              </a:rPr>
              <a:t>-</a:t>
            </a:r>
            <a:r>
              <a:rPr sz="1500" spc="-5" dirty="0">
                <a:solidFill>
                  <a:srgbClr val="333333"/>
                </a:solidFill>
                <a:latin typeface="Calibri"/>
                <a:cs typeface="Calibri"/>
              </a:rPr>
              <a:t>e</a:t>
            </a:r>
            <a:r>
              <a:rPr sz="1500" spc="10" dirty="0">
                <a:solidFill>
                  <a:srgbClr val="333333"/>
                </a:solidFill>
                <a:latin typeface="Calibri"/>
                <a:cs typeface="Calibri"/>
              </a:rPr>
              <a:t>x</a:t>
            </a:r>
            <a:r>
              <a:rPr sz="1500" spc="5" dirty="0">
                <a:solidFill>
                  <a:srgbClr val="333333"/>
                </a:solidFill>
                <a:latin typeface="Calibri"/>
                <a:cs typeface="Calibri"/>
              </a:rPr>
              <a:t>i</a:t>
            </a:r>
            <a:r>
              <a:rPr sz="1500" spc="50" dirty="0">
                <a:solidFill>
                  <a:srgbClr val="333333"/>
                </a:solidFill>
                <a:latin typeface="Calibri"/>
                <a:cs typeface="Calibri"/>
              </a:rPr>
              <a:t>s</a:t>
            </a:r>
            <a:r>
              <a:rPr sz="1500" spc="-5" dirty="0">
                <a:solidFill>
                  <a:srgbClr val="333333"/>
                </a:solidFill>
                <a:latin typeface="Calibri"/>
                <a:cs typeface="Calibri"/>
              </a:rPr>
              <a:t>ti</a:t>
            </a:r>
            <a:r>
              <a:rPr sz="1500" spc="10" dirty="0">
                <a:solidFill>
                  <a:srgbClr val="333333"/>
                </a:solidFill>
                <a:latin typeface="Calibri"/>
                <a:cs typeface="Calibri"/>
              </a:rPr>
              <a:t>n</a:t>
            </a:r>
            <a:r>
              <a:rPr sz="1500" spc="45" dirty="0">
                <a:solidFill>
                  <a:srgbClr val="333333"/>
                </a:solidFill>
                <a:latin typeface="Calibri"/>
                <a:cs typeface="Calibri"/>
              </a:rPr>
              <a:t>g</a:t>
            </a:r>
            <a:r>
              <a:rPr sz="1500" spc="-4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500" spc="10" dirty="0">
                <a:solidFill>
                  <a:srgbClr val="333333"/>
                </a:solidFill>
                <a:latin typeface="Calibri"/>
                <a:cs typeface="Calibri"/>
              </a:rPr>
              <a:t>c</a:t>
            </a:r>
            <a:r>
              <a:rPr sz="1500" spc="5" dirty="0">
                <a:solidFill>
                  <a:srgbClr val="333333"/>
                </a:solidFill>
                <a:latin typeface="Calibri"/>
                <a:cs typeface="Calibri"/>
              </a:rPr>
              <a:t>o</a:t>
            </a:r>
            <a:r>
              <a:rPr sz="1500" spc="20" dirty="0">
                <a:solidFill>
                  <a:srgbClr val="333333"/>
                </a:solidFill>
                <a:latin typeface="Calibri"/>
                <a:cs typeface="Calibri"/>
              </a:rPr>
              <a:t>n</a:t>
            </a:r>
            <a:r>
              <a:rPr sz="1500" spc="15" dirty="0">
                <a:solidFill>
                  <a:srgbClr val="333333"/>
                </a:solidFill>
                <a:latin typeface="Calibri"/>
                <a:cs typeface="Calibri"/>
              </a:rPr>
              <a:t>d</a:t>
            </a:r>
            <a:r>
              <a:rPr sz="1500" spc="5" dirty="0">
                <a:solidFill>
                  <a:srgbClr val="333333"/>
                </a:solidFill>
                <a:latin typeface="Calibri"/>
                <a:cs typeface="Calibri"/>
              </a:rPr>
              <a:t>i</a:t>
            </a:r>
            <a:r>
              <a:rPr sz="1500" spc="-5" dirty="0">
                <a:solidFill>
                  <a:srgbClr val="333333"/>
                </a:solidFill>
                <a:latin typeface="Calibri"/>
                <a:cs typeface="Calibri"/>
              </a:rPr>
              <a:t>t</a:t>
            </a:r>
            <a:r>
              <a:rPr sz="1500" spc="5" dirty="0">
                <a:solidFill>
                  <a:srgbClr val="333333"/>
                </a:solidFill>
                <a:latin typeface="Calibri"/>
                <a:cs typeface="Calibri"/>
              </a:rPr>
              <a:t>io</a:t>
            </a:r>
            <a:r>
              <a:rPr sz="1500" spc="20" dirty="0">
                <a:solidFill>
                  <a:srgbClr val="333333"/>
                </a:solidFill>
                <a:latin typeface="Calibri"/>
                <a:cs typeface="Calibri"/>
              </a:rPr>
              <a:t>n</a:t>
            </a:r>
            <a:r>
              <a:rPr sz="1500" spc="-10" dirty="0">
                <a:solidFill>
                  <a:srgbClr val="333333"/>
                </a:solidFill>
                <a:latin typeface="Calibri"/>
                <a:cs typeface="Calibri"/>
              </a:rPr>
              <a:t>.</a:t>
            </a:r>
            <a:r>
              <a:rPr sz="1500" spc="-4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500" spc="-70" dirty="0">
                <a:solidFill>
                  <a:srgbClr val="333333"/>
                </a:solidFill>
                <a:latin typeface="Calibri"/>
                <a:cs typeface="Calibri"/>
              </a:rPr>
              <a:t>A</a:t>
            </a:r>
            <a:r>
              <a:rPr sz="1500" spc="-4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500" spc="25" dirty="0">
                <a:solidFill>
                  <a:srgbClr val="333333"/>
                </a:solidFill>
                <a:latin typeface="Calibri"/>
                <a:cs typeface="Calibri"/>
              </a:rPr>
              <a:t>p</a:t>
            </a:r>
            <a:r>
              <a:rPr sz="1500" spc="-20" dirty="0">
                <a:solidFill>
                  <a:srgbClr val="333333"/>
                </a:solidFill>
                <a:latin typeface="Calibri"/>
                <a:cs typeface="Calibri"/>
              </a:rPr>
              <a:t>r</a:t>
            </a:r>
            <a:r>
              <a:rPr sz="1500" spc="20" dirty="0">
                <a:solidFill>
                  <a:srgbClr val="333333"/>
                </a:solidFill>
                <a:latin typeface="Calibri"/>
                <a:cs typeface="Calibri"/>
              </a:rPr>
              <a:t>e</a:t>
            </a:r>
            <a:r>
              <a:rPr sz="1500" spc="25" dirty="0">
                <a:solidFill>
                  <a:srgbClr val="333333"/>
                </a:solidFill>
                <a:latin typeface="Calibri"/>
                <a:cs typeface="Calibri"/>
              </a:rPr>
              <a:t>-</a:t>
            </a:r>
            <a:r>
              <a:rPr sz="1500" spc="-5" dirty="0">
                <a:solidFill>
                  <a:srgbClr val="333333"/>
                </a:solidFill>
                <a:latin typeface="Calibri"/>
                <a:cs typeface="Calibri"/>
              </a:rPr>
              <a:t>e</a:t>
            </a:r>
            <a:r>
              <a:rPr sz="1500" spc="10" dirty="0">
                <a:solidFill>
                  <a:srgbClr val="333333"/>
                </a:solidFill>
                <a:latin typeface="Calibri"/>
                <a:cs typeface="Calibri"/>
              </a:rPr>
              <a:t>x</a:t>
            </a:r>
            <a:r>
              <a:rPr sz="1500" spc="5" dirty="0">
                <a:solidFill>
                  <a:srgbClr val="333333"/>
                </a:solidFill>
                <a:latin typeface="Calibri"/>
                <a:cs typeface="Calibri"/>
              </a:rPr>
              <a:t>i</a:t>
            </a:r>
            <a:r>
              <a:rPr sz="1500" spc="50" dirty="0">
                <a:solidFill>
                  <a:srgbClr val="333333"/>
                </a:solidFill>
                <a:latin typeface="Calibri"/>
                <a:cs typeface="Calibri"/>
              </a:rPr>
              <a:t>s</a:t>
            </a:r>
            <a:r>
              <a:rPr sz="1500" spc="-5" dirty="0">
                <a:solidFill>
                  <a:srgbClr val="333333"/>
                </a:solidFill>
                <a:latin typeface="Calibri"/>
                <a:cs typeface="Calibri"/>
              </a:rPr>
              <a:t>ti</a:t>
            </a:r>
            <a:r>
              <a:rPr sz="1500" spc="10" dirty="0">
                <a:solidFill>
                  <a:srgbClr val="333333"/>
                </a:solidFill>
                <a:latin typeface="Calibri"/>
                <a:cs typeface="Calibri"/>
              </a:rPr>
              <a:t>n</a:t>
            </a:r>
            <a:r>
              <a:rPr sz="1500" spc="45" dirty="0">
                <a:solidFill>
                  <a:srgbClr val="333333"/>
                </a:solidFill>
                <a:latin typeface="Calibri"/>
                <a:cs typeface="Calibri"/>
              </a:rPr>
              <a:t>g</a:t>
            </a:r>
            <a:r>
              <a:rPr sz="1500" spc="-4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500" spc="10" dirty="0">
                <a:solidFill>
                  <a:srgbClr val="333333"/>
                </a:solidFill>
                <a:latin typeface="Calibri"/>
                <a:cs typeface="Calibri"/>
              </a:rPr>
              <a:t>c</a:t>
            </a:r>
            <a:r>
              <a:rPr sz="1500" spc="5" dirty="0">
                <a:solidFill>
                  <a:srgbClr val="333333"/>
                </a:solidFill>
                <a:latin typeface="Calibri"/>
                <a:cs typeface="Calibri"/>
              </a:rPr>
              <a:t>o</a:t>
            </a:r>
            <a:r>
              <a:rPr sz="1500" spc="20" dirty="0">
                <a:solidFill>
                  <a:srgbClr val="333333"/>
                </a:solidFill>
                <a:latin typeface="Calibri"/>
                <a:cs typeface="Calibri"/>
              </a:rPr>
              <a:t>n</a:t>
            </a:r>
            <a:r>
              <a:rPr sz="1500" spc="15" dirty="0">
                <a:solidFill>
                  <a:srgbClr val="333333"/>
                </a:solidFill>
                <a:latin typeface="Calibri"/>
                <a:cs typeface="Calibri"/>
              </a:rPr>
              <a:t>d</a:t>
            </a:r>
            <a:r>
              <a:rPr sz="1500" spc="5" dirty="0">
                <a:solidFill>
                  <a:srgbClr val="333333"/>
                </a:solidFill>
                <a:latin typeface="Calibri"/>
                <a:cs typeface="Calibri"/>
              </a:rPr>
              <a:t>i</a:t>
            </a:r>
            <a:r>
              <a:rPr sz="1500" spc="-5" dirty="0">
                <a:solidFill>
                  <a:srgbClr val="333333"/>
                </a:solidFill>
                <a:latin typeface="Calibri"/>
                <a:cs typeface="Calibri"/>
              </a:rPr>
              <a:t>t</a:t>
            </a:r>
            <a:r>
              <a:rPr sz="1500" spc="5" dirty="0">
                <a:solidFill>
                  <a:srgbClr val="333333"/>
                </a:solidFill>
                <a:latin typeface="Calibri"/>
                <a:cs typeface="Calibri"/>
              </a:rPr>
              <a:t>io</a:t>
            </a:r>
            <a:r>
              <a:rPr sz="1500" spc="30" dirty="0">
                <a:solidFill>
                  <a:srgbClr val="333333"/>
                </a:solidFill>
                <a:latin typeface="Calibri"/>
                <a:cs typeface="Calibri"/>
              </a:rPr>
              <a:t>n</a:t>
            </a:r>
            <a:r>
              <a:rPr sz="1500" spc="-4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500" spc="5" dirty="0">
                <a:solidFill>
                  <a:srgbClr val="333333"/>
                </a:solidFill>
                <a:latin typeface="Calibri"/>
                <a:cs typeface="Calibri"/>
              </a:rPr>
              <a:t>i</a:t>
            </a:r>
            <a:r>
              <a:rPr sz="1500" spc="40" dirty="0">
                <a:solidFill>
                  <a:srgbClr val="333333"/>
                </a:solidFill>
                <a:latin typeface="Calibri"/>
                <a:cs typeface="Calibri"/>
              </a:rPr>
              <a:t>s</a:t>
            </a:r>
            <a:r>
              <a:rPr sz="1500" spc="-4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500" spc="25" dirty="0">
                <a:solidFill>
                  <a:srgbClr val="333333"/>
                </a:solidFill>
                <a:latin typeface="Calibri"/>
                <a:cs typeface="Calibri"/>
              </a:rPr>
              <a:t>a</a:t>
            </a:r>
            <a:r>
              <a:rPr sz="1500" spc="30" dirty="0">
                <a:solidFill>
                  <a:srgbClr val="333333"/>
                </a:solidFill>
                <a:latin typeface="Calibri"/>
                <a:cs typeface="Calibri"/>
              </a:rPr>
              <a:t>n</a:t>
            </a:r>
            <a:r>
              <a:rPr sz="1500" spc="1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500" spc="-5" dirty="0">
                <a:solidFill>
                  <a:srgbClr val="333333"/>
                </a:solidFill>
                <a:latin typeface="Calibri"/>
                <a:cs typeface="Calibri"/>
              </a:rPr>
              <a:t>i</a:t>
            </a:r>
            <a:r>
              <a:rPr sz="1500" spc="10" dirty="0">
                <a:solidFill>
                  <a:srgbClr val="333333"/>
                </a:solidFill>
                <a:latin typeface="Calibri"/>
                <a:cs typeface="Calibri"/>
              </a:rPr>
              <a:t>n</a:t>
            </a:r>
            <a:r>
              <a:rPr sz="1500" spc="-5" dirty="0">
                <a:solidFill>
                  <a:srgbClr val="333333"/>
                </a:solidFill>
                <a:latin typeface="Calibri"/>
                <a:cs typeface="Calibri"/>
              </a:rPr>
              <a:t>ju</a:t>
            </a:r>
            <a:r>
              <a:rPr sz="1500" spc="50" dirty="0">
                <a:solidFill>
                  <a:srgbClr val="333333"/>
                </a:solidFill>
                <a:latin typeface="Calibri"/>
                <a:cs typeface="Calibri"/>
              </a:rPr>
              <a:t>r</a:t>
            </a:r>
            <a:r>
              <a:rPr sz="1500" spc="20" dirty="0">
                <a:solidFill>
                  <a:srgbClr val="333333"/>
                </a:solidFill>
                <a:latin typeface="Calibri"/>
                <a:cs typeface="Calibri"/>
              </a:rPr>
              <a:t>y</a:t>
            </a:r>
            <a:r>
              <a:rPr sz="1500" spc="-4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500" spc="5" dirty="0">
                <a:solidFill>
                  <a:srgbClr val="333333"/>
                </a:solidFill>
                <a:latin typeface="Calibri"/>
                <a:cs typeface="Calibri"/>
              </a:rPr>
              <a:t>o</a:t>
            </a:r>
            <a:r>
              <a:rPr sz="1500" spc="-10" dirty="0">
                <a:solidFill>
                  <a:srgbClr val="333333"/>
                </a:solidFill>
                <a:latin typeface="Calibri"/>
                <a:cs typeface="Calibri"/>
              </a:rPr>
              <a:t>r</a:t>
            </a:r>
            <a:r>
              <a:rPr sz="1500" spc="-4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500" spc="20" dirty="0">
                <a:solidFill>
                  <a:srgbClr val="333333"/>
                </a:solidFill>
                <a:latin typeface="Calibri"/>
                <a:cs typeface="Calibri"/>
              </a:rPr>
              <a:t>sic</a:t>
            </a:r>
            <a:r>
              <a:rPr sz="1500" spc="45" dirty="0">
                <a:solidFill>
                  <a:srgbClr val="333333"/>
                </a:solidFill>
                <a:latin typeface="Calibri"/>
                <a:cs typeface="Calibri"/>
              </a:rPr>
              <a:t>k</a:t>
            </a:r>
            <a:r>
              <a:rPr sz="1500" spc="20" dirty="0">
                <a:solidFill>
                  <a:srgbClr val="333333"/>
                </a:solidFill>
                <a:latin typeface="Calibri"/>
                <a:cs typeface="Calibri"/>
              </a:rPr>
              <a:t>n</a:t>
            </a:r>
            <a:r>
              <a:rPr sz="1500" spc="-10" dirty="0">
                <a:solidFill>
                  <a:srgbClr val="333333"/>
                </a:solidFill>
                <a:latin typeface="Calibri"/>
                <a:cs typeface="Calibri"/>
              </a:rPr>
              <a:t>e</a:t>
            </a:r>
            <a:r>
              <a:rPr sz="1500" spc="50" dirty="0">
                <a:solidFill>
                  <a:srgbClr val="333333"/>
                </a:solidFill>
                <a:latin typeface="Calibri"/>
                <a:cs typeface="Calibri"/>
              </a:rPr>
              <a:t>s</a:t>
            </a:r>
            <a:r>
              <a:rPr sz="1500" spc="40" dirty="0">
                <a:solidFill>
                  <a:srgbClr val="333333"/>
                </a:solidFill>
                <a:latin typeface="Calibri"/>
                <a:cs typeface="Calibri"/>
              </a:rPr>
              <a:t>s</a:t>
            </a:r>
            <a:r>
              <a:rPr sz="1500" spc="-40" dirty="0">
                <a:solidFill>
                  <a:srgbClr val="333333"/>
                </a:solidFill>
                <a:latin typeface="Calibri"/>
                <a:cs typeface="Calibri"/>
              </a:rPr>
              <a:t> f</a:t>
            </a:r>
            <a:r>
              <a:rPr sz="1500" spc="5" dirty="0">
                <a:solidFill>
                  <a:srgbClr val="333333"/>
                </a:solidFill>
                <a:latin typeface="Calibri"/>
                <a:cs typeface="Calibri"/>
              </a:rPr>
              <a:t>o</a:t>
            </a:r>
            <a:r>
              <a:rPr sz="1500" spc="-10" dirty="0">
                <a:solidFill>
                  <a:srgbClr val="333333"/>
                </a:solidFill>
                <a:latin typeface="Calibri"/>
                <a:cs typeface="Calibri"/>
              </a:rPr>
              <a:t>r</a:t>
            </a:r>
            <a:r>
              <a:rPr sz="1500" spc="-4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500" spc="-15" dirty="0">
                <a:solidFill>
                  <a:srgbClr val="333333"/>
                </a:solidFill>
                <a:latin typeface="Calibri"/>
                <a:cs typeface="Calibri"/>
              </a:rPr>
              <a:t>w</a:t>
            </a:r>
            <a:r>
              <a:rPr sz="1500" dirty="0">
                <a:solidFill>
                  <a:srgbClr val="333333"/>
                </a:solidFill>
                <a:latin typeface="Calibri"/>
                <a:cs typeface="Calibri"/>
              </a:rPr>
              <a:t>h</a:t>
            </a:r>
            <a:r>
              <a:rPr sz="1500" spc="15" dirty="0">
                <a:solidFill>
                  <a:srgbClr val="333333"/>
                </a:solidFill>
                <a:latin typeface="Calibri"/>
                <a:cs typeface="Calibri"/>
              </a:rPr>
              <a:t>ic</a:t>
            </a:r>
            <a:r>
              <a:rPr sz="1500" spc="20" dirty="0">
                <a:solidFill>
                  <a:srgbClr val="333333"/>
                </a:solidFill>
                <a:latin typeface="Calibri"/>
                <a:cs typeface="Calibri"/>
              </a:rPr>
              <a:t>h</a:t>
            </a:r>
            <a:r>
              <a:rPr sz="1500" spc="-4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500" spc="40" dirty="0">
                <a:solidFill>
                  <a:srgbClr val="333333"/>
                </a:solidFill>
                <a:latin typeface="Calibri"/>
                <a:cs typeface="Calibri"/>
              </a:rPr>
              <a:t>a</a:t>
            </a:r>
            <a:r>
              <a:rPr sz="1500" spc="-4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500" spc="15" dirty="0">
                <a:solidFill>
                  <a:srgbClr val="333333"/>
                </a:solidFill>
                <a:latin typeface="Calibri"/>
                <a:cs typeface="Calibri"/>
              </a:rPr>
              <a:t>p</a:t>
            </a:r>
            <a:r>
              <a:rPr sz="1500" spc="10" dirty="0">
                <a:solidFill>
                  <a:srgbClr val="333333"/>
                </a:solidFill>
                <a:latin typeface="Calibri"/>
                <a:cs typeface="Calibri"/>
              </a:rPr>
              <a:t>e</a:t>
            </a:r>
            <a:r>
              <a:rPr sz="1500" dirty="0">
                <a:solidFill>
                  <a:srgbClr val="333333"/>
                </a:solidFill>
                <a:latin typeface="Calibri"/>
                <a:cs typeface="Calibri"/>
              </a:rPr>
              <a:t>r</a:t>
            </a:r>
            <a:r>
              <a:rPr sz="1500" spc="40" dirty="0">
                <a:solidFill>
                  <a:srgbClr val="333333"/>
                </a:solidFill>
                <a:latin typeface="Calibri"/>
                <a:cs typeface="Calibri"/>
              </a:rPr>
              <a:t>s</a:t>
            </a:r>
            <a:r>
              <a:rPr sz="1500" spc="5" dirty="0">
                <a:solidFill>
                  <a:srgbClr val="333333"/>
                </a:solidFill>
                <a:latin typeface="Calibri"/>
                <a:cs typeface="Calibri"/>
              </a:rPr>
              <a:t>o</a:t>
            </a:r>
            <a:r>
              <a:rPr sz="1500" spc="30" dirty="0">
                <a:solidFill>
                  <a:srgbClr val="333333"/>
                </a:solidFill>
                <a:latin typeface="Calibri"/>
                <a:cs typeface="Calibri"/>
              </a:rPr>
              <a:t>n</a:t>
            </a:r>
            <a:r>
              <a:rPr sz="1500" spc="-4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500" spc="-5" dirty="0">
                <a:solidFill>
                  <a:srgbClr val="333333"/>
                </a:solidFill>
                <a:latin typeface="Calibri"/>
                <a:cs typeface="Calibri"/>
              </a:rPr>
              <a:t>i</a:t>
            </a:r>
            <a:r>
              <a:rPr sz="1500" spc="20" dirty="0">
                <a:solidFill>
                  <a:srgbClr val="333333"/>
                </a:solidFill>
                <a:latin typeface="Calibri"/>
                <a:cs typeface="Calibri"/>
              </a:rPr>
              <a:t>nc</a:t>
            </a:r>
            <a:r>
              <a:rPr sz="1500" dirty="0">
                <a:solidFill>
                  <a:srgbClr val="333333"/>
                </a:solidFill>
                <a:latin typeface="Calibri"/>
                <a:cs typeface="Calibri"/>
              </a:rPr>
              <a:t>u</a:t>
            </a:r>
            <a:r>
              <a:rPr sz="1500" spc="-5" dirty="0">
                <a:solidFill>
                  <a:srgbClr val="333333"/>
                </a:solidFill>
                <a:latin typeface="Calibri"/>
                <a:cs typeface="Calibri"/>
              </a:rPr>
              <a:t>r</a:t>
            </a:r>
            <a:r>
              <a:rPr sz="1500" spc="-20" dirty="0">
                <a:solidFill>
                  <a:srgbClr val="333333"/>
                </a:solidFill>
                <a:latin typeface="Calibri"/>
                <a:cs typeface="Calibri"/>
              </a:rPr>
              <a:t>r</a:t>
            </a:r>
            <a:r>
              <a:rPr sz="1500" spc="-10" dirty="0">
                <a:solidFill>
                  <a:srgbClr val="333333"/>
                </a:solidFill>
                <a:latin typeface="Calibri"/>
                <a:cs typeface="Calibri"/>
              </a:rPr>
              <a:t>e</a:t>
            </a:r>
            <a:r>
              <a:rPr sz="1500" spc="35" dirty="0">
                <a:solidFill>
                  <a:srgbClr val="333333"/>
                </a:solidFill>
                <a:latin typeface="Calibri"/>
                <a:cs typeface="Calibri"/>
              </a:rPr>
              <a:t>d</a:t>
            </a:r>
            <a:r>
              <a:rPr sz="1500" spc="-4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500" spc="25" dirty="0">
                <a:solidFill>
                  <a:srgbClr val="333333"/>
                </a:solidFill>
                <a:latin typeface="Calibri"/>
                <a:cs typeface="Calibri"/>
              </a:rPr>
              <a:t>c</a:t>
            </a:r>
            <a:r>
              <a:rPr sz="1500" spc="-5" dirty="0">
                <a:solidFill>
                  <a:srgbClr val="333333"/>
                </a:solidFill>
                <a:latin typeface="Calibri"/>
                <a:cs typeface="Calibri"/>
              </a:rPr>
              <a:t>h</a:t>
            </a:r>
            <a:r>
              <a:rPr sz="1500" spc="25" dirty="0">
                <a:solidFill>
                  <a:srgbClr val="333333"/>
                </a:solidFill>
                <a:latin typeface="Calibri"/>
                <a:cs typeface="Calibri"/>
              </a:rPr>
              <a:t>a</a:t>
            </a:r>
            <a:r>
              <a:rPr sz="1500" spc="-15" dirty="0">
                <a:solidFill>
                  <a:srgbClr val="333333"/>
                </a:solidFill>
                <a:latin typeface="Calibri"/>
                <a:cs typeface="Calibri"/>
              </a:rPr>
              <a:t>r</a:t>
            </a:r>
            <a:r>
              <a:rPr sz="1500" spc="25" dirty="0">
                <a:solidFill>
                  <a:srgbClr val="333333"/>
                </a:solidFill>
                <a:latin typeface="Calibri"/>
                <a:cs typeface="Calibri"/>
              </a:rPr>
              <a:t>g</a:t>
            </a:r>
            <a:r>
              <a:rPr sz="1500" spc="-10" dirty="0">
                <a:solidFill>
                  <a:srgbClr val="333333"/>
                </a:solidFill>
                <a:latin typeface="Calibri"/>
                <a:cs typeface="Calibri"/>
              </a:rPr>
              <a:t>e</a:t>
            </a:r>
            <a:r>
              <a:rPr sz="1500" spc="40" dirty="0">
                <a:solidFill>
                  <a:srgbClr val="333333"/>
                </a:solidFill>
                <a:latin typeface="Calibri"/>
                <a:cs typeface="Calibri"/>
              </a:rPr>
              <a:t>s</a:t>
            </a:r>
            <a:r>
              <a:rPr sz="1500" spc="-5" dirty="0">
                <a:solidFill>
                  <a:srgbClr val="333333"/>
                </a:solidFill>
                <a:latin typeface="Calibri"/>
                <a:cs typeface="Calibri"/>
              </a:rPr>
              <a:t>,</a:t>
            </a:r>
            <a:r>
              <a:rPr sz="1500" spc="-4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500" spc="-20" dirty="0">
                <a:solidFill>
                  <a:srgbClr val="333333"/>
                </a:solidFill>
                <a:latin typeface="Calibri"/>
                <a:cs typeface="Calibri"/>
              </a:rPr>
              <a:t>r</a:t>
            </a:r>
            <a:r>
              <a:rPr sz="1500" spc="-10" dirty="0">
                <a:solidFill>
                  <a:srgbClr val="333333"/>
                </a:solidFill>
                <a:latin typeface="Calibri"/>
                <a:cs typeface="Calibri"/>
              </a:rPr>
              <a:t>e</a:t>
            </a:r>
            <a:r>
              <a:rPr sz="1500" spc="10" dirty="0">
                <a:solidFill>
                  <a:srgbClr val="333333"/>
                </a:solidFill>
                <a:latin typeface="Calibri"/>
                <a:cs typeface="Calibri"/>
              </a:rPr>
              <a:t>c</a:t>
            </a:r>
            <a:r>
              <a:rPr sz="1500" spc="-20" dirty="0">
                <a:solidFill>
                  <a:srgbClr val="333333"/>
                </a:solidFill>
                <a:latin typeface="Calibri"/>
                <a:cs typeface="Calibri"/>
              </a:rPr>
              <a:t>e</a:t>
            </a:r>
            <a:r>
              <a:rPr sz="1500" spc="15" dirty="0">
                <a:solidFill>
                  <a:srgbClr val="333333"/>
                </a:solidFill>
                <a:latin typeface="Calibri"/>
                <a:cs typeface="Calibri"/>
              </a:rPr>
              <a:t>i</a:t>
            </a:r>
            <a:r>
              <a:rPr sz="1500" spc="-5" dirty="0">
                <a:solidFill>
                  <a:srgbClr val="333333"/>
                </a:solidFill>
                <a:latin typeface="Calibri"/>
                <a:cs typeface="Calibri"/>
              </a:rPr>
              <a:t>v</a:t>
            </a:r>
            <a:r>
              <a:rPr sz="1500" spc="-10" dirty="0">
                <a:solidFill>
                  <a:srgbClr val="333333"/>
                </a:solidFill>
                <a:latin typeface="Calibri"/>
                <a:cs typeface="Calibri"/>
              </a:rPr>
              <a:t>e</a:t>
            </a:r>
            <a:r>
              <a:rPr sz="1500" spc="35" dirty="0">
                <a:solidFill>
                  <a:srgbClr val="333333"/>
                </a:solidFill>
                <a:latin typeface="Calibri"/>
                <a:cs typeface="Calibri"/>
              </a:rPr>
              <a:t>d</a:t>
            </a:r>
            <a:r>
              <a:rPr sz="1500" spc="-4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500" spc="25" dirty="0">
                <a:solidFill>
                  <a:srgbClr val="333333"/>
                </a:solidFill>
                <a:latin typeface="Calibri"/>
                <a:cs typeface="Calibri"/>
              </a:rPr>
              <a:t>m</a:t>
            </a:r>
            <a:r>
              <a:rPr sz="1500" spc="-10" dirty="0">
                <a:solidFill>
                  <a:srgbClr val="333333"/>
                </a:solidFill>
                <a:latin typeface="Calibri"/>
                <a:cs typeface="Calibri"/>
              </a:rPr>
              <a:t>e</a:t>
            </a:r>
            <a:r>
              <a:rPr sz="1500" spc="15" dirty="0">
                <a:solidFill>
                  <a:srgbClr val="333333"/>
                </a:solidFill>
                <a:latin typeface="Calibri"/>
                <a:cs typeface="Calibri"/>
              </a:rPr>
              <a:t>d</a:t>
            </a:r>
            <a:r>
              <a:rPr sz="1500" spc="5" dirty="0">
                <a:solidFill>
                  <a:srgbClr val="333333"/>
                </a:solidFill>
                <a:latin typeface="Calibri"/>
                <a:cs typeface="Calibri"/>
              </a:rPr>
              <a:t>i</a:t>
            </a:r>
            <a:r>
              <a:rPr sz="1500" spc="35" dirty="0">
                <a:solidFill>
                  <a:srgbClr val="333333"/>
                </a:solidFill>
                <a:latin typeface="Calibri"/>
                <a:cs typeface="Calibri"/>
              </a:rPr>
              <a:t>c</a:t>
            </a:r>
            <a:r>
              <a:rPr sz="1500" spc="20" dirty="0">
                <a:solidFill>
                  <a:srgbClr val="333333"/>
                </a:solidFill>
                <a:latin typeface="Calibri"/>
                <a:cs typeface="Calibri"/>
              </a:rPr>
              <a:t>a</a:t>
            </a:r>
            <a:r>
              <a:rPr sz="1500" spc="35" dirty="0">
                <a:solidFill>
                  <a:srgbClr val="333333"/>
                </a:solidFill>
                <a:latin typeface="Calibri"/>
                <a:cs typeface="Calibri"/>
              </a:rPr>
              <a:t>l</a:t>
            </a:r>
            <a:r>
              <a:rPr sz="1500" spc="-4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500" spc="-5" dirty="0">
                <a:solidFill>
                  <a:srgbClr val="333333"/>
                </a:solidFill>
                <a:latin typeface="Calibri"/>
                <a:cs typeface="Calibri"/>
              </a:rPr>
              <a:t>t</a:t>
            </a:r>
            <a:r>
              <a:rPr sz="1500" spc="-20" dirty="0">
                <a:solidFill>
                  <a:srgbClr val="333333"/>
                </a:solidFill>
                <a:latin typeface="Calibri"/>
                <a:cs typeface="Calibri"/>
              </a:rPr>
              <a:t>r</a:t>
            </a:r>
            <a:r>
              <a:rPr sz="1500" spc="-35" dirty="0">
                <a:solidFill>
                  <a:srgbClr val="333333"/>
                </a:solidFill>
                <a:latin typeface="Calibri"/>
                <a:cs typeface="Calibri"/>
              </a:rPr>
              <a:t>e</a:t>
            </a:r>
            <a:r>
              <a:rPr sz="1500" spc="20" dirty="0">
                <a:solidFill>
                  <a:srgbClr val="333333"/>
                </a:solidFill>
                <a:latin typeface="Calibri"/>
                <a:cs typeface="Calibri"/>
              </a:rPr>
              <a:t>a</a:t>
            </a:r>
            <a:r>
              <a:rPr sz="1500" spc="-5" dirty="0">
                <a:solidFill>
                  <a:srgbClr val="333333"/>
                </a:solidFill>
                <a:latin typeface="Calibri"/>
                <a:cs typeface="Calibri"/>
              </a:rPr>
              <a:t>t</a:t>
            </a:r>
            <a:r>
              <a:rPr sz="1500" spc="25" dirty="0">
                <a:solidFill>
                  <a:srgbClr val="333333"/>
                </a:solidFill>
                <a:latin typeface="Calibri"/>
                <a:cs typeface="Calibri"/>
              </a:rPr>
              <a:t>m</a:t>
            </a:r>
            <a:r>
              <a:rPr sz="1500" spc="-15" dirty="0">
                <a:solidFill>
                  <a:srgbClr val="333333"/>
                </a:solidFill>
                <a:latin typeface="Calibri"/>
                <a:cs typeface="Calibri"/>
              </a:rPr>
              <a:t>e</a:t>
            </a:r>
            <a:r>
              <a:rPr sz="1500" spc="10" dirty="0">
                <a:solidFill>
                  <a:srgbClr val="333333"/>
                </a:solidFill>
                <a:latin typeface="Calibri"/>
                <a:cs typeface="Calibri"/>
              </a:rPr>
              <a:t>n</a:t>
            </a:r>
            <a:r>
              <a:rPr sz="1500" dirty="0">
                <a:solidFill>
                  <a:srgbClr val="333333"/>
                </a:solidFill>
                <a:latin typeface="Calibri"/>
                <a:cs typeface="Calibri"/>
              </a:rPr>
              <a:t>t</a:t>
            </a:r>
            <a:r>
              <a:rPr sz="1500" spc="-5" dirty="0">
                <a:solidFill>
                  <a:srgbClr val="333333"/>
                </a:solidFill>
                <a:latin typeface="Calibri"/>
                <a:cs typeface="Calibri"/>
              </a:rPr>
              <a:t>,</a:t>
            </a:r>
            <a:r>
              <a:rPr sz="1500" spc="-4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500" spc="10" dirty="0">
                <a:solidFill>
                  <a:srgbClr val="333333"/>
                </a:solidFill>
                <a:latin typeface="Calibri"/>
                <a:cs typeface="Calibri"/>
              </a:rPr>
              <a:t>c</a:t>
            </a:r>
            <a:r>
              <a:rPr sz="1500" spc="5" dirty="0">
                <a:solidFill>
                  <a:srgbClr val="333333"/>
                </a:solidFill>
                <a:latin typeface="Calibri"/>
                <a:cs typeface="Calibri"/>
              </a:rPr>
              <a:t>o</a:t>
            </a:r>
            <a:r>
              <a:rPr sz="1500" spc="15" dirty="0">
                <a:solidFill>
                  <a:srgbClr val="333333"/>
                </a:solidFill>
                <a:latin typeface="Calibri"/>
                <a:cs typeface="Calibri"/>
              </a:rPr>
              <a:t>n</a:t>
            </a:r>
            <a:r>
              <a:rPr sz="1500" spc="25" dirty="0">
                <a:solidFill>
                  <a:srgbClr val="333333"/>
                </a:solidFill>
                <a:latin typeface="Calibri"/>
                <a:cs typeface="Calibri"/>
              </a:rPr>
              <a:t>s</a:t>
            </a:r>
            <a:r>
              <a:rPr sz="1500" dirty="0">
                <a:solidFill>
                  <a:srgbClr val="333333"/>
                </a:solidFill>
                <a:latin typeface="Calibri"/>
                <a:cs typeface="Calibri"/>
              </a:rPr>
              <a:t>u</a:t>
            </a:r>
            <a:r>
              <a:rPr sz="1500" spc="10" dirty="0">
                <a:solidFill>
                  <a:srgbClr val="333333"/>
                </a:solidFill>
                <a:latin typeface="Calibri"/>
                <a:cs typeface="Calibri"/>
              </a:rPr>
              <a:t>l</a:t>
            </a:r>
            <a:r>
              <a:rPr sz="1500" spc="-25" dirty="0">
                <a:solidFill>
                  <a:srgbClr val="333333"/>
                </a:solidFill>
                <a:latin typeface="Calibri"/>
                <a:cs typeface="Calibri"/>
              </a:rPr>
              <a:t>t</a:t>
            </a:r>
            <a:r>
              <a:rPr sz="1500" spc="-10" dirty="0">
                <a:solidFill>
                  <a:srgbClr val="333333"/>
                </a:solidFill>
                <a:latin typeface="Calibri"/>
                <a:cs typeface="Calibri"/>
              </a:rPr>
              <a:t>e</a:t>
            </a:r>
            <a:r>
              <a:rPr sz="1500" spc="35" dirty="0">
                <a:solidFill>
                  <a:srgbClr val="333333"/>
                </a:solidFill>
                <a:latin typeface="Calibri"/>
                <a:cs typeface="Calibri"/>
              </a:rPr>
              <a:t>d</a:t>
            </a:r>
            <a:r>
              <a:rPr sz="1500" spc="-4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500" spc="40" dirty="0">
                <a:solidFill>
                  <a:srgbClr val="333333"/>
                </a:solidFill>
                <a:latin typeface="Calibri"/>
                <a:cs typeface="Calibri"/>
              </a:rPr>
              <a:t>a</a:t>
            </a:r>
            <a:r>
              <a:rPr sz="1500" spc="-4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500" spc="15" dirty="0">
                <a:solidFill>
                  <a:srgbClr val="333333"/>
                </a:solidFill>
                <a:latin typeface="Calibri"/>
                <a:cs typeface="Calibri"/>
              </a:rPr>
              <a:t>h</a:t>
            </a:r>
            <a:r>
              <a:rPr sz="1500" spc="-35" dirty="0">
                <a:solidFill>
                  <a:srgbClr val="333333"/>
                </a:solidFill>
                <a:latin typeface="Calibri"/>
                <a:cs typeface="Calibri"/>
              </a:rPr>
              <a:t>e</a:t>
            </a:r>
            <a:r>
              <a:rPr sz="1500" spc="20" dirty="0">
                <a:solidFill>
                  <a:srgbClr val="333333"/>
                </a:solidFill>
                <a:latin typeface="Calibri"/>
                <a:cs typeface="Calibri"/>
              </a:rPr>
              <a:t>a</a:t>
            </a:r>
            <a:r>
              <a:rPr sz="1500" spc="10" dirty="0">
                <a:solidFill>
                  <a:srgbClr val="333333"/>
                </a:solidFill>
                <a:latin typeface="Calibri"/>
                <a:cs typeface="Calibri"/>
              </a:rPr>
              <a:t>l</a:t>
            </a:r>
            <a:r>
              <a:rPr sz="1500" spc="-5" dirty="0">
                <a:solidFill>
                  <a:srgbClr val="333333"/>
                </a:solidFill>
                <a:latin typeface="Calibri"/>
                <a:cs typeface="Calibri"/>
              </a:rPr>
              <a:t>t</a:t>
            </a:r>
            <a:r>
              <a:rPr sz="1500" spc="20" dirty="0">
                <a:solidFill>
                  <a:srgbClr val="333333"/>
                </a:solidFill>
                <a:latin typeface="Calibri"/>
                <a:cs typeface="Calibri"/>
              </a:rPr>
              <a:t>h</a:t>
            </a:r>
            <a:r>
              <a:rPr sz="1500" spc="1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500" spc="35" dirty="0">
                <a:solidFill>
                  <a:srgbClr val="333333"/>
                </a:solidFill>
                <a:latin typeface="Calibri"/>
                <a:cs typeface="Calibri"/>
              </a:rPr>
              <a:t>c</a:t>
            </a:r>
            <a:r>
              <a:rPr sz="1500" spc="25" dirty="0">
                <a:solidFill>
                  <a:srgbClr val="333333"/>
                </a:solidFill>
                <a:latin typeface="Calibri"/>
                <a:cs typeface="Calibri"/>
              </a:rPr>
              <a:t>a</a:t>
            </a:r>
            <a:r>
              <a:rPr sz="1500" spc="-20" dirty="0">
                <a:solidFill>
                  <a:srgbClr val="333333"/>
                </a:solidFill>
                <a:latin typeface="Calibri"/>
                <a:cs typeface="Calibri"/>
              </a:rPr>
              <a:t>r</a:t>
            </a:r>
            <a:r>
              <a:rPr sz="1500" spc="-10" dirty="0">
                <a:solidFill>
                  <a:srgbClr val="333333"/>
                </a:solidFill>
                <a:latin typeface="Calibri"/>
                <a:cs typeface="Calibri"/>
              </a:rPr>
              <a:t>e</a:t>
            </a:r>
            <a:r>
              <a:rPr sz="1500" spc="-4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500" spc="25" dirty="0">
                <a:solidFill>
                  <a:srgbClr val="333333"/>
                </a:solidFill>
                <a:latin typeface="Calibri"/>
                <a:cs typeface="Calibri"/>
              </a:rPr>
              <a:t>p</a:t>
            </a:r>
            <a:r>
              <a:rPr sz="1500" spc="-20" dirty="0">
                <a:solidFill>
                  <a:srgbClr val="333333"/>
                </a:solidFill>
                <a:latin typeface="Calibri"/>
                <a:cs typeface="Calibri"/>
              </a:rPr>
              <a:t>r</a:t>
            </a:r>
            <a:r>
              <a:rPr sz="1500" spc="-10" dirty="0">
                <a:solidFill>
                  <a:srgbClr val="333333"/>
                </a:solidFill>
                <a:latin typeface="Calibri"/>
                <a:cs typeface="Calibri"/>
              </a:rPr>
              <a:t>o</a:t>
            </a:r>
            <a:r>
              <a:rPr sz="1500" spc="-40" dirty="0">
                <a:solidFill>
                  <a:srgbClr val="333333"/>
                </a:solidFill>
                <a:latin typeface="Calibri"/>
                <a:cs typeface="Calibri"/>
              </a:rPr>
              <a:t>f</a:t>
            </a:r>
            <a:r>
              <a:rPr sz="1500" spc="-10" dirty="0">
                <a:solidFill>
                  <a:srgbClr val="333333"/>
                </a:solidFill>
                <a:latin typeface="Calibri"/>
                <a:cs typeface="Calibri"/>
              </a:rPr>
              <a:t>e</a:t>
            </a:r>
            <a:r>
              <a:rPr sz="1500" spc="50" dirty="0">
                <a:solidFill>
                  <a:srgbClr val="333333"/>
                </a:solidFill>
                <a:latin typeface="Calibri"/>
                <a:cs typeface="Calibri"/>
              </a:rPr>
              <a:t>s</a:t>
            </a:r>
            <a:r>
              <a:rPr sz="1500" spc="15" dirty="0">
                <a:solidFill>
                  <a:srgbClr val="333333"/>
                </a:solidFill>
                <a:latin typeface="Calibri"/>
                <a:cs typeface="Calibri"/>
              </a:rPr>
              <a:t>si</a:t>
            </a:r>
            <a:r>
              <a:rPr sz="1500" spc="5" dirty="0">
                <a:solidFill>
                  <a:srgbClr val="333333"/>
                </a:solidFill>
                <a:latin typeface="Calibri"/>
                <a:cs typeface="Calibri"/>
              </a:rPr>
              <a:t>on</a:t>
            </a:r>
            <a:r>
              <a:rPr sz="1500" spc="20" dirty="0">
                <a:solidFill>
                  <a:srgbClr val="333333"/>
                </a:solidFill>
                <a:latin typeface="Calibri"/>
                <a:cs typeface="Calibri"/>
              </a:rPr>
              <a:t>a</a:t>
            </a:r>
            <a:r>
              <a:rPr sz="1500" spc="30" dirty="0">
                <a:solidFill>
                  <a:srgbClr val="333333"/>
                </a:solidFill>
                <a:latin typeface="Calibri"/>
                <a:cs typeface="Calibri"/>
              </a:rPr>
              <a:t>l</a:t>
            </a:r>
            <a:r>
              <a:rPr sz="1500" spc="-5" dirty="0">
                <a:solidFill>
                  <a:srgbClr val="333333"/>
                </a:solidFill>
                <a:latin typeface="Calibri"/>
                <a:cs typeface="Calibri"/>
              </a:rPr>
              <a:t>,</a:t>
            </a:r>
            <a:r>
              <a:rPr sz="1500" spc="-4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500" spc="5" dirty="0">
                <a:solidFill>
                  <a:srgbClr val="333333"/>
                </a:solidFill>
                <a:latin typeface="Calibri"/>
                <a:cs typeface="Calibri"/>
              </a:rPr>
              <a:t>o</a:t>
            </a:r>
            <a:r>
              <a:rPr sz="1500" spc="-10" dirty="0">
                <a:solidFill>
                  <a:srgbClr val="333333"/>
                </a:solidFill>
                <a:latin typeface="Calibri"/>
                <a:cs typeface="Calibri"/>
              </a:rPr>
              <a:t>r</a:t>
            </a:r>
            <a:r>
              <a:rPr sz="1500" spc="-4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500" spc="-25" dirty="0">
                <a:solidFill>
                  <a:srgbClr val="333333"/>
                </a:solidFill>
                <a:latin typeface="Calibri"/>
                <a:cs typeface="Calibri"/>
              </a:rPr>
              <a:t>t</a:t>
            </a:r>
            <a:r>
              <a:rPr sz="1500" spc="10" dirty="0">
                <a:solidFill>
                  <a:srgbClr val="333333"/>
                </a:solidFill>
                <a:latin typeface="Calibri"/>
                <a:cs typeface="Calibri"/>
              </a:rPr>
              <a:t>o</a:t>
            </a:r>
            <a:r>
              <a:rPr sz="1500" spc="5" dirty="0">
                <a:solidFill>
                  <a:srgbClr val="333333"/>
                </a:solidFill>
                <a:latin typeface="Calibri"/>
                <a:cs typeface="Calibri"/>
              </a:rPr>
              <a:t>o</a:t>
            </a:r>
            <a:r>
              <a:rPr sz="1500" spc="50" dirty="0">
                <a:solidFill>
                  <a:srgbClr val="333333"/>
                </a:solidFill>
                <a:latin typeface="Calibri"/>
                <a:cs typeface="Calibri"/>
              </a:rPr>
              <a:t>k</a:t>
            </a:r>
            <a:r>
              <a:rPr sz="1500" spc="-4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500" spc="25" dirty="0">
                <a:solidFill>
                  <a:srgbClr val="333333"/>
                </a:solidFill>
                <a:latin typeface="Calibri"/>
                <a:cs typeface="Calibri"/>
              </a:rPr>
              <a:t>p</a:t>
            </a:r>
            <a:r>
              <a:rPr sz="1500" spc="-20" dirty="0">
                <a:solidFill>
                  <a:srgbClr val="333333"/>
                </a:solidFill>
                <a:latin typeface="Calibri"/>
                <a:cs typeface="Calibri"/>
              </a:rPr>
              <a:t>r</a:t>
            </a:r>
            <a:r>
              <a:rPr sz="1500" spc="-10" dirty="0">
                <a:solidFill>
                  <a:srgbClr val="333333"/>
                </a:solidFill>
                <a:latin typeface="Calibri"/>
                <a:cs typeface="Calibri"/>
              </a:rPr>
              <a:t>e</a:t>
            </a:r>
            <a:r>
              <a:rPr sz="1500" spc="40" dirty="0">
                <a:solidFill>
                  <a:srgbClr val="333333"/>
                </a:solidFill>
                <a:latin typeface="Calibri"/>
                <a:cs typeface="Calibri"/>
              </a:rPr>
              <a:t>s</a:t>
            </a:r>
            <a:r>
              <a:rPr sz="1500" spc="25" dirty="0">
                <a:solidFill>
                  <a:srgbClr val="333333"/>
                </a:solidFill>
                <a:latin typeface="Calibri"/>
                <a:cs typeface="Calibri"/>
              </a:rPr>
              <a:t>c</a:t>
            </a:r>
            <a:r>
              <a:rPr sz="1500" spc="-5" dirty="0">
                <a:solidFill>
                  <a:srgbClr val="333333"/>
                </a:solidFill>
                <a:latin typeface="Calibri"/>
                <a:cs typeface="Calibri"/>
              </a:rPr>
              <a:t>ri</a:t>
            </a:r>
            <a:r>
              <a:rPr sz="1500" spc="20" dirty="0">
                <a:solidFill>
                  <a:srgbClr val="333333"/>
                </a:solidFill>
                <a:latin typeface="Calibri"/>
                <a:cs typeface="Calibri"/>
              </a:rPr>
              <a:t>p</a:t>
            </a:r>
            <a:r>
              <a:rPr sz="1500" spc="-5" dirty="0">
                <a:solidFill>
                  <a:srgbClr val="333333"/>
                </a:solidFill>
                <a:latin typeface="Calibri"/>
                <a:cs typeface="Calibri"/>
              </a:rPr>
              <a:t>t</a:t>
            </a:r>
            <a:r>
              <a:rPr sz="1500" spc="5" dirty="0">
                <a:solidFill>
                  <a:srgbClr val="333333"/>
                </a:solidFill>
                <a:latin typeface="Calibri"/>
                <a:cs typeface="Calibri"/>
              </a:rPr>
              <a:t>io</a:t>
            </a:r>
            <a:r>
              <a:rPr sz="1500" spc="30" dirty="0">
                <a:solidFill>
                  <a:srgbClr val="333333"/>
                </a:solidFill>
                <a:latin typeface="Calibri"/>
                <a:cs typeface="Calibri"/>
              </a:rPr>
              <a:t>n</a:t>
            </a:r>
            <a:r>
              <a:rPr sz="1500" spc="-4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500" spc="15" dirty="0">
                <a:solidFill>
                  <a:srgbClr val="333333"/>
                </a:solidFill>
                <a:latin typeface="Calibri"/>
                <a:cs typeface="Calibri"/>
              </a:rPr>
              <a:t>d</a:t>
            </a:r>
            <a:r>
              <a:rPr sz="1500" dirty="0">
                <a:solidFill>
                  <a:srgbClr val="333333"/>
                </a:solidFill>
                <a:latin typeface="Calibri"/>
                <a:cs typeface="Calibri"/>
              </a:rPr>
              <a:t>ru</a:t>
            </a:r>
            <a:r>
              <a:rPr sz="1500" spc="50" dirty="0">
                <a:solidFill>
                  <a:srgbClr val="333333"/>
                </a:solidFill>
                <a:latin typeface="Calibri"/>
                <a:cs typeface="Calibri"/>
              </a:rPr>
              <a:t>g</a:t>
            </a:r>
            <a:r>
              <a:rPr sz="1500" spc="40" dirty="0">
                <a:solidFill>
                  <a:srgbClr val="333333"/>
                </a:solidFill>
                <a:latin typeface="Calibri"/>
                <a:cs typeface="Calibri"/>
              </a:rPr>
              <a:t>s</a:t>
            </a:r>
            <a:r>
              <a:rPr sz="1500" spc="-4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500" spc="-15" dirty="0">
                <a:solidFill>
                  <a:srgbClr val="333333"/>
                </a:solidFill>
                <a:latin typeface="Calibri"/>
                <a:cs typeface="Calibri"/>
              </a:rPr>
              <a:t>w</a:t>
            </a:r>
            <a:r>
              <a:rPr sz="1500" spc="5" dirty="0">
                <a:solidFill>
                  <a:srgbClr val="333333"/>
                </a:solidFill>
                <a:latin typeface="Calibri"/>
                <a:cs typeface="Calibri"/>
              </a:rPr>
              <a:t>i</a:t>
            </a:r>
            <a:r>
              <a:rPr sz="1500" spc="-5" dirty="0">
                <a:solidFill>
                  <a:srgbClr val="333333"/>
                </a:solidFill>
                <a:latin typeface="Calibri"/>
                <a:cs typeface="Calibri"/>
              </a:rPr>
              <a:t>t</a:t>
            </a:r>
            <a:r>
              <a:rPr sz="1500" dirty="0">
                <a:solidFill>
                  <a:srgbClr val="333333"/>
                </a:solidFill>
                <a:latin typeface="Calibri"/>
                <a:cs typeface="Calibri"/>
              </a:rPr>
              <a:t>h</a:t>
            </a:r>
            <a:r>
              <a:rPr sz="1500" spc="-5" dirty="0">
                <a:solidFill>
                  <a:srgbClr val="333333"/>
                </a:solidFill>
                <a:latin typeface="Calibri"/>
                <a:cs typeface="Calibri"/>
              </a:rPr>
              <a:t>i</a:t>
            </a:r>
            <a:r>
              <a:rPr sz="1500" spc="30" dirty="0">
                <a:solidFill>
                  <a:srgbClr val="333333"/>
                </a:solidFill>
                <a:latin typeface="Calibri"/>
                <a:cs typeface="Calibri"/>
              </a:rPr>
              <a:t>n</a:t>
            </a:r>
            <a:r>
              <a:rPr sz="1500" spc="-4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500" spc="-5" dirty="0">
                <a:solidFill>
                  <a:srgbClr val="333333"/>
                </a:solidFill>
                <a:latin typeface="Calibri"/>
                <a:cs typeface="Calibri"/>
              </a:rPr>
              <a:t>t</a:t>
            </a:r>
            <a:r>
              <a:rPr sz="1500" spc="15" dirty="0">
                <a:solidFill>
                  <a:srgbClr val="333333"/>
                </a:solidFill>
                <a:latin typeface="Calibri"/>
                <a:cs typeface="Calibri"/>
              </a:rPr>
              <a:t>h</a:t>
            </a:r>
            <a:r>
              <a:rPr sz="1500" spc="-10" dirty="0">
                <a:solidFill>
                  <a:srgbClr val="333333"/>
                </a:solidFill>
                <a:latin typeface="Calibri"/>
                <a:cs typeface="Calibri"/>
              </a:rPr>
              <a:t>e</a:t>
            </a:r>
            <a:r>
              <a:rPr sz="1500" spc="-4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500" spc="-25" dirty="0">
                <a:solidFill>
                  <a:srgbClr val="333333"/>
                </a:solidFill>
                <a:latin typeface="Calibri"/>
                <a:cs typeface="Calibri"/>
              </a:rPr>
              <a:t>1</a:t>
            </a:r>
            <a:r>
              <a:rPr sz="1500" spc="-20" dirty="0">
                <a:solidFill>
                  <a:srgbClr val="333333"/>
                </a:solidFill>
                <a:latin typeface="Calibri"/>
                <a:cs typeface="Calibri"/>
              </a:rPr>
              <a:t>2</a:t>
            </a:r>
            <a:r>
              <a:rPr sz="1500" spc="-4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500" spc="25" dirty="0">
                <a:solidFill>
                  <a:srgbClr val="333333"/>
                </a:solidFill>
                <a:latin typeface="Calibri"/>
                <a:cs typeface="Calibri"/>
              </a:rPr>
              <a:t>m</a:t>
            </a:r>
            <a:r>
              <a:rPr sz="1500" spc="5" dirty="0">
                <a:solidFill>
                  <a:srgbClr val="333333"/>
                </a:solidFill>
                <a:latin typeface="Calibri"/>
                <a:cs typeface="Calibri"/>
              </a:rPr>
              <a:t>o</a:t>
            </a:r>
            <a:r>
              <a:rPr sz="1500" spc="10" dirty="0">
                <a:solidFill>
                  <a:srgbClr val="333333"/>
                </a:solidFill>
                <a:latin typeface="Calibri"/>
                <a:cs typeface="Calibri"/>
              </a:rPr>
              <a:t>n</a:t>
            </a:r>
            <a:r>
              <a:rPr sz="1500" spc="-5" dirty="0">
                <a:solidFill>
                  <a:srgbClr val="333333"/>
                </a:solidFill>
                <a:latin typeface="Calibri"/>
                <a:cs typeface="Calibri"/>
              </a:rPr>
              <a:t>t</a:t>
            </a:r>
            <a:r>
              <a:rPr sz="1500" spc="10" dirty="0">
                <a:solidFill>
                  <a:srgbClr val="333333"/>
                </a:solidFill>
                <a:latin typeface="Calibri"/>
                <a:cs typeface="Calibri"/>
              </a:rPr>
              <a:t>h</a:t>
            </a:r>
            <a:r>
              <a:rPr sz="1500" spc="40" dirty="0">
                <a:solidFill>
                  <a:srgbClr val="333333"/>
                </a:solidFill>
                <a:latin typeface="Calibri"/>
                <a:cs typeface="Calibri"/>
              </a:rPr>
              <a:t>s</a:t>
            </a:r>
            <a:r>
              <a:rPr sz="1500" spc="-4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500" spc="-5" dirty="0">
                <a:solidFill>
                  <a:srgbClr val="333333"/>
                </a:solidFill>
                <a:latin typeface="Calibri"/>
                <a:cs typeface="Calibri"/>
              </a:rPr>
              <a:t>i</a:t>
            </a:r>
            <a:r>
              <a:rPr sz="1500" spc="20" dirty="0">
                <a:solidFill>
                  <a:srgbClr val="333333"/>
                </a:solidFill>
                <a:latin typeface="Calibri"/>
                <a:cs typeface="Calibri"/>
              </a:rPr>
              <a:t>m</a:t>
            </a:r>
            <a:r>
              <a:rPr sz="1500" spc="25" dirty="0">
                <a:solidFill>
                  <a:srgbClr val="333333"/>
                </a:solidFill>
                <a:latin typeface="Calibri"/>
                <a:cs typeface="Calibri"/>
              </a:rPr>
              <a:t>m</a:t>
            </a:r>
            <a:r>
              <a:rPr sz="1500" spc="-10" dirty="0">
                <a:solidFill>
                  <a:srgbClr val="333333"/>
                </a:solidFill>
                <a:latin typeface="Calibri"/>
                <a:cs typeface="Calibri"/>
              </a:rPr>
              <a:t>e</a:t>
            </a:r>
            <a:r>
              <a:rPr sz="1500" spc="15" dirty="0">
                <a:solidFill>
                  <a:srgbClr val="333333"/>
                </a:solidFill>
                <a:latin typeface="Calibri"/>
                <a:cs typeface="Calibri"/>
              </a:rPr>
              <a:t>d</a:t>
            </a:r>
            <a:r>
              <a:rPr sz="1500" spc="-10" dirty="0">
                <a:solidFill>
                  <a:srgbClr val="333333"/>
                </a:solidFill>
                <a:latin typeface="Calibri"/>
                <a:cs typeface="Calibri"/>
              </a:rPr>
              <a:t>i</a:t>
            </a:r>
            <a:r>
              <a:rPr sz="1500" spc="20" dirty="0">
                <a:solidFill>
                  <a:srgbClr val="333333"/>
                </a:solidFill>
                <a:latin typeface="Calibri"/>
                <a:cs typeface="Calibri"/>
              </a:rPr>
              <a:t>a</a:t>
            </a:r>
            <a:r>
              <a:rPr sz="1500" spc="-25" dirty="0">
                <a:solidFill>
                  <a:srgbClr val="333333"/>
                </a:solidFill>
                <a:latin typeface="Calibri"/>
                <a:cs typeface="Calibri"/>
              </a:rPr>
              <a:t>t</a:t>
            </a:r>
            <a:r>
              <a:rPr sz="1500" spc="-20" dirty="0">
                <a:solidFill>
                  <a:srgbClr val="333333"/>
                </a:solidFill>
                <a:latin typeface="Calibri"/>
                <a:cs typeface="Calibri"/>
              </a:rPr>
              <a:t>e</a:t>
            </a:r>
            <a:r>
              <a:rPr sz="1500" spc="20" dirty="0">
                <a:solidFill>
                  <a:srgbClr val="333333"/>
                </a:solidFill>
                <a:latin typeface="Calibri"/>
                <a:cs typeface="Calibri"/>
              </a:rPr>
              <a:t>ly</a:t>
            </a:r>
            <a:r>
              <a:rPr sz="1500" spc="-4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500" spc="25" dirty="0">
                <a:solidFill>
                  <a:srgbClr val="333333"/>
                </a:solidFill>
                <a:latin typeface="Calibri"/>
                <a:cs typeface="Calibri"/>
              </a:rPr>
              <a:t>p</a:t>
            </a:r>
            <a:r>
              <a:rPr sz="1500" spc="-20" dirty="0">
                <a:solidFill>
                  <a:srgbClr val="333333"/>
                </a:solidFill>
                <a:latin typeface="Calibri"/>
                <a:cs typeface="Calibri"/>
              </a:rPr>
              <a:t>r</a:t>
            </a:r>
            <a:r>
              <a:rPr sz="1500" spc="-10" dirty="0">
                <a:solidFill>
                  <a:srgbClr val="333333"/>
                </a:solidFill>
                <a:latin typeface="Calibri"/>
                <a:cs typeface="Calibri"/>
              </a:rPr>
              <a:t>e</a:t>
            </a:r>
            <a:r>
              <a:rPr sz="1500" spc="10" dirty="0">
                <a:solidFill>
                  <a:srgbClr val="333333"/>
                </a:solidFill>
                <a:latin typeface="Calibri"/>
                <a:cs typeface="Calibri"/>
              </a:rPr>
              <a:t>c</a:t>
            </a:r>
            <a:r>
              <a:rPr sz="1500" spc="-10" dirty="0">
                <a:solidFill>
                  <a:srgbClr val="333333"/>
                </a:solidFill>
                <a:latin typeface="Calibri"/>
                <a:cs typeface="Calibri"/>
              </a:rPr>
              <a:t>e</a:t>
            </a:r>
            <a:r>
              <a:rPr sz="1500" spc="15" dirty="0">
                <a:solidFill>
                  <a:srgbClr val="333333"/>
                </a:solidFill>
                <a:latin typeface="Calibri"/>
                <a:cs typeface="Calibri"/>
              </a:rPr>
              <a:t>d</a:t>
            </a:r>
            <a:r>
              <a:rPr sz="1500" spc="-5" dirty="0">
                <a:solidFill>
                  <a:srgbClr val="333333"/>
                </a:solidFill>
                <a:latin typeface="Calibri"/>
                <a:cs typeface="Calibri"/>
              </a:rPr>
              <a:t>i</a:t>
            </a:r>
            <a:r>
              <a:rPr sz="1500" spc="10" dirty="0">
                <a:solidFill>
                  <a:srgbClr val="333333"/>
                </a:solidFill>
                <a:latin typeface="Calibri"/>
                <a:cs typeface="Calibri"/>
              </a:rPr>
              <a:t>n</a:t>
            </a:r>
            <a:r>
              <a:rPr sz="1500" spc="45" dirty="0">
                <a:solidFill>
                  <a:srgbClr val="333333"/>
                </a:solidFill>
                <a:latin typeface="Calibri"/>
                <a:cs typeface="Calibri"/>
              </a:rPr>
              <a:t>g</a:t>
            </a:r>
            <a:r>
              <a:rPr sz="1500" spc="-4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500" spc="-5" dirty="0">
                <a:solidFill>
                  <a:srgbClr val="333333"/>
                </a:solidFill>
                <a:latin typeface="Calibri"/>
                <a:cs typeface="Calibri"/>
              </a:rPr>
              <a:t>t</a:t>
            </a:r>
            <a:r>
              <a:rPr sz="1500" spc="15" dirty="0">
                <a:solidFill>
                  <a:srgbClr val="333333"/>
                </a:solidFill>
                <a:latin typeface="Calibri"/>
                <a:cs typeface="Calibri"/>
              </a:rPr>
              <a:t>h</a:t>
            </a:r>
            <a:r>
              <a:rPr sz="1500" spc="-10" dirty="0">
                <a:solidFill>
                  <a:srgbClr val="333333"/>
                </a:solidFill>
                <a:latin typeface="Calibri"/>
                <a:cs typeface="Calibri"/>
              </a:rPr>
              <a:t>e</a:t>
            </a:r>
            <a:r>
              <a:rPr sz="1500" spc="-4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500" spc="-20" dirty="0">
                <a:solidFill>
                  <a:srgbClr val="333333"/>
                </a:solidFill>
                <a:latin typeface="Calibri"/>
                <a:cs typeface="Calibri"/>
              </a:rPr>
              <a:t>e</a:t>
            </a:r>
            <a:r>
              <a:rPr sz="1500" spc="10" dirty="0">
                <a:solidFill>
                  <a:srgbClr val="333333"/>
                </a:solidFill>
                <a:latin typeface="Calibri"/>
                <a:cs typeface="Calibri"/>
              </a:rPr>
              <a:t>f</a:t>
            </a:r>
            <a:r>
              <a:rPr sz="1500" spc="-40" dirty="0">
                <a:solidFill>
                  <a:srgbClr val="333333"/>
                </a:solidFill>
                <a:latin typeface="Calibri"/>
                <a:cs typeface="Calibri"/>
              </a:rPr>
              <a:t>f</a:t>
            </a:r>
            <a:r>
              <a:rPr sz="1500" spc="-10" dirty="0">
                <a:solidFill>
                  <a:srgbClr val="333333"/>
                </a:solidFill>
                <a:latin typeface="Calibri"/>
                <a:cs typeface="Calibri"/>
              </a:rPr>
              <a:t>e</a:t>
            </a:r>
            <a:r>
              <a:rPr sz="1500" spc="55" dirty="0">
                <a:solidFill>
                  <a:srgbClr val="333333"/>
                </a:solidFill>
                <a:latin typeface="Calibri"/>
                <a:cs typeface="Calibri"/>
              </a:rPr>
              <a:t>c</a:t>
            </a:r>
            <a:r>
              <a:rPr sz="1500" spc="-5" dirty="0">
                <a:solidFill>
                  <a:srgbClr val="333333"/>
                </a:solidFill>
                <a:latin typeface="Calibri"/>
                <a:cs typeface="Calibri"/>
              </a:rPr>
              <a:t>t</a:t>
            </a:r>
            <a:r>
              <a:rPr sz="1500" spc="15" dirty="0">
                <a:solidFill>
                  <a:srgbClr val="333333"/>
                </a:solidFill>
                <a:latin typeface="Calibri"/>
                <a:cs typeface="Calibri"/>
              </a:rPr>
              <a:t>i</a:t>
            </a:r>
            <a:r>
              <a:rPr sz="1500" spc="-5" dirty="0">
                <a:solidFill>
                  <a:srgbClr val="333333"/>
                </a:solidFill>
                <a:latin typeface="Calibri"/>
                <a:cs typeface="Calibri"/>
              </a:rPr>
              <a:t>v</a:t>
            </a:r>
            <a:r>
              <a:rPr sz="1500" spc="-10" dirty="0">
                <a:solidFill>
                  <a:srgbClr val="333333"/>
                </a:solidFill>
                <a:latin typeface="Calibri"/>
                <a:cs typeface="Calibri"/>
              </a:rPr>
              <a:t>e</a:t>
            </a:r>
            <a:r>
              <a:rPr sz="1500" spc="-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500" spc="5" dirty="0">
                <a:solidFill>
                  <a:srgbClr val="333333"/>
                </a:solidFill>
                <a:latin typeface="Calibri"/>
                <a:cs typeface="Calibri"/>
              </a:rPr>
              <a:t>d</a:t>
            </a:r>
            <a:r>
              <a:rPr sz="1500" spc="20" dirty="0">
                <a:solidFill>
                  <a:srgbClr val="333333"/>
                </a:solidFill>
                <a:latin typeface="Calibri"/>
                <a:cs typeface="Calibri"/>
              </a:rPr>
              <a:t>a</a:t>
            </a:r>
            <a:r>
              <a:rPr sz="1500" spc="-25" dirty="0">
                <a:solidFill>
                  <a:srgbClr val="333333"/>
                </a:solidFill>
                <a:latin typeface="Calibri"/>
                <a:cs typeface="Calibri"/>
              </a:rPr>
              <a:t>t</a:t>
            </a:r>
            <a:r>
              <a:rPr sz="1500" spc="-10" dirty="0">
                <a:solidFill>
                  <a:srgbClr val="333333"/>
                </a:solidFill>
                <a:latin typeface="Calibri"/>
                <a:cs typeface="Calibri"/>
              </a:rPr>
              <a:t>e</a:t>
            </a:r>
            <a:r>
              <a:rPr sz="1500" spc="-4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500" spc="-25" dirty="0">
                <a:solidFill>
                  <a:srgbClr val="333333"/>
                </a:solidFill>
                <a:latin typeface="Calibri"/>
                <a:cs typeface="Calibri"/>
              </a:rPr>
              <a:t>o</a:t>
            </a:r>
            <a:r>
              <a:rPr sz="1500" dirty="0">
                <a:solidFill>
                  <a:srgbClr val="333333"/>
                </a:solidFill>
                <a:latin typeface="Calibri"/>
                <a:cs typeface="Calibri"/>
              </a:rPr>
              <a:t>f</a:t>
            </a:r>
            <a:r>
              <a:rPr sz="1500" spc="-4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500" spc="10" dirty="0">
                <a:solidFill>
                  <a:srgbClr val="333333"/>
                </a:solidFill>
                <a:latin typeface="Calibri"/>
                <a:cs typeface="Calibri"/>
              </a:rPr>
              <a:t>c</a:t>
            </a:r>
            <a:r>
              <a:rPr sz="1500" spc="-20" dirty="0">
                <a:solidFill>
                  <a:srgbClr val="333333"/>
                </a:solidFill>
                <a:latin typeface="Calibri"/>
                <a:cs typeface="Calibri"/>
              </a:rPr>
              <a:t>ov</a:t>
            </a:r>
            <a:r>
              <a:rPr sz="1500" dirty="0">
                <a:solidFill>
                  <a:srgbClr val="333333"/>
                </a:solidFill>
                <a:latin typeface="Calibri"/>
                <a:cs typeface="Calibri"/>
              </a:rPr>
              <a:t>e</a:t>
            </a:r>
            <a:r>
              <a:rPr sz="1500" spc="-10" dirty="0">
                <a:solidFill>
                  <a:srgbClr val="333333"/>
                </a:solidFill>
                <a:latin typeface="Calibri"/>
                <a:cs typeface="Calibri"/>
              </a:rPr>
              <a:t>r</a:t>
            </a:r>
            <a:r>
              <a:rPr sz="1500" spc="20" dirty="0">
                <a:solidFill>
                  <a:srgbClr val="333333"/>
                </a:solidFill>
                <a:latin typeface="Calibri"/>
                <a:cs typeface="Calibri"/>
              </a:rPr>
              <a:t>a</a:t>
            </a:r>
            <a:r>
              <a:rPr sz="1500" spc="25" dirty="0">
                <a:solidFill>
                  <a:srgbClr val="333333"/>
                </a:solidFill>
                <a:latin typeface="Calibri"/>
                <a:cs typeface="Calibri"/>
              </a:rPr>
              <a:t>g</a:t>
            </a:r>
            <a:r>
              <a:rPr sz="1500" spc="-25" dirty="0">
                <a:solidFill>
                  <a:srgbClr val="333333"/>
                </a:solidFill>
                <a:latin typeface="Calibri"/>
                <a:cs typeface="Calibri"/>
              </a:rPr>
              <a:t>e</a:t>
            </a:r>
            <a:r>
              <a:rPr sz="1500" spc="-10" dirty="0">
                <a:solidFill>
                  <a:srgbClr val="333333"/>
                </a:solidFill>
                <a:latin typeface="Calibri"/>
                <a:cs typeface="Calibri"/>
              </a:rPr>
              <a:t>.</a:t>
            </a:r>
            <a:endParaRPr sz="1500">
              <a:latin typeface="Calibri"/>
              <a:cs typeface="Calibri"/>
            </a:endParaRPr>
          </a:p>
          <a:p>
            <a:pPr marL="262890" marR="93980" indent="-250825">
              <a:lnSpc>
                <a:spcPct val="100000"/>
              </a:lnSpc>
              <a:spcBef>
                <a:spcPts val="1100"/>
              </a:spcBef>
            </a:pPr>
            <a:r>
              <a:rPr sz="1500" spc="915" dirty="0">
                <a:solidFill>
                  <a:srgbClr val="333333"/>
                </a:solidFill>
                <a:latin typeface="Microsoft Sans Serif"/>
                <a:cs typeface="Microsoft Sans Serif"/>
              </a:rPr>
              <a:t>f</a:t>
            </a:r>
            <a:r>
              <a:rPr sz="1500" spc="180" dirty="0">
                <a:solidFill>
                  <a:srgbClr val="333333"/>
                </a:solidFill>
                <a:latin typeface="Microsoft Sans Serif"/>
                <a:cs typeface="Microsoft Sans Serif"/>
              </a:rPr>
              <a:t> </a:t>
            </a:r>
            <a:r>
              <a:rPr sz="1500" spc="50" dirty="0">
                <a:solidFill>
                  <a:srgbClr val="333333"/>
                </a:solidFill>
                <a:latin typeface="Calibri"/>
                <a:cs typeface="Calibri"/>
              </a:rPr>
              <a:t>T</a:t>
            </a:r>
            <a:r>
              <a:rPr sz="1500" dirty="0">
                <a:solidFill>
                  <a:srgbClr val="333333"/>
                </a:solidFill>
                <a:latin typeface="Calibri"/>
                <a:cs typeface="Calibri"/>
              </a:rPr>
              <a:t>h</a:t>
            </a:r>
            <a:r>
              <a:rPr sz="1500" spc="5" dirty="0">
                <a:solidFill>
                  <a:srgbClr val="333333"/>
                </a:solidFill>
                <a:latin typeface="Calibri"/>
                <a:cs typeface="Calibri"/>
              </a:rPr>
              <a:t>i</a:t>
            </a:r>
            <a:r>
              <a:rPr sz="1500" spc="40" dirty="0">
                <a:solidFill>
                  <a:srgbClr val="333333"/>
                </a:solidFill>
                <a:latin typeface="Calibri"/>
                <a:cs typeface="Calibri"/>
              </a:rPr>
              <a:t>s</a:t>
            </a:r>
            <a:r>
              <a:rPr sz="1500" spc="-4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500" spc="20" dirty="0">
                <a:solidFill>
                  <a:srgbClr val="333333"/>
                </a:solidFill>
                <a:latin typeface="Calibri"/>
                <a:cs typeface="Calibri"/>
              </a:rPr>
              <a:t>p</a:t>
            </a:r>
            <a:r>
              <a:rPr sz="1500" spc="10" dirty="0">
                <a:solidFill>
                  <a:srgbClr val="333333"/>
                </a:solidFill>
                <a:latin typeface="Calibri"/>
                <a:cs typeface="Calibri"/>
              </a:rPr>
              <a:t>l</a:t>
            </a:r>
            <a:r>
              <a:rPr sz="1500" spc="25" dirty="0">
                <a:solidFill>
                  <a:srgbClr val="333333"/>
                </a:solidFill>
                <a:latin typeface="Calibri"/>
                <a:cs typeface="Calibri"/>
              </a:rPr>
              <a:t>a</a:t>
            </a:r>
            <a:r>
              <a:rPr sz="1500" spc="30" dirty="0">
                <a:solidFill>
                  <a:srgbClr val="333333"/>
                </a:solidFill>
                <a:latin typeface="Calibri"/>
                <a:cs typeface="Calibri"/>
              </a:rPr>
              <a:t>n</a:t>
            </a:r>
            <a:r>
              <a:rPr sz="1500" spc="-4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500" spc="25" dirty="0">
                <a:solidFill>
                  <a:srgbClr val="333333"/>
                </a:solidFill>
                <a:latin typeface="Calibri"/>
                <a:cs typeface="Calibri"/>
              </a:rPr>
              <a:t>d</a:t>
            </a:r>
            <a:r>
              <a:rPr sz="1500" spc="10" dirty="0">
                <a:solidFill>
                  <a:srgbClr val="333333"/>
                </a:solidFill>
                <a:latin typeface="Calibri"/>
                <a:cs typeface="Calibri"/>
              </a:rPr>
              <a:t>o</a:t>
            </a:r>
            <a:r>
              <a:rPr sz="1500" spc="-10" dirty="0">
                <a:solidFill>
                  <a:srgbClr val="333333"/>
                </a:solidFill>
                <a:latin typeface="Calibri"/>
                <a:cs typeface="Calibri"/>
              </a:rPr>
              <a:t>e</a:t>
            </a:r>
            <a:r>
              <a:rPr sz="1500" spc="40" dirty="0">
                <a:solidFill>
                  <a:srgbClr val="333333"/>
                </a:solidFill>
                <a:latin typeface="Calibri"/>
                <a:cs typeface="Calibri"/>
              </a:rPr>
              <a:t>s</a:t>
            </a:r>
            <a:r>
              <a:rPr sz="1500" spc="-4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500" spc="20" dirty="0">
                <a:solidFill>
                  <a:srgbClr val="333333"/>
                </a:solidFill>
                <a:latin typeface="Calibri"/>
                <a:cs typeface="Calibri"/>
              </a:rPr>
              <a:t>n</a:t>
            </a:r>
            <a:r>
              <a:rPr sz="1500" spc="-10" dirty="0">
                <a:solidFill>
                  <a:srgbClr val="333333"/>
                </a:solidFill>
                <a:latin typeface="Calibri"/>
                <a:cs typeface="Calibri"/>
              </a:rPr>
              <a:t>o</a:t>
            </a:r>
            <a:r>
              <a:rPr sz="1500" dirty="0">
                <a:solidFill>
                  <a:srgbClr val="333333"/>
                </a:solidFill>
                <a:latin typeface="Calibri"/>
                <a:cs typeface="Calibri"/>
              </a:rPr>
              <a:t>t</a:t>
            </a:r>
            <a:r>
              <a:rPr sz="1500" spc="-4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500" spc="10" dirty="0">
                <a:solidFill>
                  <a:srgbClr val="333333"/>
                </a:solidFill>
                <a:latin typeface="Calibri"/>
                <a:cs typeface="Calibri"/>
              </a:rPr>
              <a:t>c</a:t>
            </a:r>
            <a:r>
              <a:rPr sz="1500" spc="-10" dirty="0">
                <a:solidFill>
                  <a:srgbClr val="333333"/>
                </a:solidFill>
                <a:latin typeface="Calibri"/>
                <a:cs typeface="Calibri"/>
              </a:rPr>
              <a:t>o</a:t>
            </a:r>
            <a:r>
              <a:rPr sz="1500" spc="-5" dirty="0">
                <a:solidFill>
                  <a:srgbClr val="333333"/>
                </a:solidFill>
                <a:latin typeface="Calibri"/>
                <a:cs typeface="Calibri"/>
              </a:rPr>
              <a:t>v</a:t>
            </a:r>
            <a:r>
              <a:rPr sz="1500" spc="-15" dirty="0">
                <a:solidFill>
                  <a:srgbClr val="333333"/>
                </a:solidFill>
                <a:latin typeface="Calibri"/>
                <a:cs typeface="Calibri"/>
              </a:rPr>
              <a:t>e</a:t>
            </a:r>
            <a:r>
              <a:rPr sz="1500" spc="-10" dirty="0">
                <a:solidFill>
                  <a:srgbClr val="333333"/>
                </a:solidFill>
                <a:latin typeface="Calibri"/>
                <a:cs typeface="Calibri"/>
              </a:rPr>
              <a:t>r</a:t>
            </a:r>
            <a:r>
              <a:rPr sz="1500" spc="-4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500" spc="15" dirty="0">
                <a:solidFill>
                  <a:srgbClr val="333333"/>
                </a:solidFill>
                <a:latin typeface="Calibri"/>
                <a:cs typeface="Calibri"/>
              </a:rPr>
              <a:t>h</a:t>
            </a:r>
            <a:r>
              <a:rPr sz="1500" dirty="0">
                <a:solidFill>
                  <a:srgbClr val="333333"/>
                </a:solidFill>
                <a:latin typeface="Calibri"/>
                <a:cs typeface="Calibri"/>
              </a:rPr>
              <a:t>o</a:t>
            </a:r>
            <a:r>
              <a:rPr sz="1500" spc="30" dirty="0">
                <a:solidFill>
                  <a:srgbClr val="333333"/>
                </a:solidFill>
                <a:latin typeface="Calibri"/>
                <a:cs typeface="Calibri"/>
              </a:rPr>
              <a:t>s</a:t>
            </a:r>
            <a:r>
              <a:rPr sz="1500" spc="20" dirty="0">
                <a:solidFill>
                  <a:srgbClr val="333333"/>
                </a:solidFill>
                <a:latin typeface="Calibri"/>
                <a:cs typeface="Calibri"/>
              </a:rPr>
              <a:t>p</a:t>
            </a:r>
            <a:r>
              <a:rPr sz="1500" spc="5" dirty="0">
                <a:solidFill>
                  <a:srgbClr val="333333"/>
                </a:solidFill>
                <a:latin typeface="Calibri"/>
                <a:cs typeface="Calibri"/>
              </a:rPr>
              <a:t>i</a:t>
            </a:r>
            <a:r>
              <a:rPr sz="1500" spc="-5" dirty="0">
                <a:solidFill>
                  <a:srgbClr val="333333"/>
                </a:solidFill>
                <a:latin typeface="Calibri"/>
                <a:cs typeface="Calibri"/>
              </a:rPr>
              <a:t>t</a:t>
            </a:r>
            <a:r>
              <a:rPr sz="1500" spc="20" dirty="0">
                <a:solidFill>
                  <a:srgbClr val="333333"/>
                </a:solidFill>
                <a:latin typeface="Calibri"/>
                <a:cs typeface="Calibri"/>
              </a:rPr>
              <a:t>a</a:t>
            </a:r>
            <a:r>
              <a:rPr sz="1500" spc="10" dirty="0">
                <a:solidFill>
                  <a:srgbClr val="333333"/>
                </a:solidFill>
                <a:latin typeface="Calibri"/>
                <a:cs typeface="Calibri"/>
              </a:rPr>
              <a:t>l</a:t>
            </a:r>
            <a:r>
              <a:rPr sz="1500" dirty="0">
                <a:solidFill>
                  <a:srgbClr val="333333"/>
                </a:solidFill>
                <a:latin typeface="Calibri"/>
                <a:cs typeface="Calibri"/>
              </a:rPr>
              <a:t>i</a:t>
            </a:r>
            <a:r>
              <a:rPr sz="1500" spc="35" dirty="0">
                <a:solidFill>
                  <a:srgbClr val="333333"/>
                </a:solidFill>
                <a:latin typeface="Calibri"/>
                <a:cs typeface="Calibri"/>
              </a:rPr>
              <a:t>z</a:t>
            </a:r>
            <a:r>
              <a:rPr sz="1500" spc="20" dirty="0">
                <a:solidFill>
                  <a:srgbClr val="333333"/>
                </a:solidFill>
                <a:latin typeface="Calibri"/>
                <a:cs typeface="Calibri"/>
              </a:rPr>
              <a:t>a</a:t>
            </a:r>
            <a:r>
              <a:rPr sz="1500" spc="-5" dirty="0">
                <a:solidFill>
                  <a:srgbClr val="333333"/>
                </a:solidFill>
                <a:latin typeface="Calibri"/>
                <a:cs typeface="Calibri"/>
              </a:rPr>
              <a:t>t</a:t>
            </a:r>
            <a:r>
              <a:rPr sz="1500" spc="5" dirty="0">
                <a:solidFill>
                  <a:srgbClr val="333333"/>
                </a:solidFill>
                <a:latin typeface="Calibri"/>
                <a:cs typeface="Calibri"/>
              </a:rPr>
              <a:t>io</a:t>
            </a:r>
            <a:r>
              <a:rPr sz="1500" spc="15" dirty="0">
                <a:solidFill>
                  <a:srgbClr val="333333"/>
                </a:solidFill>
                <a:latin typeface="Calibri"/>
                <a:cs typeface="Calibri"/>
              </a:rPr>
              <a:t>n</a:t>
            </a:r>
            <a:r>
              <a:rPr sz="1500" spc="40" dirty="0">
                <a:solidFill>
                  <a:srgbClr val="333333"/>
                </a:solidFill>
                <a:latin typeface="Calibri"/>
                <a:cs typeface="Calibri"/>
              </a:rPr>
              <a:t>s</a:t>
            </a:r>
            <a:r>
              <a:rPr sz="1500" spc="-4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500" spc="15" dirty="0">
                <a:solidFill>
                  <a:srgbClr val="333333"/>
                </a:solidFill>
                <a:latin typeface="Calibri"/>
                <a:cs typeface="Calibri"/>
              </a:rPr>
              <a:t>d</a:t>
            </a:r>
            <a:r>
              <a:rPr sz="1500" dirty="0">
                <a:solidFill>
                  <a:srgbClr val="333333"/>
                </a:solidFill>
                <a:latin typeface="Calibri"/>
                <a:cs typeface="Calibri"/>
              </a:rPr>
              <a:t>u</a:t>
            </a:r>
            <a:r>
              <a:rPr sz="1500" spc="-5" dirty="0">
                <a:solidFill>
                  <a:srgbClr val="333333"/>
                </a:solidFill>
                <a:latin typeface="Calibri"/>
                <a:cs typeface="Calibri"/>
              </a:rPr>
              <a:t>ri</a:t>
            </a:r>
            <a:r>
              <a:rPr sz="1500" spc="10" dirty="0">
                <a:solidFill>
                  <a:srgbClr val="333333"/>
                </a:solidFill>
                <a:latin typeface="Calibri"/>
                <a:cs typeface="Calibri"/>
              </a:rPr>
              <a:t>n</a:t>
            </a:r>
            <a:r>
              <a:rPr sz="1500" spc="45" dirty="0">
                <a:solidFill>
                  <a:srgbClr val="333333"/>
                </a:solidFill>
                <a:latin typeface="Calibri"/>
                <a:cs typeface="Calibri"/>
              </a:rPr>
              <a:t>g</a:t>
            </a:r>
            <a:r>
              <a:rPr sz="1500" spc="-4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500" spc="-5" dirty="0">
                <a:solidFill>
                  <a:srgbClr val="333333"/>
                </a:solidFill>
                <a:latin typeface="Calibri"/>
                <a:cs typeface="Calibri"/>
              </a:rPr>
              <a:t>t</a:t>
            </a:r>
            <a:r>
              <a:rPr sz="1500" spc="15" dirty="0">
                <a:solidFill>
                  <a:srgbClr val="333333"/>
                </a:solidFill>
                <a:latin typeface="Calibri"/>
                <a:cs typeface="Calibri"/>
              </a:rPr>
              <a:t>h</a:t>
            </a:r>
            <a:r>
              <a:rPr sz="1500" spc="-10" dirty="0">
                <a:solidFill>
                  <a:srgbClr val="333333"/>
                </a:solidFill>
                <a:latin typeface="Calibri"/>
                <a:cs typeface="Calibri"/>
              </a:rPr>
              <a:t>e</a:t>
            </a:r>
            <a:r>
              <a:rPr sz="1500" spc="-4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333333"/>
                </a:solidFill>
                <a:latin typeface="Calibri"/>
                <a:cs typeface="Calibri"/>
              </a:rPr>
              <a:t>f</a:t>
            </a:r>
            <a:r>
              <a:rPr sz="1500" spc="-5" dirty="0">
                <a:solidFill>
                  <a:srgbClr val="333333"/>
                </a:solidFill>
                <a:latin typeface="Calibri"/>
                <a:cs typeface="Calibri"/>
              </a:rPr>
              <a:t>i</a:t>
            </a:r>
            <a:r>
              <a:rPr sz="1500" dirty="0">
                <a:solidFill>
                  <a:srgbClr val="333333"/>
                </a:solidFill>
                <a:latin typeface="Calibri"/>
                <a:cs typeface="Calibri"/>
              </a:rPr>
              <a:t>r</a:t>
            </a:r>
            <a:r>
              <a:rPr sz="1500" spc="50" dirty="0">
                <a:solidFill>
                  <a:srgbClr val="333333"/>
                </a:solidFill>
                <a:latin typeface="Calibri"/>
                <a:cs typeface="Calibri"/>
              </a:rPr>
              <a:t>s</a:t>
            </a:r>
            <a:r>
              <a:rPr sz="1500" dirty="0">
                <a:solidFill>
                  <a:srgbClr val="333333"/>
                </a:solidFill>
                <a:latin typeface="Calibri"/>
                <a:cs typeface="Calibri"/>
              </a:rPr>
              <a:t>t</a:t>
            </a:r>
            <a:r>
              <a:rPr sz="1500" spc="-4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500" spc="-25" dirty="0">
                <a:solidFill>
                  <a:srgbClr val="333333"/>
                </a:solidFill>
                <a:latin typeface="Calibri"/>
                <a:cs typeface="Calibri"/>
              </a:rPr>
              <a:t>3</a:t>
            </a:r>
            <a:r>
              <a:rPr sz="1500" spc="-20" dirty="0">
                <a:solidFill>
                  <a:srgbClr val="333333"/>
                </a:solidFill>
                <a:latin typeface="Calibri"/>
                <a:cs typeface="Calibri"/>
              </a:rPr>
              <a:t>0</a:t>
            </a:r>
            <a:r>
              <a:rPr sz="1500" spc="-4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500" spc="5" dirty="0">
                <a:solidFill>
                  <a:srgbClr val="333333"/>
                </a:solidFill>
                <a:latin typeface="Calibri"/>
                <a:cs typeface="Calibri"/>
              </a:rPr>
              <a:t>d</a:t>
            </a:r>
            <a:r>
              <a:rPr sz="1500" spc="10" dirty="0">
                <a:solidFill>
                  <a:srgbClr val="333333"/>
                </a:solidFill>
                <a:latin typeface="Calibri"/>
                <a:cs typeface="Calibri"/>
              </a:rPr>
              <a:t>a</a:t>
            </a:r>
            <a:r>
              <a:rPr sz="1500" spc="15" dirty="0">
                <a:solidFill>
                  <a:srgbClr val="333333"/>
                </a:solidFill>
                <a:latin typeface="Calibri"/>
                <a:cs typeface="Calibri"/>
              </a:rPr>
              <a:t>y</a:t>
            </a:r>
            <a:r>
              <a:rPr sz="1500" spc="40" dirty="0">
                <a:solidFill>
                  <a:srgbClr val="333333"/>
                </a:solidFill>
                <a:latin typeface="Calibri"/>
                <a:cs typeface="Calibri"/>
              </a:rPr>
              <a:t>s</a:t>
            </a:r>
            <a:r>
              <a:rPr sz="1500" spc="-4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500" spc="-10" dirty="0">
                <a:solidFill>
                  <a:srgbClr val="333333"/>
                </a:solidFill>
                <a:latin typeface="Calibri"/>
                <a:cs typeface="Calibri"/>
              </a:rPr>
              <a:t>o</a:t>
            </a:r>
            <a:r>
              <a:rPr sz="1500" spc="-25" dirty="0">
                <a:solidFill>
                  <a:srgbClr val="333333"/>
                </a:solidFill>
                <a:latin typeface="Calibri"/>
                <a:cs typeface="Calibri"/>
              </a:rPr>
              <a:t>f</a:t>
            </a:r>
            <a:r>
              <a:rPr sz="1500" spc="-4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500" spc="10" dirty="0">
                <a:solidFill>
                  <a:srgbClr val="333333"/>
                </a:solidFill>
                <a:latin typeface="Calibri"/>
                <a:cs typeface="Calibri"/>
              </a:rPr>
              <a:t>l</a:t>
            </a:r>
            <a:r>
              <a:rPr sz="1500" dirty="0">
                <a:solidFill>
                  <a:srgbClr val="333333"/>
                </a:solidFill>
                <a:latin typeface="Calibri"/>
                <a:cs typeface="Calibri"/>
              </a:rPr>
              <a:t>i</a:t>
            </a:r>
            <a:r>
              <a:rPr sz="1500" spc="-40" dirty="0">
                <a:solidFill>
                  <a:srgbClr val="333333"/>
                </a:solidFill>
                <a:latin typeface="Calibri"/>
                <a:cs typeface="Calibri"/>
              </a:rPr>
              <a:t>f</a:t>
            </a:r>
            <a:r>
              <a:rPr sz="1500" spc="-10" dirty="0">
                <a:solidFill>
                  <a:srgbClr val="333333"/>
                </a:solidFill>
                <a:latin typeface="Calibri"/>
                <a:cs typeface="Calibri"/>
              </a:rPr>
              <a:t>e</a:t>
            </a:r>
            <a:r>
              <a:rPr sz="1500" spc="-40" dirty="0">
                <a:solidFill>
                  <a:srgbClr val="333333"/>
                </a:solidFill>
                <a:latin typeface="Calibri"/>
                <a:cs typeface="Calibri"/>
              </a:rPr>
              <a:t> f</a:t>
            </a:r>
            <a:r>
              <a:rPr sz="1500" spc="5" dirty="0">
                <a:solidFill>
                  <a:srgbClr val="333333"/>
                </a:solidFill>
                <a:latin typeface="Calibri"/>
                <a:cs typeface="Calibri"/>
              </a:rPr>
              <a:t>o</a:t>
            </a:r>
            <a:r>
              <a:rPr sz="1500" spc="-10" dirty="0">
                <a:solidFill>
                  <a:srgbClr val="333333"/>
                </a:solidFill>
                <a:latin typeface="Calibri"/>
                <a:cs typeface="Calibri"/>
              </a:rPr>
              <a:t>r</a:t>
            </a:r>
            <a:r>
              <a:rPr sz="1500" spc="-4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500" spc="25" dirty="0">
                <a:solidFill>
                  <a:srgbClr val="333333"/>
                </a:solidFill>
                <a:latin typeface="Calibri"/>
                <a:cs typeface="Calibri"/>
              </a:rPr>
              <a:t>c</a:t>
            </a:r>
            <a:r>
              <a:rPr sz="1500" dirty="0">
                <a:solidFill>
                  <a:srgbClr val="333333"/>
                </a:solidFill>
                <a:latin typeface="Calibri"/>
                <a:cs typeface="Calibri"/>
              </a:rPr>
              <a:t>h</a:t>
            </a:r>
            <a:r>
              <a:rPr sz="1500" spc="-5" dirty="0">
                <a:solidFill>
                  <a:srgbClr val="333333"/>
                </a:solidFill>
                <a:latin typeface="Calibri"/>
                <a:cs typeface="Calibri"/>
              </a:rPr>
              <a:t>i</a:t>
            </a:r>
            <a:r>
              <a:rPr sz="1500" spc="15" dirty="0">
                <a:solidFill>
                  <a:srgbClr val="333333"/>
                </a:solidFill>
                <a:latin typeface="Calibri"/>
                <a:cs typeface="Calibri"/>
              </a:rPr>
              <a:t>ld</a:t>
            </a:r>
            <a:r>
              <a:rPr sz="1500" spc="-20" dirty="0">
                <a:solidFill>
                  <a:srgbClr val="333333"/>
                </a:solidFill>
                <a:latin typeface="Calibri"/>
                <a:cs typeface="Calibri"/>
              </a:rPr>
              <a:t>r</a:t>
            </a:r>
            <a:r>
              <a:rPr sz="1500" spc="-15" dirty="0">
                <a:solidFill>
                  <a:srgbClr val="333333"/>
                </a:solidFill>
                <a:latin typeface="Calibri"/>
                <a:cs typeface="Calibri"/>
              </a:rPr>
              <a:t>e</a:t>
            </a:r>
            <a:r>
              <a:rPr sz="1500" spc="30" dirty="0">
                <a:solidFill>
                  <a:srgbClr val="333333"/>
                </a:solidFill>
                <a:latin typeface="Calibri"/>
                <a:cs typeface="Calibri"/>
              </a:rPr>
              <a:t>n</a:t>
            </a:r>
            <a:r>
              <a:rPr sz="1500" spc="-4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500" spc="30" dirty="0">
                <a:solidFill>
                  <a:srgbClr val="333333"/>
                </a:solidFill>
                <a:latin typeface="Calibri"/>
                <a:cs typeface="Calibri"/>
              </a:rPr>
              <a:t>b</a:t>
            </a:r>
            <a:r>
              <a:rPr sz="1500" spc="20" dirty="0">
                <a:solidFill>
                  <a:srgbClr val="333333"/>
                </a:solidFill>
                <a:latin typeface="Calibri"/>
                <a:cs typeface="Calibri"/>
              </a:rPr>
              <a:t>o</a:t>
            </a:r>
            <a:r>
              <a:rPr sz="1500" spc="-5" dirty="0">
                <a:solidFill>
                  <a:srgbClr val="333333"/>
                </a:solidFill>
                <a:latin typeface="Calibri"/>
                <a:cs typeface="Calibri"/>
              </a:rPr>
              <a:t>r</a:t>
            </a:r>
            <a:r>
              <a:rPr sz="1500" spc="30" dirty="0">
                <a:solidFill>
                  <a:srgbClr val="333333"/>
                </a:solidFill>
                <a:latin typeface="Calibri"/>
                <a:cs typeface="Calibri"/>
              </a:rPr>
              <a:t>n</a:t>
            </a:r>
            <a:r>
              <a:rPr sz="1500" spc="-4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500" spc="-15" dirty="0">
                <a:solidFill>
                  <a:srgbClr val="333333"/>
                </a:solidFill>
                <a:latin typeface="Calibri"/>
                <a:cs typeface="Calibri"/>
              </a:rPr>
              <a:t>w</a:t>
            </a:r>
            <a:r>
              <a:rPr sz="1500" spc="5" dirty="0">
                <a:solidFill>
                  <a:srgbClr val="333333"/>
                </a:solidFill>
                <a:latin typeface="Calibri"/>
                <a:cs typeface="Calibri"/>
              </a:rPr>
              <a:t>i</a:t>
            </a:r>
            <a:r>
              <a:rPr sz="1500" spc="-5" dirty="0">
                <a:solidFill>
                  <a:srgbClr val="333333"/>
                </a:solidFill>
                <a:latin typeface="Calibri"/>
                <a:cs typeface="Calibri"/>
              </a:rPr>
              <a:t>t</a:t>
            </a:r>
            <a:r>
              <a:rPr sz="1500" dirty="0">
                <a:solidFill>
                  <a:srgbClr val="333333"/>
                </a:solidFill>
                <a:latin typeface="Calibri"/>
                <a:cs typeface="Calibri"/>
              </a:rPr>
              <a:t>h</a:t>
            </a:r>
            <a:r>
              <a:rPr sz="1500" spc="-5" dirty="0">
                <a:solidFill>
                  <a:srgbClr val="333333"/>
                </a:solidFill>
                <a:latin typeface="Calibri"/>
                <a:cs typeface="Calibri"/>
              </a:rPr>
              <a:t>i</a:t>
            </a:r>
            <a:r>
              <a:rPr sz="1500" spc="30" dirty="0">
                <a:solidFill>
                  <a:srgbClr val="333333"/>
                </a:solidFill>
                <a:latin typeface="Calibri"/>
                <a:cs typeface="Calibri"/>
              </a:rPr>
              <a:t>n</a:t>
            </a:r>
            <a:r>
              <a:rPr sz="1500" spc="-4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500" spc="-65" dirty="0">
                <a:solidFill>
                  <a:srgbClr val="333333"/>
                </a:solidFill>
                <a:latin typeface="Calibri"/>
                <a:cs typeface="Calibri"/>
              </a:rPr>
              <a:t>1</a:t>
            </a:r>
            <a:r>
              <a:rPr sz="1500" spc="-20" dirty="0">
                <a:solidFill>
                  <a:srgbClr val="333333"/>
                </a:solidFill>
                <a:latin typeface="Calibri"/>
                <a:cs typeface="Calibri"/>
              </a:rPr>
              <a:t>0</a:t>
            </a:r>
            <a:r>
              <a:rPr sz="1500" spc="-4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500" spc="25" dirty="0">
                <a:solidFill>
                  <a:srgbClr val="333333"/>
                </a:solidFill>
                <a:latin typeface="Calibri"/>
                <a:cs typeface="Calibri"/>
              </a:rPr>
              <a:t>m</a:t>
            </a:r>
            <a:r>
              <a:rPr sz="1500" spc="5" dirty="0">
                <a:solidFill>
                  <a:srgbClr val="333333"/>
                </a:solidFill>
                <a:latin typeface="Calibri"/>
                <a:cs typeface="Calibri"/>
              </a:rPr>
              <a:t>o</a:t>
            </a:r>
            <a:r>
              <a:rPr sz="1500" spc="10" dirty="0">
                <a:solidFill>
                  <a:srgbClr val="333333"/>
                </a:solidFill>
                <a:latin typeface="Calibri"/>
                <a:cs typeface="Calibri"/>
              </a:rPr>
              <a:t>n</a:t>
            </a:r>
            <a:r>
              <a:rPr sz="1500" spc="-5" dirty="0">
                <a:solidFill>
                  <a:srgbClr val="333333"/>
                </a:solidFill>
                <a:latin typeface="Calibri"/>
                <a:cs typeface="Calibri"/>
              </a:rPr>
              <a:t>t</a:t>
            </a:r>
            <a:r>
              <a:rPr sz="1500" spc="10" dirty="0">
                <a:solidFill>
                  <a:srgbClr val="333333"/>
                </a:solidFill>
                <a:latin typeface="Calibri"/>
                <a:cs typeface="Calibri"/>
              </a:rPr>
              <a:t>h</a:t>
            </a:r>
            <a:r>
              <a:rPr sz="1500" spc="40" dirty="0">
                <a:solidFill>
                  <a:srgbClr val="333333"/>
                </a:solidFill>
                <a:latin typeface="Calibri"/>
                <a:cs typeface="Calibri"/>
              </a:rPr>
              <a:t>s</a:t>
            </a:r>
            <a:r>
              <a:rPr sz="1500" spc="2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500" spc="-25" dirty="0">
                <a:solidFill>
                  <a:srgbClr val="333333"/>
                </a:solidFill>
                <a:latin typeface="Calibri"/>
                <a:cs typeface="Calibri"/>
              </a:rPr>
              <a:t>o</a:t>
            </a:r>
            <a:r>
              <a:rPr sz="1500" dirty="0">
                <a:solidFill>
                  <a:srgbClr val="333333"/>
                </a:solidFill>
                <a:latin typeface="Calibri"/>
                <a:cs typeface="Calibri"/>
              </a:rPr>
              <a:t>f</a:t>
            </a:r>
            <a:r>
              <a:rPr sz="1500" spc="-4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500" spc="-5" dirty="0">
                <a:solidFill>
                  <a:srgbClr val="333333"/>
                </a:solidFill>
                <a:latin typeface="Calibri"/>
                <a:cs typeface="Calibri"/>
              </a:rPr>
              <a:t>t</a:t>
            </a:r>
            <a:r>
              <a:rPr sz="1500" spc="15" dirty="0">
                <a:solidFill>
                  <a:srgbClr val="333333"/>
                </a:solidFill>
                <a:latin typeface="Calibri"/>
                <a:cs typeface="Calibri"/>
              </a:rPr>
              <a:t>h</a:t>
            </a:r>
            <a:r>
              <a:rPr sz="1500" spc="-10" dirty="0">
                <a:solidFill>
                  <a:srgbClr val="333333"/>
                </a:solidFill>
                <a:latin typeface="Calibri"/>
                <a:cs typeface="Calibri"/>
              </a:rPr>
              <a:t>e</a:t>
            </a:r>
            <a:r>
              <a:rPr sz="1500" spc="-4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500" spc="10" dirty="0">
                <a:solidFill>
                  <a:srgbClr val="333333"/>
                </a:solidFill>
                <a:latin typeface="Calibri"/>
                <a:cs typeface="Calibri"/>
              </a:rPr>
              <a:t>c</a:t>
            </a:r>
            <a:r>
              <a:rPr sz="1500" spc="-20" dirty="0">
                <a:solidFill>
                  <a:srgbClr val="333333"/>
                </a:solidFill>
                <a:latin typeface="Calibri"/>
                <a:cs typeface="Calibri"/>
              </a:rPr>
              <a:t>ov</a:t>
            </a:r>
            <a:r>
              <a:rPr sz="1500" dirty="0">
                <a:solidFill>
                  <a:srgbClr val="333333"/>
                </a:solidFill>
                <a:latin typeface="Calibri"/>
                <a:cs typeface="Calibri"/>
              </a:rPr>
              <a:t>e</a:t>
            </a:r>
            <a:r>
              <a:rPr sz="1500" spc="-10" dirty="0">
                <a:solidFill>
                  <a:srgbClr val="333333"/>
                </a:solidFill>
                <a:latin typeface="Calibri"/>
                <a:cs typeface="Calibri"/>
              </a:rPr>
              <a:t>r</a:t>
            </a:r>
            <a:r>
              <a:rPr sz="1500" spc="20" dirty="0">
                <a:solidFill>
                  <a:srgbClr val="333333"/>
                </a:solidFill>
                <a:latin typeface="Calibri"/>
                <a:cs typeface="Calibri"/>
              </a:rPr>
              <a:t>a</a:t>
            </a:r>
            <a:r>
              <a:rPr sz="1500" spc="25" dirty="0">
                <a:solidFill>
                  <a:srgbClr val="333333"/>
                </a:solidFill>
                <a:latin typeface="Calibri"/>
                <a:cs typeface="Calibri"/>
              </a:rPr>
              <a:t>g</a:t>
            </a:r>
            <a:r>
              <a:rPr sz="1500" spc="-10" dirty="0">
                <a:solidFill>
                  <a:srgbClr val="333333"/>
                </a:solidFill>
                <a:latin typeface="Calibri"/>
                <a:cs typeface="Calibri"/>
              </a:rPr>
              <a:t>e</a:t>
            </a:r>
            <a:r>
              <a:rPr sz="1500" spc="-4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500" spc="-20" dirty="0">
                <a:solidFill>
                  <a:srgbClr val="333333"/>
                </a:solidFill>
                <a:latin typeface="Calibri"/>
                <a:cs typeface="Calibri"/>
              </a:rPr>
              <a:t>e</a:t>
            </a:r>
            <a:r>
              <a:rPr sz="1500" spc="10" dirty="0">
                <a:solidFill>
                  <a:srgbClr val="333333"/>
                </a:solidFill>
                <a:latin typeface="Calibri"/>
                <a:cs typeface="Calibri"/>
              </a:rPr>
              <a:t>f</a:t>
            </a:r>
            <a:r>
              <a:rPr sz="1500" spc="-40" dirty="0">
                <a:solidFill>
                  <a:srgbClr val="333333"/>
                </a:solidFill>
                <a:latin typeface="Calibri"/>
                <a:cs typeface="Calibri"/>
              </a:rPr>
              <a:t>f</a:t>
            </a:r>
            <a:r>
              <a:rPr sz="1500" spc="-10" dirty="0">
                <a:solidFill>
                  <a:srgbClr val="333333"/>
                </a:solidFill>
                <a:latin typeface="Calibri"/>
                <a:cs typeface="Calibri"/>
              </a:rPr>
              <a:t>e</a:t>
            </a:r>
            <a:r>
              <a:rPr sz="1500" spc="55" dirty="0">
                <a:solidFill>
                  <a:srgbClr val="333333"/>
                </a:solidFill>
                <a:latin typeface="Calibri"/>
                <a:cs typeface="Calibri"/>
              </a:rPr>
              <a:t>c</a:t>
            </a:r>
            <a:r>
              <a:rPr sz="1500" spc="-5" dirty="0">
                <a:solidFill>
                  <a:srgbClr val="333333"/>
                </a:solidFill>
                <a:latin typeface="Calibri"/>
                <a:cs typeface="Calibri"/>
              </a:rPr>
              <a:t>t</a:t>
            </a:r>
            <a:r>
              <a:rPr sz="1500" spc="15" dirty="0">
                <a:solidFill>
                  <a:srgbClr val="333333"/>
                </a:solidFill>
                <a:latin typeface="Calibri"/>
                <a:cs typeface="Calibri"/>
              </a:rPr>
              <a:t>i</a:t>
            </a:r>
            <a:r>
              <a:rPr sz="1500" spc="-20" dirty="0">
                <a:solidFill>
                  <a:srgbClr val="333333"/>
                </a:solidFill>
                <a:latin typeface="Calibri"/>
                <a:cs typeface="Calibri"/>
              </a:rPr>
              <a:t>v</a:t>
            </a:r>
            <a:r>
              <a:rPr sz="1500" spc="5" dirty="0">
                <a:solidFill>
                  <a:srgbClr val="333333"/>
                </a:solidFill>
                <a:latin typeface="Calibri"/>
                <a:cs typeface="Calibri"/>
              </a:rPr>
              <a:t>e</a:t>
            </a:r>
            <a:r>
              <a:rPr sz="1500" spc="-4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500" spc="5" dirty="0">
                <a:solidFill>
                  <a:srgbClr val="333333"/>
                </a:solidFill>
                <a:latin typeface="Calibri"/>
                <a:cs typeface="Calibri"/>
              </a:rPr>
              <a:t>d</a:t>
            </a:r>
            <a:r>
              <a:rPr sz="1500" spc="20" dirty="0">
                <a:solidFill>
                  <a:srgbClr val="333333"/>
                </a:solidFill>
                <a:latin typeface="Calibri"/>
                <a:cs typeface="Calibri"/>
              </a:rPr>
              <a:t>a</a:t>
            </a:r>
            <a:r>
              <a:rPr sz="1500" spc="-25" dirty="0">
                <a:solidFill>
                  <a:srgbClr val="333333"/>
                </a:solidFill>
                <a:latin typeface="Calibri"/>
                <a:cs typeface="Calibri"/>
              </a:rPr>
              <a:t>te</a:t>
            </a:r>
            <a:r>
              <a:rPr sz="1500" spc="-10" dirty="0">
                <a:solidFill>
                  <a:srgbClr val="333333"/>
                </a:solidFill>
                <a:latin typeface="Calibri"/>
                <a:cs typeface="Calibri"/>
              </a:rPr>
              <a:t>.</a:t>
            </a:r>
            <a:endParaRPr sz="15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7"/>
              </a:spcBef>
            </a:pPr>
            <a:endParaRPr sz="13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500" spc="915" dirty="0">
                <a:solidFill>
                  <a:srgbClr val="333333"/>
                </a:solidFill>
                <a:latin typeface="Microsoft Sans Serif"/>
                <a:cs typeface="Microsoft Sans Serif"/>
              </a:rPr>
              <a:t>f</a:t>
            </a:r>
            <a:r>
              <a:rPr sz="1500" spc="180" dirty="0">
                <a:solidFill>
                  <a:srgbClr val="333333"/>
                </a:solidFill>
                <a:latin typeface="Microsoft Sans Serif"/>
                <a:cs typeface="Microsoft Sans Serif"/>
              </a:rPr>
              <a:t> </a:t>
            </a:r>
            <a:r>
              <a:rPr sz="1500" spc="50" dirty="0">
                <a:solidFill>
                  <a:srgbClr val="333333"/>
                </a:solidFill>
                <a:latin typeface="Calibri"/>
                <a:cs typeface="Calibri"/>
              </a:rPr>
              <a:t>T</a:t>
            </a:r>
            <a:r>
              <a:rPr sz="1500" dirty="0">
                <a:solidFill>
                  <a:srgbClr val="333333"/>
                </a:solidFill>
                <a:latin typeface="Calibri"/>
                <a:cs typeface="Calibri"/>
              </a:rPr>
              <a:t>h</a:t>
            </a:r>
            <a:r>
              <a:rPr sz="1500" spc="5" dirty="0">
                <a:solidFill>
                  <a:srgbClr val="333333"/>
                </a:solidFill>
                <a:latin typeface="Calibri"/>
                <a:cs typeface="Calibri"/>
              </a:rPr>
              <a:t>i</a:t>
            </a:r>
            <a:r>
              <a:rPr sz="1500" spc="40" dirty="0">
                <a:solidFill>
                  <a:srgbClr val="333333"/>
                </a:solidFill>
                <a:latin typeface="Calibri"/>
                <a:cs typeface="Calibri"/>
              </a:rPr>
              <a:t>s</a:t>
            </a:r>
            <a:r>
              <a:rPr sz="1500" spc="-4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500" spc="20" dirty="0">
                <a:solidFill>
                  <a:srgbClr val="333333"/>
                </a:solidFill>
                <a:latin typeface="Calibri"/>
                <a:cs typeface="Calibri"/>
              </a:rPr>
              <a:t>p</a:t>
            </a:r>
            <a:r>
              <a:rPr sz="1500" spc="10" dirty="0">
                <a:solidFill>
                  <a:srgbClr val="333333"/>
                </a:solidFill>
                <a:latin typeface="Calibri"/>
                <a:cs typeface="Calibri"/>
              </a:rPr>
              <a:t>l</a:t>
            </a:r>
            <a:r>
              <a:rPr sz="1500" spc="25" dirty="0">
                <a:solidFill>
                  <a:srgbClr val="333333"/>
                </a:solidFill>
                <a:latin typeface="Calibri"/>
                <a:cs typeface="Calibri"/>
              </a:rPr>
              <a:t>a</a:t>
            </a:r>
            <a:r>
              <a:rPr sz="1500" spc="30" dirty="0">
                <a:solidFill>
                  <a:srgbClr val="333333"/>
                </a:solidFill>
                <a:latin typeface="Calibri"/>
                <a:cs typeface="Calibri"/>
              </a:rPr>
              <a:t>n</a:t>
            </a:r>
            <a:r>
              <a:rPr sz="1500" spc="-4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500" spc="25" dirty="0">
                <a:solidFill>
                  <a:srgbClr val="333333"/>
                </a:solidFill>
                <a:latin typeface="Calibri"/>
                <a:cs typeface="Calibri"/>
              </a:rPr>
              <a:t>d</a:t>
            </a:r>
            <a:r>
              <a:rPr sz="1500" spc="10" dirty="0">
                <a:solidFill>
                  <a:srgbClr val="333333"/>
                </a:solidFill>
                <a:latin typeface="Calibri"/>
                <a:cs typeface="Calibri"/>
              </a:rPr>
              <a:t>o</a:t>
            </a:r>
            <a:r>
              <a:rPr sz="1500" spc="-10" dirty="0">
                <a:solidFill>
                  <a:srgbClr val="333333"/>
                </a:solidFill>
                <a:latin typeface="Calibri"/>
                <a:cs typeface="Calibri"/>
              </a:rPr>
              <a:t>e</a:t>
            </a:r>
            <a:r>
              <a:rPr sz="1500" spc="40" dirty="0">
                <a:solidFill>
                  <a:srgbClr val="333333"/>
                </a:solidFill>
                <a:latin typeface="Calibri"/>
                <a:cs typeface="Calibri"/>
              </a:rPr>
              <a:t>s</a:t>
            </a:r>
            <a:r>
              <a:rPr sz="1500" spc="-4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500" spc="20" dirty="0">
                <a:solidFill>
                  <a:srgbClr val="333333"/>
                </a:solidFill>
                <a:latin typeface="Calibri"/>
                <a:cs typeface="Calibri"/>
              </a:rPr>
              <a:t>n</a:t>
            </a:r>
            <a:r>
              <a:rPr sz="1500" spc="-10" dirty="0">
                <a:solidFill>
                  <a:srgbClr val="333333"/>
                </a:solidFill>
                <a:latin typeface="Calibri"/>
                <a:cs typeface="Calibri"/>
              </a:rPr>
              <a:t>o</a:t>
            </a:r>
            <a:r>
              <a:rPr sz="1500" dirty="0">
                <a:solidFill>
                  <a:srgbClr val="333333"/>
                </a:solidFill>
                <a:latin typeface="Calibri"/>
                <a:cs typeface="Calibri"/>
              </a:rPr>
              <a:t>t</a:t>
            </a:r>
            <a:r>
              <a:rPr sz="1500" spc="-4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500" spc="10" dirty="0">
                <a:solidFill>
                  <a:srgbClr val="333333"/>
                </a:solidFill>
                <a:latin typeface="Calibri"/>
                <a:cs typeface="Calibri"/>
              </a:rPr>
              <a:t>c</a:t>
            </a:r>
            <a:r>
              <a:rPr sz="1500" spc="-10" dirty="0">
                <a:solidFill>
                  <a:srgbClr val="333333"/>
                </a:solidFill>
                <a:latin typeface="Calibri"/>
                <a:cs typeface="Calibri"/>
              </a:rPr>
              <a:t>o</a:t>
            </a:r>
            <a:r>
              <a:rPr sz="1500" spc="-5" dirty="0">
                <a:solidFill>
                  <a:srgbClr val="333333"/>
                </a:solidFill>
                <a:latin typeface="Calibri"/>
                <a:cs typeface="Calibri"/>
              </a:rPr>
              <a:t>v</a:t>
            </a:r>
            <a:r>
              <a:rPr sz="1500" spc="-15" dirty="0">
                <a:solidFill>
                  <a:srgbClr val="333333"/>
                </a:solidFill>
                <a:latin typeface="Calibri"/>
                <a:cs typeface="Calibri"/>
              </a:rPr>
              <a:t>e</a:t>
            </a:r>
            <a:r>
              <a:rPr sz="1500" spc="-10" dirty="0">
                <a:solidFill>
                  <a:srgbClr val="333333"/>
                </a:solidFill>
                <a:latin typeface="Calibri"/>
                <a:cs typeface="Calibri"/>
              </a:rPr>
              <a:t>r</a:t>
            </a:r>
            <a:r>
              <a:rPr sz="1500" spc="-4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500" spc="15" dirty="0">
                <a:solidFill>
                  <a:srgbClr val="333333"/>
                </a:solidFill>
                <a:latin typeface="Calibri"/>
                <a:cs typeface="Calibri"/>
              </a:rPr>
              <a:t>h</a:t>
            </a:r>
            <a:r>
              <a:rPr sz="1500" dirty="0">
                <a:solidFill>
                  <a:srgbClr val="333333"/>
                </a:solidFill>
                <a:latin typeface="Calibri"/>
                <a:cs typeface="Calibri"/>
              </a:rPr>
              <a:t>o</a:t>
            </a:r>
            <a:r>
              <a:rPr sz="1500" spc="30" dirty="0">
                <a:solidFill>
                  <a:srgbClr val="333333"/>
                </a:solidFill>
                <a:latin typeface="Calibri"/>
                <a:cs typeface="Calibri"/>
              </a:rPr>
              <a:t>s</a:t>
            </a:r>
            <a:r>
              <a:rPr sz="1500" spc="20" dirty="0">
                <a:solidFill>
                  <a:srgbClr val="333333"/>
                </a:solidFill>
                <a:latin typeface="Calibri"/>
                <a:cs typeface="Calibri"/>
              </a:rPr>
              <a:t>p</a:t>
            </a:r>
            <a:r>
              <a:rPr sz="1500" spc="5" dirty="0">
                <a:solidFill>
                  <a:srgbClr val="333333"/>
                </a:solidFill>
                <a:latin typeface="Calibri"/>
                <a:cs typeface="Calibri"/>
              </a:rPr>
              <a:t>i</a:t>
            </a:r>
            <a:r>
              <a:rPr sz="1500" spc="-5" dirty="0">
                <a:solidFill>
                  <a:srgbClr val="333333"/>
                </a:solidFill>
                <a:latin typeface="Calibri"/>
                <a:cs typeface="Calibri"/>
              </a:rPr>
              <a:t>t</a:t>
            </a:r>
            <a:r>
              <a:rPr sz="1500" spc="20" dirty="0">
                <a:solidFill>
                  <a:srgbClr val="333333"/>
                </a:solidFill>
                <a:latin typeface="Calibri"/>
                <a:cs typeface="Calibri"/>
              </a:rPr>
              <a:t>a</a:t>
            </a:r>
            <a:r>
              <a:rPr sz="1500" spc="10" dirty="0">
                <a:solidFill>
                  <a:srgbClr val="333333"/>
                </a:solidFill>
                <a:latin typeface="Calibri"/>
                <a:cs typeface="Calibri"/>
              </a:rPr>
              <a:t>l</a:t>
            </a:r>
            <a:r>
              <a:rPr sz="1500" dirty="0">
                <a:solidFill>
                  <a:srgbClr val="333333"/>
                </a:solidFill>
                <a:latin typeface="Calibri"/>
                <a:cs typeface="Calibri"/>
              </a:rPr>
              <a:t>i</a:t>
            </a:r>
            <a:r>
              <a:rPr sz="1500" spc="35" dirty="0">
                <a:solidFill>
                  <a:srgbClr val="333333"/>
                </a:solidFill>
                <a:latin typeface="Calibri"/>
                <a:cs typeface="Calibri"/>
              </a:rPr>
              <a:t>z</a:t>
            </a:r>
            <a:r>
              <a:rPr sz="1500" spc="20" dirty="0">
                <a:solidFill>
                  <a:srgbClr val="333333"/>
                </a:solidFill>
                <a:latin typeface="Calibri"/>
                <a:cs typeface="Calibri"/>
              </a:rPr>
              <a:t>a</a:t>
            </a:r>
            <a:r>
              <a:rPr sz="1500" spc="-5" dirty="0">
                <a:solidFill>
                  <a:srgbClr val="333333"/>
                </a:solidFill>
                <a:latin typeface="Calibri"/>
                <a:cs typeface="Calibri"/>
              </a:rPr>
              <a:t>t</a:t>
            </a:r>
            <a:r>
              <a:rPr sz="1500" spc="5" dirty="0">
                <a:solidFill>
                  <a:srgbClr val="333333"/>
                </a:solidFill>
                <a:latin typeface="Calibri"/>
                <a:cs typeface="Calibri"/>
              </a:rPr>
              <a:t>io</a:t>
            </a:r>
            <a:r>
              <a:rPr sz="1500" spc="15" dirty="0">
                <a:solidFill>
                  <a:srgbClr val="333333"/>
                </a:solidFill>
                <a:latin typeface="Calibri"/>
                <a:cs typeface="Calibri"/>
              </a:rPr>
              <a:t>n</a:t>
            </a:r>
            <a:r>
              <a:rPr sz="1500" spc="40" dirty="0">
                <a:solidFill>
                  <a:srgbClr val="333333"/>
                </a:solidFill>
                <a:latin typeface="Calibri"/>
                <a:cs typeface="Calibri"/>
              </a:rPr>
              <a:t>s</a:t>
            </a:r>
            <a:r>
              <a:rPr sz="1500" spc="-4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500" spc="5" dirty="0">
                <a:solidFill>
                  <a:srgbClr val="333333"/>
                </a:solidFill>
                <a:latin typeface="Calibri"/>
                <a:cs typeface="Calibri"/>
              </a:rPr>
              <a:t>o</a:t>
            </a:r>
            <a:r>
              <a:rPr sz="1500" spc="-10" dirty="0">
                <a:solidFill>
                  <a:srgbClr val="333333"/>
                </a:solidFill>
                <a:latin typeface="Calibri"/>
                <a:cs typeface="Calibri"/>
              </a:rPr>
              <a:t>r</a:t>
            </a:r>
            <a:r>
              <a:rPr sz="1500" spc="-4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500" spc="10" dirty="0">
                <a:solidFill>
                  <a:srgbClr val="333333"/>
                </a:solidFill>
                <a:latin typeface="Calibri"/>
                <a:cs typeface="Calibri"/>
              </a:rPr>
              <a:t>l</a:t>
            </a:r>
            <a:r>
              <a:rPr sz="1500" dirty="0">
                <a:solidFill>
                  <a:srgbClr val="333333"/>
                </a:solidFill>
                <a:latin typeface="Calibri"/>
                <a:cs typeface="Calibri"/>
              </a:rPr>
              <a:t>o</a:t>
            </a:r>
            <a:r>
              <a:rPr sz="1500" spc="50" dirty="0">
                <a:solidFill>
                  <a:srgbClr val="333333"/>
                </a:solidFill>
                <a:latin typeface="Calibri"/>
                <a:cs typeface="Calibri"/>
              </a:rPr>
              <a:t>s</a:t>
            </a:r>
            <a:r>
              <a:rPr sz="1500" spc="40" dirty="0">
                <a:solidFill>
                  <a:srgbClr val="333333"/>
                </a:solidFill>
                <a:latin typeface="Calibri"/>
                <a:cs typeface="Calibri"/>
              </a:rPr>
              <a:t>s</a:t>
            </a:r>
            <a:r>
              <a:rPr sz="1500" spc="-10" dirty="0">
                <a:solidFill>
                  <a:srgbClr val="333333"/>
                </a:solidFill>
                <a:latin typeface="Calibri"/>
                <a:cs typeface="Calibri"/>
              </a:rPr>
              <a:t>e</a:t>
            </a:r>
            <a:r>
              <a:rPr sz="1500" spc="40" dirty="0">
                <a:solidFill>
                  <a:srgbClr val="333333"/>
                </a:solidFill>
                <a:latin typeface="Calibri"/>
                <a:cs typeface="Calibri"/>
              </a:rPr>
              <a:t>s</a:t>
            </a:r>
            <a:r>
              <a:rPr sz="1500" spc="-4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500" spc="-20" dirty="0">
                <a:solidFill>
                  <a:srgbClr val="333333"/>
                </a:solidFill>
                <a:latin typeface="Calibri"/>
                <a:cs typeface="Calibri"/>
              </a:rPr>
              <a:t>r</a:t>
            </a:r>
            <a:r>
              <a:rPr sz="1500" spc="-10" dirty="0">
                <a:solidFill>
                  <a:srgbClr val="333333"/>
                </a:solidFill>
                <a:latin typeface="Calibri"/>
                <a:cs typeface="Calibri"/>
              </a:rPr>
              <a:t>e</a:t>
            </a:r>
            <a:r>
              <a:rPr sz="1500" spc="25" dirty="0">
                <a:solidFill>
                  <a:srgbClr val="333333"/>
                </a:solidFill>
                <a:latin typeface="Calibri"/>
                <a:cs typeface="Calibri"/>
              </a:rPr>
              <a:t>s</a:t>
            </a:r>
            <a:r>
              <a:rPr sz="1500" dirty="0">
                <a:solidFill>
                  <a:srgbClr val="333333"/>
                </a:solidFill>
                <a:latin typeface="Calibri"/>
                <a:cs typeface="Calibri"/>
              </a:rPr>
              <a:t>u</a:t>
            </a:r>
            <a:r>
              <a:rPr sz="1500" spc="10" dirty="0">
                <a:solidFill>
                  <a:srgbClr val="333333"/>
                </a:solidFill>
                <a:latin typeface="Calibri"/>
                <a:cs typeface="Calibri"/>
              </a:rPr>
              <a:t>l</a:t>
            </a:r>
            <a:r>
              <a:rPr sz="1500" spc="-5" dirty="0">
                <a:solidFill>
                  <a:srgbClr val="333333"/>
                </a:solidFill>
                <a:latin typeface="Calibri"/>
                <a:cs typeface="Calibri"/>
              </a:rPr>
              <a:t>ti</a:t>
            </a:r>
            <a:r>
              <a:rPr sz="1500" spc="10" dirty="0">
                <a:solidFill>
                  <a:srgbClr val="333333"/>
                </a:solidFill>
                <a:latin typeface="Calibri"/>
                <a:cs typeface="Calibri"/>
              </a:rPr>
              <a:t>n</a:t>
            </a:r>
            <a:r>
              <a:rPr sz="1500" spc="45" dirty="0">
                <a:solidFill>
                  <a:srgbClr val="333333"/>
                </a:solidFill>
                <a:latin typeface="Calibri"/>
                <a:cs typeface="Calibri"/>
              </a:rPr>
              <a:t>g</a:t>
            </a:r>
            <a:r>
              <a:rPr sz="1500" spc="-4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500" spc="-30" dirty="0">
                <a:solidFill>
                  <a:srgbClr val="333333"/>
                </a:solidFill>
                <a:latin typeface="Calibri"/>
                <a:cs typeface="Calibri"/>
              </a:rPr>
              <a:t>f</a:t>
            </a:r>
            <a:r>
              <a:rPr sz="1500" spc="-20" dirty="0">
                <a:solidFill>
                  <a:srgbClr val="333333"/>
                </a:solidFill>
                <a:latin typeface="Calibri"/>
                <a:cs typeface="Calibri"/>
              </a:rPr>
              <a:t>r</a:t>
            </a:r>
            <a:r>
              <a:rPr sz="1500" spc="5" dirty="0">
                <a:solidFill>
                  <a:srgbClr val="333333"/>
                </a:solidFill>
                <a:latin typeface="Calibri"/>
                <a:cs typeface="Calibri"/>
              </a:rPr>
              <a:t>om</a:t>
            </a:r>
            <a:r>
              <a:rPr sz="1500" spc="-35" dirty="0">
                <a:solidFill>
                  <a:srgbClr val="333333"/>
                </a:solidFill>
                <a:latin typeface="Calibri"/>
                <a:cs typeface="Calibri"/>
              </a:rPr>
              <a:t>:</a:t>
            </a:r>
            <a:endParaRPr sz="1500">
              <a:latin typeface="Calibri"/>
              <a:cs typeface="Calibri"/>
            </a:endParaRPr>
          </a:p>
          <a:p>
            <a:pPr marL="615950" indent="-301625">
              <a:lnSpc>
                <a:spcPct val="100000"/>
              </a:lnSpc>
              <a:spcBef>
                <a:spcPts val="600"/>
              </a:spcBef>
              <a:buClr>
                <a:srgbClr val="333333"/>
              </a:buClr>
              <a:buFont typeface="Calibri"/>
              <a:buChar char="-"/>
              <a:tabLst>
                <a:tab pos="622300" algn="l"/>
              </a:tabLst>
            </a:pPr>
            <a:r>
              <a:rPr sz="1500" spc="-70" dirty="0">
                <a:solidFill>
                  <a:srgbClr val="333333"/>
                </a:solidFill>
                <a:latin typeface="Calibri"/>
                <a:cs typeface="Calibri"/>
              </a:rPr>
              <a:t>A</a:t>
            </a:r>
            <a:r>
              <a:rPr sz="1500" spc="-4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500" spc="15" dirty="0">
                <a:solidFill>
                  <a:srgbClr val="333333"/>
                </a:solidFill>
                <a:latin typeface="Calibri"/>
                <a:cs typeface="Calibri"/>
              </a:rPr>
              <a:t>h</a:t>
            </a:r>
            <a:r>
              <a:rPr sz="1500" dirty="0">
                <a:solidFill>
                  <a:srgbClr val="333333"/>
                </a:solidFill>
                <a:latin typeface="Calibri"/>
                <a:cs typeface="Calibri"/>
              </a:rPr>
              <a:t>o</a:t>
            </a:r>
            <a:r>
              <a:rPr sz="1500" spc="30" dirty="0">
                <a:solidFill>
                  <a:srgbClr val="333333"/>
                </a:solidFill>
                <a:latin typeface="Calibri"/>
                <a:cs typeface="Calibri"/>
              </a:rPr>
              <a:t>s</a:t>
            </a:r>
            <a:r>
              <a:rPr sz="1500" spc="20" dirty="0">
                <a:solidFill>
                  <a:srgbClr val="333333"/>
                </a:solidFill>
                <a:latin typeface="Calibri"/>
                <a:cs typeface="Calibri"/>
              </a:rPr>
              <a:t>p</a:t>
            </a:r>
            <a:r>
              <a:rPr sz="1500" spc="5" dirty="0">
                <a:solidFill>
                  <a:srgbClr val="333333"/>
                </a:solidFill>
                <a:latin typeface="Calibri"/>
                <a:cs typeface="Calibri"/>
              </a:rPr>
              <a:t>i</a:t>
            </a:r>
            <a:r>
              <a:rPr sz="1500" spc="-5" dirty="0">
                <a:solidFill>
                  <a:srgbClr val="333333"/>
                </a:solidFill>
                <a:latin typeface="Calibri"/>
                <a:cs typeface="Calibri"/>
              </a:rPr>
              <a:t>t</a:t>
            </a:r>
            <a:r>
              <a:rPr sz="1500" spc="20" dirty="0">
                <a:solidFill>
                  <a:srgbClr val="333333"/>
                </a:solidFill>
                <a:latin typeface="Calibri"/>
                <a:cs typeface="Calibri"/>
              </a:rPr>
              <a:t>a</a:t>
            </a:r>
            <a:r>
              <a:rPr sz="1500" spc="10" dirty="0">
                <a:solidFill>
                  <a:srgbClr val="333333"/>
                </a:solidFill>
                <a:latin typeface="Calibri"/>
                <a:cs typeface="Calibri"/>
              </a:rPr>
              <a:t>l</a:t>
            </a:r>
            <a:r>
              <a:rPr sz="1500" dirty="0">
                <a:solidFill>
                  <a:srgbClr val="333333"/>
                </a:solidFill>
                <a:latin typeface="Calibri"/>
                <a:cs typeface="Calibri"/>
              </a:rPr>
              <a:t>i</a:t>
            </a:r>
            <a:r>
              <a:rPr sz="1500" spc="35" dirty="0">
                <a:solidFill>
                  <a:srgbClr val="333333"/>
                </a:solidFill>
                <a:latin typeface="Calibri"/>
                <a:cs typeface="Calibri"/>
              </a:rPr>
              <a:t>z</a:t>
            </a:r>
            <a:r>
              <a:rPr sz="1500" spc="20" dirty="0">
                <a:solidFill>
                  <a:srgbClr val="333333"/>
                </a:solidFill>
                <a:latin typeface="Calibri"/>
                <a:cs typeface="Calibri"/>
              </a:rPr>
              <a:t>a</a:t>
            </a:r>
            <a:r>
              <a:rPr sz="1500" spc="-5" dirty="0">
                <a:solidFill>
                  <a:srgbClr val="333333"/>
                </a:solidFill>
                <a:latin typeface="Calibri"/>
                <a:cs typeface="Calibri"/>
              </a:rPr>
              <a:t>t</a:t>
            </a:r>
            <a:r>
              <a:rPr sz="1500" spc="5" dirty="0">
                <a:solidFill>
                  <a:srgbClr val="333333"/>
                </a:solidFill>
                <a:latin typeface="Calibri"/>
                <a:cs typeface="Calibri"/>
              </a:rPr>
              <a:t>io</a:t>
            </a:r>
            <a:r>
              <a:rPr sz="1500" spc="30" dirty="0">
                <a:solidFill>
                  <a:srgbClr val="333333"/>
                </a:solidFill>
                <a:latin typeface="Calibri"/>
                <a:cs typeface="Calibri"/>
              </a:rPr>
              <a:t>n</a:t>
            </a:r>
            <a:r>
              <a:rPr sz="1500" spc="-4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500" spc="5" dirty="0">
                <a:solidFill>
                  <a:srgbClr val="333333"/>
                </a:solidFill>
                <a:latin typeface="Calibri"/>
                <a:cs typeface="Calibri"/>
              </a:rPr>
              <a:t>o</a:t>
            </a:r>
            <a:r>
              <a:rPr sz="1500" spc="-10" dirty="0">
                <a:solidFill>
                  <a:srgbClr val="333333"/>
                </a:solidFill>
                <a:latin typeface="Calibri"/>
                <a:cs typeface="Calibri"/>
              </a:rPr>
              <a:t>r</a:t>
            </a:r>
            <a:r>
              <a:rPr sz="1500" spc="-4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500" spc="10" dirty="0">
                <a:solidFill>
                  <a:srgbClr val="333333"/>
                </a:solidFill>
                <a:latin typeface="Calibri"/>
                <a:cs typeface="Calibri"/>
              </a:rPr>
              <a:t>l</a:t>
            </a:r>
            <a:r>
              <a:rPr sz="1500" dirty="0">
                <a:solidFill>
                  <a:srgbClr val="333333"/>
                </a:solidFill>
                <a:latin typeface="Calibri"/>
                <a:cs typeface="Calibri"/>
              </a:rPr>
              <a:t>o</a:t>
            </a:r>
            <a:r>
              <a:rPr sz="1500" spc="50" dirty="0">
                <a:solidFill>
                  <a:srgbClr val="333333"/>
                </a:solidFill>
                <a:latin typeface="Calibri"/>
                <a:cs typeface="Calibri"/>
              </a:rPr>
              <a:t>s</a:t>
            </a:r>
            <a:r>
              <a:rPr sz="1500" spc="40" dirty="0">
                <a:solidFill>
                  <a:srgbClr val="333333"/>
                </a:solidFill>
                <a:latin typeface="Calibri"/>
                <a:cs typeface="Calibri"/>
              </a:rPr>
              <a:t>s</a:t>
            </a:r>
            <a:r>
              <a:rPr sz="1500" spc="-4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500" spc="-15" dirty="0">
                <a:solidFill>
                  <a:srgbClr val="333333"/>
                </a:solidFill>
                <a:latin typeface="Calibri"/>
                <a:cs typeface="Calibri"/>
              </a:rPr>
              <a:t>w</a:t>
            </a:r>
            <a:r>
              <a:rPr sz="1500" dirty="0">
                <a:solidFill>
                  <a:srgbClr val="333333"/>
                </a:solidFill>
                <a:latin typeface="Calibri"/>
                <a:cs typeface="Calibri"/>
              </a:rPr>
              <a:t>h</a:t>
            </a:r>
            <a:r>
              <a:rPr sz="1500" spc="5" dirty="0">
                <a:solidFill>
                  <a:srgbClr val="333333"/>
                </a:solidFill>
                <a:latin typeface="Calibri"/>
                <a:cs typeface="Calibri"/>
              </a:rPr>
              <a:t>i</a:t>
            </a:r>
            <a:r>
              <a:rPr sz="1500" spc="25" dirty="0">
                <a:solidFill>
                  <a:srgbClr val="333333"/>
                </a:solidFill>
                <a:latin typeface="Calibri"/>
                <a:cs typeface="Calibri"/>
              </a:rPr>
              <a:t>c</a:t>
            </a:r>
            <a:r>
              <a:rPr sz="1500" spc="20" dirty="0">
                <a:solidFill>
                  <a:srgbClr val="333333"/>
                </a:solidFill>
                <a:latin typeface="Calibri"/>
                <a:cs typeface="Calibri"/>
              </a:rPr>
              <a:t>h</a:t>
            </a:r>
            <a:r>
              <a:rPr sz="1500" spc="-4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500" spc="15" dirty="0">
                <a:solidFill>
                  <a:srgbClr val="333333"/>
                </a:solidFill>
                <a:latin typeface="Calibri"/>
                <a:cs typeface="Calibri"/>
              </a:rPr>
              <a:t>b</a:t>
            </a:r>
            <a:r>
              <a:rPr sz="1500" spc="5" dirty="0">
                <a:solidFill>
                  <a:srgbClr val="333333"/>
                </a:solidFill>
                <a:latin typeface="Calibri"/>
                <a:cs typeface="Calibri"/>
              </a:rPr>
              <a:t>e</a:t>
            </a:r>
            <a:r>
              <a:rPr sz="1500" spc="35" dirty="0">
                <a:solidFill>
                  <a:srgbClr val="333333"/>
                </a:solidFill>
                <a:latin typeface="Calibri"/>
                <a:cs typeface="Calibri"/>
              </a:rPr>
              <a:t>g</a:t>
            </a:r>
            <a:r>
              <a:rPr sz="1500" spc="25" dirty="0">
                <a:solidFill>
                  <a:srgbClr val="333333"/>
                </a:solidFill>
                <a:latin typeface="Calibri"/>
                <a:cs typeface="Calibri"/>
              </a:rPr>
              <a:t>a</a:t>
            </a:r>
            <a:r>
              <a:rPr sz="1500" spc="30" dirty="0">
                <a:solidFill>
                  <a:srgbClr val="333333"/>
                </a:solidFill>
                <a:latin typeface="Calibri"/>
                <a:cs typeface="Calibri"/>
              </a:rPr>
              <a:t>n</a:t>
            </a:r>
            <a:r>
              <a:rPr sz="1500" spc="-4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500" spc="15" dirty="0">
                <a:solidFill>
                  <a:srgbClr val="333333"/>
                </a:solidFill>
                <a:latin typeface="Calibri"/>
                <a:cs typeface="Calibri"/>
              </a:rPr>
              <a:t>b</a:t>
            </a:r>
            <a:r>
              <a:rPr sz="1500" spc="5" dirty="0">
                <a:solidFill>
                  <a:srgbClr val="333333"/>
                </a:solidFill>
                <a:latin typeface="Calibri"/>
                <a:cs typeface="Calibri"/>
              </a:rPr>
              <a:t>e</a:t>
            </a:r>
            <a:r>
              <a:rPr sz="1500" spc="-40" dirty="0">
                <a:solidFill>
                  <a:srgbClr val="333333"/>
                </a:solidFill>
                <a:latin typeface="Calibri"/>
                <a:cs typeface="Calibri"/>
              </a:rPr>
              <a:t>f</a:t>
            </a:r>
            <a:r>
              <a:rPr sz="1500" spc="5" dirty="0">
                <a:solidFill>
                  <a:srgbClr val="333333"/>
                </a:solidFill>
                <a:latin typeface="Calibri"/>
                <a:cs typeface="Calibri"/>
              </a:rPr>
              <a:t>o</a:t>
            </a:r>
            <a:r>
              <a:rPr sz="1500" spc="-20" dirty="0">
                <a:solidFill>
                  <a:srgbClr val="333333"/>
                </a:solidFill>
                <a:latin typeface="Calibri"/>
                <a:cs typeface="Calibri"/>
              </a:rPr>
              <a:t>r</a:t>
            </a:r>
            <a:r>
              <a:rPr sz="1500" spc="-10" dirty="0">
                <a:solidFill>
                  <a:srgbClr val="333333"/>
                </a:solidFill>
                <a:latin typeface="Calibri"/>
                <a:cs typeface="Calibri"/>
              </a:rPr>
              <a:t>e</a:t>
            </a:r>
            <a:r>
              <a:rPr sz="1500" spc="-4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500" spc="-5" dirty="0">
                <a:solidFill>
                  <a:srgbClr val="333333"/>
                </a:solidFill>
                <a:latin typeface="Calibri"/>
                <a:cs typeface="Calibri"/>
              </a:rPr>
              <a:t>y</a:t>
            </a:r>
            <a:r>
              <a:rPr sz="1500" spc="5" dirty="0">
                <a:solidFill>
                  <a:srgbClr val="333333"/>
                </a:solidFill>
                <a:latin typeface="Calibri"/>
                <a:cs typeface="Calibri"/>
              </a:rPr>
              <a:t>o</a:t>
            </a:r>
            <a:r>
              <a:rPr sz="1500" dirty="0">
                <a:solidFill>
                  <a:srgbClr val="333333"/>
                </a:solidFill>
                <a:latin typeface="Calibri"/>
                <a:cs typeface="Calibri"/>
              </a:rPr>
              <a:t>u</a:t>
            </a:r>
            <a:r>
              <a:rPr sz="1500" spc="-10" dirty="0">
                <a:solidFill>
                  <a:srgbClr val="333333"/>
                </a:solidFill>
                <a:latin typeface="Calibri"/>
                <a:cs typeface="Calibri"/>
              </a:rPr>
              <a:t>r</a:t>
            </a:r>
            <a:r>
              <a:rPr sz="1500" spc="-4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500" spc="-20" dirty="0">
                <a:solidFill>
                  <a:srgbClr val="333333"/>
                </a:solidFill>
                <a:latin typeface="Calibri"/>
                <a:cs typeface="Calibri"/>
              </a:rPr>
              <a:t>e</a:t>
            </a:r>
            <a:r>
              <a:rPr sz="1500" spc="10" dirty="0">
                <a:solidFill>
                  <a:srgbClr val="333333"/>
                </a:solidFill>
                <a:latin typeface="Calibri"/>
                <a:cs typeface="Calibri"/>
              </a:rPr>
              <a:t>f</a:t>
            </a:r>
            <a:r>
              <a:rPr sz="1500" spc="-40" dirty="0">
                <a:solidFill>
                  <a:srgbClr val="333333"/>
                </a:solidFill>
                <a:latin typeface="Calibri"/>
                <a:cs typeface="Calibri"/>
              </a:rPr>
              <a:t>f</a:t>
            </a:r>
            <a:r>
              <a:rPr sz="1500" spc="-10" dirty="0">
                <a:solidFill>
                  <a:srgbClr val="333333"/>
                </a:solidFill>
                <a:latin typeface="Calibri"/>
                <a:cs typeface="Calibri"/>
              </a:rPr>
              <a:t>e</a:t>
            </a:r>
            <a:r>
              <a:rPr sz="1500" spc="55" dirty="0">
                <a:solidFill>
                  <a:srgbClr val="333333"/>
                </a:solidFill>
                <a:latin typeface="Calibri"/>
                <a:cs typeface="Calibri"/>
              </a:rPr>
              <a:t>c</a:t>
            </a:r>
            <a:r>
              <a:rPr sz="1500" spc="-5" dirty="0">
                <a:solidFill>
                  <a:srgbClr val="333333"/>
                </a:solidFill>
                <a:latin typeface="Calibri"/>
                <a:cs typeface="Calibri"/>
              </a:rPr>
              <a:t>t</a:t>
            </a:r>
            <a:r>
              <a:rPr sz="1500" spc="15" dirty="0">
                <a:solidFill>
                  <a:srgbClr val="333333"/>
                </a:solidFill>
                <a:latin typeface="Calibri"/>
                <a:cs typeface="Calibri"/>
              </a:rPr>
              <a:t>i</a:t>
            </a:r>
            <a:r>
              <a:rPr sz="1500" spc="-5" dirty="0">
                <a:solidFill>
                  <a:srgbClr val="333333"/>
                </a:solidFill>
                <a:latin typeface="Calibri"/>
                <a:cs typeface="Calibri"/>
              </a:rPr>
              <a:t>v</a:t>
            </a:r>
            <a:r>
              <a:rPr sz="1500" spc="-10" dirty="0">
                <a:solidFill>
                  <a:srgbClr val="333333"/>
                </a:solidFill>
                <a:latin typeface="Calibri"/>
                <a:cs typeface="Calibri"/>
              </a:rPr>
              <a:t>e</a:t>
            </a:r>
            <a:r>
              <a:rPr sz="1500" spc="-4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500" spc="5" dirty="0">
                <a:solidFill>
                  <a:srgbClr val="333333"/>
                </a:solidFill>
                <a:latin typeface="Calibri"/>
                <a:cs typeface="Calibri"/>
              </a:rPr>
              <a:t>d</a:t>
            </a:r>
            <a:r>
              <a:rPr sz="1500" spc="20" dirty="0">
                <a:solidFill>
                  <a:srgbClr val="333333"/>
                </a:solidFill>
                <a:latin typeface="Calibri"/>
                <a:cs typeface="Calibri"/>
              </a:rPr>
              <a:t>a</a:t>
            </a:r>
            <a:r>
              <a:rPr sz="1500" spc="-25" dirty="0">
                <a:solidFill>
                  <a:srgbClr val="333333"/>
                </a:solidFill>
                <a:latin typeface="Calibri"/>
                <a:cs typeface="Calibri"/>
              </a:rPr>
              <a:t>te</a:t>
            </a:r>
            <a:r>
              <a:rPr sz="1500" spc="-10" dirty="0">
                <a:solidFill>
                  <a:srgbClr val="333333"/>
                </a:solidFill>
                <a:latin typeface="Calibri"/>
                <a:cs typeface="Calibri"/>
              </a:rPr>
              <a:t>.</a:t>
            </a:r>
            <a:endParaRPr sz="1500">
              <a:latin typeface="Calibri"/>
              <a:cs typeface="Calibri"/>
            </a:endParaRPr>
          </a:p>
          <a:p>
            <a:pPr marL="626110" indent="-311785">
              <a:lnSpc>
                <a:spcPct val="100000"/>
              </a:lnSpc>
              <a:spcBef>
                <a:spcPts val="200"/>
              </a:spcBef>
              <a:buClr>
                <a:srgbClr val="333333"/>
              </a:buClr>
              <a:buFont typeface="Calibri"/>
              <a:buChar char="-"/>
              <a:tabLst>
                <a:tab pos="626745" algn="l"/>
              </a:tabLst>
            </a:pPr>
            <a:r>
              <a:rPr sz="1500" spc="-15" dirty="0">
                <a:solidFill>
                  <a:srgbClr val="333333"/>
                </a:solidFill>
                <a:latin typeface="Calibri"/>
                <a:cs typeface="Calibri"/>
              </a:rPr>
              <a:t>I</a:t>
            </a:r>
            <a:r>
              <a:rPr sz="1500" spc="10" dirty="0">
                <a:solidFill>
                  <a:srgbClr val="333333"/>
                </a:solidFill>
                <a:latin typeface="Calibri"/>
                <a:cs typeface="Calibri"/>
              </a:rPr>
              <a:t>n</a:t>
            </a:r>
            <a:r>
              <a:rPr sz="1500" spc="-10" dirty="0">
                <a:solidFill>
                  <a:srgbClr val="333333"/>
                </a:solidFill>
                <a:latin typeface="Calibri"/>
                <a:cs typeface="Calibri"/>
              </a:rPr>
              <a:t>j</a:t>
            </a:r>
            <a:r>
              <a:rPr sz="1500" dirty="0">
                <a:solidFill>
                  <a:srgbClr val="333333"/>
                </a:solidFill>
                <a:latin typeface="Calibri"/>
                <a:cs typeface="Calibri"/>
              </a:rPr>
              <a:t>u</a:t>
            </a:r>
            <a:r>
              <a:rPr sz="1500" spc="-5" dirty="0">
                <a:solidFill>
                  <a:srgbClr val="333333"/>
                </a:solidFill>
                <a:latin typeface="Calibri"/>
                <a:cs typeface="Calibri"/>
              </a:rPr>
              <a:t>ri</a:t>
            </a:r>
            <a:r>
              <a:rPr sz="1500" spc="10" dirty="0">
                <a:solidFill>
                  <a:srgbClr val="333333"/>
                </a:solidFill>
                <a:latin typeface="Calibri"/>
                <a:cs typeface="Calibri"/>
              </a:rPr>
              <a:t>n</a:t>
            </a:r>
            <a:r>
              <a:rPr sz="1500" spc="45" dirty="0">
                <a:solidFill>
                  <a:srgbClr val="333333"/>
                </a:solidFill>
                <a:latin typeface="Calibri"/>
                <a:cs typeface="Calibri"/>
              </a:rPr>
              <a:t>g</a:t>
            </a:r>
            <a:r>
              <a:rPr sz="1500" spc="-4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500" spc="5" dirty="0">
                <a:solidFill>
                  <a:srgbClr val="333333"/>
                </a:solidFill>
                <a:latin typeface="Calibri"/>
                <a:cs typeface="Calibri"/>
              </a:rPr>
              <a:t>o</a:t>
            </a:r>
            <a:r>
              <a:rPr sz="1500" spc="-10" dirty="0">
                <a:solidFill>
                  <a:srgbClr val="333333"/>
                </a:solidFill>
                <a:latin typeface="Calibri"/>
                <a:cs typeface="Calibri"/>
              </a:rPr>
              <a:t>r</a:t>
            </a:r>
            <a:r>
              <a:rPr sz="1500" spc="-4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500" spc="20" dirty="0">
                <a:solidFill>
                  <a:srgbClr val="333333"/>
                </a:solidFill>
                <a:latin typeface="Calibri"/>
                <a:cs typeface="Calibri"/>
              </a:rPr>
              <a:t>a</a:t>
            </a:r>
            <a:r>
              <a:rPr sz="1500" spc="25" dirty="0">
                <a:solidFill>
                  <a:srgbClr val="333333"/>
                </a:solidFill>
                <a:latin typeface="Calibri"/>
                <a:cs typeface="Calibri"/>
              </a:rPr>
              <a:t>t</a:t>
            </a:r>
            <a:r>
              <a:rPr sz="1500" spc="-25" dirty="0">
                <a:solidFill>
                  <a:srgbClr val="333333"/>
                </a:solidFill>
                <a:latin typeface="Calibri"/>
                <a:cs typeface="Calibri"/>
              </a:rPr>
              <a:t>t</a:t>
            </a:r>
            <a:r>
              <a:rPr sz="1500" spc="-15" dirty="0">
                <a:solidFill>
                  <a:srgbClr val="333333"/>
                </a:solidFill>
                <a:latin typeface="Calibri"/>
                <a:cs typeface="Calibri"/>
              </a:rPr>
              <a:t>e</a:t>
            </a:r>
            <a:r>
              <a:rPr sz="1500" spc="20" dirty="0">
                <a:solidFill>
                  <a:srgbClr val="333333"/>
                </a:solidFill>
                <a:latin typeface="Calibri"/>
                <a:cs typeface="Calibri"/>
              </a:rPr>
              <a:t>mp</a:t>
            </a:r>
            <a:r>
              <a:rPr sz="1500" spc="-5" dirty="0">
                <a:solidFill>
                  <a:srgbClr val="333333"/>
                </a:solidFill>
                <a:latin typeface="Calibri"/>
                <a:cs typeface="Calibri"/>
              </a:rPr>
              <a:t>ti</a:t>
            </a:r>
            <a:r>
              <a:rPr sz="1500" spc="10" dirty="0">
                <a:solidFill>
                  <a:srgbClr val="333333"/>
                </a:solidFill>
                <a:latin typeface="Calibri"/>
                <a:cs typeface="Calibri"/>
              </a:rPr>
              <a:t>n</a:t>
            </a:r>
            <a:r>
              <a:rPr sz="1500" spc="45" dirty="0">
                <a:solidFill>
                  <a:srgbClr val="333333"/>
                </a:solidFill>
                <a:latin typeface="Calibri"/>
                <a:cs typeface="Calibri"/>
              </a:rPr>
              <a:t>g</a:t>
            </a:r>
            <a:r>
              <a:rPr sz="1500" spc="-4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500" spc="-25" dirty="0">
                <a:solidFill>
                  <a:srgbClr val="333333"/>
                </a:solidFill>
                <a:latin typeface="Calibri"/>
                <a:cs typeface="Calibri"/>
              </a:rPr>
              <a:t>t</a:t>
            </a:r>
            <a:r>
              <a:rPr sz="1500" spc="15" dirty="0">
                <a:solidFill>
                  <a:srgbClr val="333333"/>
                </a:solidFill>
                <a:latin typeface="Calibri"/>
                <a:cs typeface="Calibri"/>
              </a:rPr>
              <a:t>o</a:t>
            </a:r>
            <a:r>
              <a:rPr sz="1500" spc="-4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500" spc="-5" dirty="0">
                <a:solidFill>
                  <a:srgbClr val="333333"/>
                </a:solidFill>
                <a:latin typeface="Calibri"/>
                <a:cs typeface="Calibri"/>
              </a:rPr>
              <a:t>i</a:t>
            </a:r>
            <a:r>
              <a:rPr sz="1500" spc="10" dirty="0">
                <a:solidFill>
                  <a:srgbClr val="333333"/>
                </a:solidFill>
                <a:latin typeface="Calibri"/>
                <a:cs typeface="Calibri"/>
              </a:rPr>
              <a:t>n</a:t>
            </a:r>
            <a:r>
              <a:rPr sz="1500" spc="-10" dirty="0">
                <a:solidFill>
                  <a:srgbClr val="333333"/>
                </a:solidFill>
                <a:latin typeface="Calibri"/>
                <a:cs typeface="Calibri"/>
              </a:rPr>
              <a:t>j</a:t>
            </a:r>
            <a:r>
              <a:rPr sz="1500" dirty="0">
                <a:solidFill>
                  <a:srgbClr val="333333"/>
                </a:solidFill>
                <a:latin typeface="Calibri"/>
                <a:cs typeface="Calibri"/>
              </a:rPr>
              <a:t>u</a:t>
            </a:r>
            <a:r>
              <a:rPr sz="1500" spc="-20" dirty="0">
                <a:solidFill>
                  <a:srgbClr val="333333"/>
                </a:solidFill>
                <a:latin typeface="Calibri"/>
                <a:cs typeface="Calibri"/>
              </a:rPr>
              <a:t>r</a:t>
            </a:r>
            <a:r>
              <a:rPr sz="1500" spc="-10" dirty="0">
                <a:solidFill>
                  <a:srgbClr val="333333"/>
                </a:solidFill>
                <a:latin typeface="Calibri"/>
                <a:cs typeface="Calibri"/>
              </a:rPr>
              <a:t>e</a:t>
            </a:r>
            <a:r>
              <a:rPr sz="1500" spc="-4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500" spc="-5" dirty="0">
                <a:solidFill>
                  <a:srgbClr val="333333"/>
                </a:solidFill>
                <a:latin typeface="Calibri"/>
                <a:cs typeface="Calibri"/>
              </a:rPr>
              <a:t>y</a:t>
            </a:r>
            <a:r>
              <a:rPr sz="1500" spc="5" dirty="0">
                <a:solidFill>
                  <a:srgbClr val="333333"/>
                </a:solidFill>
                <a:latin typeface="Calibri"/>
                <a:cs typeface="Calibri"/>
              </a:rPr>
              <a:t>o</a:t>
            </a:r>
            <a:r>
              <a:rPr sz="1500" dirty="0">
                <a:solidFill>
                  <a:srgbClr val="333333"/>
                </a:solidFill>
                <a:latin typeface="Calibri"/>
                <a:cs typeface="Calibri"/>
              </a:rPr>
              <a:t>ur</a:t>
            </a:r>
            <a:r>
              <a:rPr sz="1500" spc="40" dirty="0">
                <a:solidFill>
                  <a:srgbClr val="333333"/>
                </a:solidFill>
                <a:latin typeface="Calibri"/>
                <a:cs typeface="Calibri"/>
              </a:rPr>
              <a:t>s</a:t>
            </a:r>
            <a:r>
              <a:rPr sz="1500" spc="-20" dirty="0">
                <a:solidFill>
                  <a:srgbClr val="333333"/>
                </a:solidFill>
                <a:latin typeface="Calibri"/>
                <a:cs typeface="Calibri"/>
              </a:rPr>
              <a:t>e</a:t>
            </a:r>
            <a:r>
              <a:rPr sz="1500" spc="10" dirty="0">
                <a:solidFill>
                  <a:srgbClr val="333333"/>
                </a:solidFill>
                <a:latin typeface="Calibri"/>
                <a:cs typeface="Calibri"/>
              </a:rPr>
              <a:t>l</a:t>
            </a:r>
            <a:r>
              <a:rPr sz="1500" spc="-70" dirty="0">
                <a:solidFill>
                  <a:srgbClr val="333333"/>
                </a:solidFill>
                <a:latin typeface="Calibri"/>
                <a:cs typeface="Calibri"/>
              </a:rPr>
              <a:t>f</a:t>
            </a:r>
            <a:r>
              <a:rPr sz="1500" spc="-5" dirty="0">
                <a:solidFill>
                  <a:srgbClr val="333333"/>
                </a:solidFill>
                <a:latin typeface="Calibri"/>
                <a:cs typeface="Calibri"/>
              </a:rPr>
              <a:t>,</a:t>
            </a:r>
            <a:r>
              <a:rPr sz="1500" spc="-4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500" spc="5" dirty="0">
                <a:solidFill>
                  <a:srgbClr val="333333"/>
                </a:solidFill>
                <a:latin typeface="Calibri"/>
                <a:cs typeface="Calibri"/>
              </a:rPr>
              <a:t>o</a:t>
            </a:r>
            <a:r>
              <a:rPr sz="1500" spc="-10" dirty="0">
                <a:solidFill>
                  <a:srgbClr val="333333"/>
                </a:solidFill>
                <a:latin typeface="Calibri"/>
                <a:cs typeface="Calibri"/>
              </a:rPr>
              <a:t>r</a:t>
            </a:r>
            <a:r>
              <a:rPr sz="1500" spc="-4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500" spc="40" dirty="0">
                <a:solidFill>
                  <a:srgbClr val="333333"/>
                </a:solidFill>
                <a:latin typeface="Calibri"/>
                <a:cs typeface="Calibri"/>
              </a:rPr>
              <a:t>a</a:t>
            </a:r>
            <a:r>
              <a:rPr sz="1500" spc="-4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500" spc="10" dirty="0">
                <a:solidFill>
                  <a:srgbClr val="333333"/>
                </a:solidFill>
                <a:latin typeface="Calibri"/>
                <a:cs typeface="Calibri"/>
              </a:rPr>
              <a:t>c</a:t>
            </a:r>
            <a:r>
              <a:rPr sz="1500" spc="-10" dirty="0">
                <a:solidFill>
                  <a:srgbClr val="333333"/>
                </a:solidFill>
                <a:latin typeface="Calibri"/>
                <a:cs typeface="Calibri"/>
              </a:rPr>
              <a:t>o</a:t>
            </a:r>
            <a:r>
              <a:rPr sz="1500" spc="-5" dirty="0">
                <a:solidFill>
                  <a:srgbClr val="333333"/>
                </a:solidFill>
                <a:latin typeface="Calibri"/>
                <a:cs typeface="Calibri"/>
              </a:rPr>
              <a:t>v</a:t>
            </a:r>
            <a:r>
              <a:rPr sz="1500" spc="-15" dirty="0">
                <a:solidFill>
                  <a:srgbClr val="333333"/>
                </a:solidFill>
                <a:latin typeface="Calibri"/>
                <a:cs typeface="Calibri"/>
              </a:rPr>
              <a:t>e</a:t>
            </a:r>
            <a:r>
              <a:rPr sz="1500" spc="-20" dirty="0">
                <a:solidFill>
                  <a:srgbClr val="333333"/>
                </a:solidFill>
                <a:latin typeface="Calibri"/>
                <a:cs typeface="Calibri"/>
              </a:rPr>
              <a:t>r</a:t>
            </a:r>
            <a:r>
              <a:rPr sz="1500" spc="-10" dirty="0">
                <a:solidFill>
                  <a:srgbClr val="333333"/>
                </a:solidFill>
                <a:latin typeface="Calibri"/>
                <a:cs typeface="Calibri"/>
              </a:rPr>
              <a:t>e</a:t>
            </a:r>
            <a:r>
              <a:rPr sz="1500" spc="35" dirty="0">
                <a:solidFill>
                  <a:srgbClr val="333333"/>
                </a:solidFill>
                <a:latin typeface="Calibri"/>
                <a:cs typeface="Calibri"/>
              </a:rPr>
              <a:t>d</a:t>
            </a:r>
            <a:r>
              <a:rPr sz="1500" spc="-4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500" spc="30" dirty="0">
                <a:solidFill>
                  <a:srgbClr val="333333"/>
                </a:solidFill>
                <a:latin typeface="Calibri"/>
                <a:cs typeface="Calibri"/>
              </a:rPr>
              <a:t>sp</a:t>
            </a:r>
            <a:r>
              <a:rPr sz="1500" spc="20" dirty="0">
                <a:solidFill>
                  <a:srgbClr val="333333"/>
                </a:solidFill>
                <a:latin typeface="Calibri"/>
                <a:cs typeface="Calibri"/>
              </a:rPr>
              <a:t>o</a:t>
            </a:r>
            <a:r>
              <a:rPr sz="1500" spc="5" dirty="0">
                <a:solidFill>
                  <a:srgbClr val="333333"/>
                </a:solidFill>
                <a:latin typeface="Calibri"/>
                <a:cs typeface="Calibri"/>
              </a:rPr>
              <a:t>u</a:t>
            </a:r>
            <a:r>
              <a:rPr sz="1500" spc="40" dirty="0">
                <a:solidFill>
                  <a:srgbClr val="333333"/>
                </a:solidFill>
                <a:latin typeface="Calibri"/>
                <a:cs typeface="Calibri"/>
              </a:rPr>
              <a:t>s</a:t>
            </a:r>
            <a:r>
              <a:rPr sz="1500" spc="-10" dirty="0">
                <a:solidFill>
                  <a:srgbClr val="333333"/>
                </a:solidFill>
                <a:latin typeface="Calibri"/>
                <a:cs typeface="Calibri"/>
              </a:rPr>
              <a:t>e</a:t>
            </a:r>
            <a:r>
              <a:rPr sz="1500" spc="-4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500" spc="5" dirty="0">
                <a:solidFill>
                  <a:srgbClr val="333333"/>
                </a:solidFill>
                <a:latin typeface="Calibri"/>
                <a:cs typeface="Calibri"/>
              </a:rPr>
              <a:t>o</a:t>
            </a:r>
            <a:r>
              <a:rPr sz="1500" spc="-10" dirty="0">
                <a:solidFill>
                  <a:srgbClr val="333333"/>
                </a:solidFill>
                <a:latin typeface="Calibri"/>
                <a:cs typeface="Calibri"/>
              </a:rPr>
              <a:t>r</a:t>
            </a:r>
            <a:r>
              <a:rPr sz="1500" spc="-4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500" spc="25" dirty="0">
                <a:solidFill>
                  <a:srgbClr val="333333"/>
                </a:solidFill>
                <a:latin typeface="Calibri"/>
                <a:cs typeface="Calibri"/>
              </a:rPr>
              <a:t>c</a:t>
            </a:r>
            <a:r>
              <a:rPr sz="1500" dirty="0">
                <a:solidFill>
                  <a:srgbClr val="333333"/>
                </a:solidFill>
                <a:latin typeface="Calibri"/>
                <a:cs typeface="Calibri"/>
              </a:rPr>
              <a:t>h</a:t>
            </a:r>
            <a:r>
              <a:rPr sz="1500" spc="-5" dirty="0">
                <a:solidFill>
                  <a:srgbClr val="333333"/>
                </a:solidFill>
                <a:latin typeface="Calibri"/>
                <a:cs typeface="Calibri"/>
              </a:rPr>
              <a:t>i</a:t>
            </a:r>
            <a:r>
              <a:rPr sz="1500" spc="15" dirty="0">
                <a:solidFill>
                  <a:srgbClr val="333333"/>
                </a:solidFill>
                <a:latin typeface="Calibri"/>
                <a:cs typeface="Calibri"/>
              </a:rPr>
              <a:t>l</a:t>
            </a:r>
            <a:r>
              <a:rPr sz="1500" spc="35" dirty="0">
                <a:solidFill>
                  <a:srgbClr val="333333"/>
                </a:solidFill>
                <a:latin typeface="Calibri"/>
                <a:cs typeface="Calibri"/>
              </a:rPr>
              <a:t>d</a:t>
            </a:r>
            <a:r>
              <a:rPr sz="1500" spc="-4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500" spc="-5" dirty="0">
                <a:solidFill>
                  <a:srgbClr val="333333"/>
                </a:solidFill>
                <a:latin typeface="Calibri"/>
                <a:cs typeface="Calibri"/>
              </a:rPr>
              <a:t>i</a:t>
            </a:r>
            <a:r>
              <a:rPr sz="1500" spc="10" dirty="0">
                <a:solidFill>
                  <a:srgbClr val="333333"/>
                </a:solidFill>
                <a:latin typeface="Calibri"/>
                <a:cs typeface="Calibri"/>
              </a:rPr>
              <a:t>n</a:t>
            </a:r>
            <a:r>
              <a:rPr sz="1500" spc="-25" dirty="0">
                <a:solidFill>
                  <a:srgbClr val="333333"/>
                </a:solidFill>
                <a:latin typeface="Calibri"/>
                <a:cs typeface="Calibri"/>
              </a:rPr>
              <a:t>t</a:t>
            </a:r>
            <a:r>
              <a:rPr sz="1500" spc="-15" dirty="0">
                <a:solidFill>
                  <a:srgbClr val="333333"/>
                </a:solidFill>
                <a:latin typeface="Calibri"/>
                <a:cs typeface="Calibri"/>
              </a:rPr>
              <a:t>e</a:t>
            </a:r>
            <a:r>
              <a:rPr sz="1500" spc="10" dirty="0">
                <a:solidFill>
                  <a:srgbClr val="333333"/>
                </a:solidFill>
                <a:latin typeface="Calibri"/>
                <a:cs typeface="Calibri"/>
              </a:rPr>
              <a:t>n</a:t>
            </a:r>
            <a:r>
              <a:rPr sz="1500" spc="-5" dirty="0">
                <a:solidFill>
                  <a:srgbClr val="333333"/>
                </a:solidFill>
                <a:latin typeface="Calibri"/>
                <a:cs typeface="Calibri"/>
              </a:rPr>
              <a:t>t</a:t>
            </a:r>
            <a:r>
              <a:rPr sz="1500" spc="5" dirty="0">
                <a:solidFill>
                  <a:srgbClr val="333333"/>
                </a:solidFill>
                <a:latin typeface="Calibri"/>
                <a:cs typeface="Calibri"/>
              </a:rPr>
              <a:t>ion</a:t>
            </a:r>
            <a:r>
              <a:rPr sz="1500" spc="20" dirty="0">
                <a:solidFill>
                  <a:srgbClr val="333333"/>
                </a:solidFill>
                <a:latin typeface="Calibri"/>
                <a:cs typeface="Calibri"/>
              </a:rPr>
              <a:t>a</a:t>
            </a:r>
            <a:r>
              <a:rPr sz="1500" spc="10" dirty="0">
                <a:solidFill>
                  <a:srgbClr val="333333"/>
                </a:solidFill>
                <a:latin typeface="Calibri"/>
                <a:cs typeface="Calibri"/>
              </a:rPr>
              <a:t>l</a:t>
            </a:r>
            <a:r>
              <a:rPr sz="1500" spc="20" dirty="0">
                <a:solidFill>
                  <a:srgbClr val="333333"/>
                </a:solidFill>
                <a:latin typeface="Calibri"/>
                <a:cs typeface="Calibri"/>
              </a:rPr>
              <a:t>l</a:t>
            </a:r>
            <a:r>
              <a:rPr sz="1500" spc="-55" dirty="0">
                <a:solidFill>
                  <a:srgbClr val="333333"/>
                </a:solidFill>
                <a:latin typeface="Calibri"/>
                <a:cs typeface="Calibri"/>
              </a:rPr>
              <a:t>y</a:t>
            </a:r>
            <a:r>
              <a:rPr sz="1500" spc="-5" dirty="0">
                <a:solidFill>
                  <a:srgbClr val="333333"/>
                </a:solidFill>
                <a:latin typeface="Calibri"/>
                <a:cs typeface="Calibri"/>
              </a:rPr>
              <a:t>,</a:t>
            </a:r>
            <a:r>
              <a:rPr sz="1500" spc="-4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500" spc="-15" dirty="0">
                <a:solidFill>
                  <a:srgbClr val="333333"/>
                </a:solidFill>
                <a:latin typeface="Calibri"/>
                <a:cs typeface="Calibri"/>
              </a:rPr>
              <a:t>w</a:t>
            </a:r>
            <a:r>
              <a:rPr sz="1500" dirty="0">
                <a:solidFill>
                  <a:srgbClr val="333333"/>
                </a:solidFill>
                <a:latin typeface="Calibri"/>
                <a:cs typeface="Calibri"/>
              </a:rPr>
              <a:t>h</a:t>
            </a:r>
            <a:r>
              <a:rPr sz="1500" spc="-5" dirty="0">
                <a:solidFill>
                  <a:srgbClr val="333333"/>
                </a:solidFill>
                <a:latin typeface="Calibri"/>
                <a:cs typeface="Calibri"/>
              </a:rPr>
              <a:t>i</a:t>
            </a:r>
            <a:r>
              <a:rPr sz="1500" spc="10" dirty="0">
                <a:solidFill>
                  <a:srgbClr val="333333"/>
                </a:solidFill>
                <a:latin typeface="Calibri"/>
                <a:cs typeface="Calibri"/>
              </a:rPr>
              <a:t>l</a:t>
            </a:r>
            <a:r>
              <a:rPr sz="1500" spc="-10" dirty="0">
                <a:solidFill>
                  <a:srgbClr val="333333"/>
                </a:solidFill>
                <a:latin typeface="Calibri"/>
                <a:cs typeface="Calibri"/>
              </a:rPr>
              <a:t>e</a:t>
            </a:r>
            <a:r>
              <a:rPr sz="1500" spc="-4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500" spc="35" dirty="0">
                <a:solidFill>
                  <a:srgbClr val="333333"/>
                </a:solidFill>
                <a:latin typeface="Calibri"/>
                <a:cs typeface="Calibri"/>
              </a:rPr>
              <a:t>s</a:t>
            </a:r>
            <a:r>
              <a:rPr sz="1500" spc="25" dirty="0">
                <a:solidFill>
                  <a:srgbClr val="333333"/>
                </a:solidFill>
                <a:latin typeface="Calibri"/>
                <a:cs typeface="Calibri"/>
              </a:rPr>
              <a:t>a</a:t>
            </a:r>
            <a:r>
              <a:rPr sz="1500" spc="20" dirty="0">
                <a:solidFill>
                  <a:srgbClr val="333333"/>
                </a:solidFill>
                <a:latin typeface="Calibri"/>
                <a:cs typeface="Calibri"/>
              </a:rPr>
              <a:t>n</a:t>
            </a:r>
            <a:r>
              <a:rPr sz="1500" spc="-30" dirty="0">
                <a:solidFill>
                  <a:srgbClr val="333333"/>
                </a:solidFill>
                <a:latin typeface="Calibri"/>
                <a:cs typeface="Calibri"/>
              </a:rPr>
              <a:t>e</a:t>
            </a:r>
            <a:r>
              <a:rPr sz="1500" spc="-10" dirty="0">
                <a:solidFill>
                  <a:srgbClr val="333333"/>
                </a:solidFill>
                <a:latin typeface="Calibri"/>
                <a:cs typeface="Calibri"/>
              </a:rPr>
              <a:t>.</a:t>
            </a:r>
            <a:endParaRPr sz="1500">
              <a:latin typeface="Calibri"/>
              <a:cs typeface="Calibri"/>
            </a:endParaRPr>
          </a:p>
          <a:p>
            <a:pPr marL="622935" indent="-308610">
              <a:lnSpc>
                <a:spcPct val="100000"/>
              </a:lnSpc>
              <a:spcBef>
                <a:spcPts val="200"/>
              </a:spcBef>
              <a:buClr>
                <a:srgbClr val="333333"/>
              </a:buClr>
              <a:buFont typeface="Calibri"/>
              <a:buChar char="-"/>
              <a:tabLst>
                <a:tab pos="623570" algn="l"/>
              </a:tabLst>
            </a:pPr>
            <a:r>
              <a:rPr sz="1500" spc="15" dirty="0">
                <a:solidFill>
                  <a:srgbClr val="333333"/>
                </a:solidFill>
                <a:latin typeface="Calibri"/>
                <a:cs typeface="Calibri"/>
              </a:rPr>
              <a:t>C</a:t>
            </a:r>
            <a:r>
              <a:rPr sz="1500" spc="20" dirty="0">
                <a:solidFill>
                  <a:srgbClr val="333333"/>
                </a:solidFill>
                <a:latin typeface="Calibri"/>
                <a:cs typeface="Calibri"/>
              </a:rPr>
              <a:t>om</a:t>
            </a:r>
            <a:r>
              <a:rPr sz="1500" spc="15" dirty="0">
                <a:solidFill>
                  <a:srgbClr val="333333"/>
                </a:solidFill>
                <a:latin typeface="Calibri"/>
                <a:cs typeface="Calibri"/>
              </a:rPr>
              <a:t>m</a:t>
            </a:r>
            <a:r>
              <a:rPr sz="1500" spc="-5" dirty="0">
                <a:solidFill>
                  <a:srgbClr val="333333"/>
                </a:solidFill>
                <a:latin typeface="Calibri"/>
                <a:cs typeface="Calibri"/>
              </a:rPr>
              <a:t>i</a:t>
            </a:r>
            <a:r>
              <a:rPr sz="1500" spc="40" dirty="0">
                <a:solidFill>
                  <a:srgbClr val="333333"/>
                </a:solidFill>
                <a:latin typeface="Calibri"/>
                <a:cs typeface="Calibri"/>
              </a:rPr>
              <a:t>t</a:t>
            </a:r>
            <a:r>
              <a:rPr sz="1500" spc="-5" dirty="0">
                <a:solidFill>
                  <a:srgbClr val="333333"/>
                </a:solidFill>
                <a:latin typeface="Calibri"/>
                <a:cs typeface="Calibri"/>
              </a:rPr>
              <a:t>ti</a:t>
            </a:r>
            <a:r>
              <a:rPr sz="1500" spc="10" dirty="0">
                <a:solidFill>
                  <a:srgbClr val="333333"/>
                </a:solidFill>
                <a:latin typeface="Calibri"/>
                <a:cs typeface="Calibri"/>
              </a:rPr>
              <a:t>n</a:t>
            </a:r>
            <a:r>
              <a:rPr sz="1500" spc="45" dirty="0">
                <a:solidFill>
                  <a:srgbClr val="333333"/>
                </a:solidFill>
                <a:latin typeface="Calibri"/>
                <a:cs typeface="Calibri"/>
              </a:rPr>
              <a:t>g</a:t>
            </a:r>
            <a:r>
              <a:rPr sz="1500" spc="-4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500" spc="5" dirty="0">
                <a:solidFill>
                  <a:srgbClr val="333333"/>
                </a:solidFill>
                <a:latin typeface="Calibri"/>
                <a:cs typeface="Calibri"/>
              </a:rPr>
              <a:t>o</a:t>
            </a:r>
            <a:r>
              <a:rPr sz="1500" spc="-10" dirty="0">
                <a:solidFill>
                  <a:srgbClr val="333333"/>
                </a:solidFill>
                <a:latin typeface="Calibri"/>
                <a:cs typeface="Calibri"/>
              </a:rPr>
              <a:t>r</a:t>
            </a:r>
            <a:r>
              <a:rPr sz="1500" spc="-4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500" spc="20" dirty="0">
                <a:solidFill>
                  <a:srgbClr val="333333"/>
                </a:solidFill>
                <a:latin typeface="Calibri"/>
                <a:cs typeface="Calibri"/>
              </a:rPr>
              <a:t>a</a:t>
            </a:r>
            <a:r>
              <a:rPr sz="1500" spc="25" dirty="0">
                <a:solidFill>
                  <a:srgbClr val="333333"/>
                </a:solidFill>
                <a:latin typeface="Calibri"/>
                <a:cs typeface="Calibri"/>
              </a:rPr>
              <a:t>t</a:t>
            </a:r>
            <a:r>
              <a:rPr sz="1500" spc="-25" dirty="0">
                <a:solidFill>
                  <a:srgbClr val="333333"/>
                </a:solidFill>
                <a:latin typeface="Calibri"/>
                <a:cs typeface="Calibri"/>
              </a:rPr>
              <a:t>t</a:t>
            </a:r>
            <a:r>
              <a:rPr sz="1500" spc="-15" dirty="0">
                <a:solidFill>
                  <a:srgbClr val="333333"/>
                </a:solidFill>
                <a:latin typeface="Calibri"/>
                <a:cs typeface="Calibri"/>
              </a:rPr>
              <a:t>e</a:t>
            </a:r>
            <a:r>
              <a:rPr sz="1500" spc="20" dirty="0">
                <a:solidFill>
                  <a:srgbClr val="333333"/>
                </a:solidFill>
                <a:latin typeface="Calibri"/>
                <a:cs typeface="Calibri"/>
              </a:rPr>
              <a:t>mp</a:t>
            </a:r>
            <a:r>
              <a:rPr sz="1500" spc="-5" dirty="0">
                <a:solidFill>
                  <a:srgbClr val="333333"/>
                </a:solidFill>
                <a:latin typeface="Calibri"/>
                <a:cs typeface="Calibri"/>
              </a:rPr>
              <a:t>ti</a:t>
            </a:r>
            <a:r>
              <a:rPr sz="1500" spc="10" dirty="0">
                <a:solidFill>
                  <a:srgbClr val="333333"/>
                </a:solidFill>
                <a:latin typeface="Calibri"/>
                <a:cs typeface="Calibri"/>
              </a:rPr>
              <a:t>n</a:t>
            </a:r>
            <a:r>
              <a:rPr sz="1500" spc="45" dirty="0">
                <a:solidFill>
                  <a:srgbClr val="333333"/>
                </a:solidFill>
                <a:latin typeface="Calibri"/>
                <a:cs typeface="Calibri"/>
              </a:rPr>
              <a:t>g</a:t>
            </a:r>
            <a:r>
              <a:rPr sz="1500" spc="-4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500" spc="-25" dirty="0">
                <a:solidFill>
                  <a:srgbClr val="333333"/>
                </a:solidFill>
                <a:latin typeface="Calibri"/>
                <a:cs typeface="Calibri"/>
              </a:rPr>
              <a:t>t</a:t>
            </a:r>
            <a:r>
              <a:rPr sz="1500" spc="15" dirty="0">
                <a:solidFill>
                  <a:srgbClr val="333333"/>
                </a:solidFill>
                <a:latin typeface="Calibri"/>
                <a:cs typeface="Calibri"/>
              </a:rPr>
              <a:t>o</a:t>
            </a:r>
            <a:r>
              <a:rPr sz="1500" spc="-4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500" spc="10" dirty="0">
                <a:solidFill>
                  <a:srgbClr val="333333"/>
                </a:solidFill>
                <a:latin typeface="Calibri"/>
                <a:cs typeface="Calibri"/>
              </a:rPr>
              <a:t>c</a:t>
            </a:r>
            <a:r>
              <a:rPr sz="1500" spc="5" dirty="0">
                <a:solidFill>
                  <a:srgbClr val="333333"/>
                </a:solidFill>
                <a:latin typeface="Calibri"/>
                <a:cs typeface="Calibri"/>
              </a:rPr>
              <a:t>o</a:t>
            </a:r>
            <a:r>
              <a:rPr sz="1500" spc="20" dirty="0">
                <a:solidFill>
                  <a:srgbClr val="333333"/>
                </a:solidFill>
                <a:latin typeface="Calibri"/>
                <a:cs typeface="Calibri"/>
              </a:rPr>
              <a:t>m</a:t>
            </a:r>
            <a:r>
              <a:rPr sz="1500" spc="15" dirty="0">
                <a:solidFill>
                  <a:srgbClr val="333333"/>
                </a:solidFill>
                <a:latin typeface="Calibri"/>
                <a:cs typeface="Calibri"/>
              </a:rPr>
              <a:t>m</a:t>
            </a:r>
            <a:r>
              <a:rPr sz="1500" spc="-5" dirty="0">
                <a:solidFill>
                  <a:srgbClr val="333333"/>
                </a:solidFill>
                <a:latin typeface="Calibri"/>
                <a:cs typeface="Calibri"/>
              </a:rPr>
              <a:t>i</a:t>
            </a:r>
            <a:r>
              <a:rPr sz="1500" spc="15" dirty="0">
                <a:solidFill>
                  <a:srgbClr val="333333"/>
                </a:solidFill>
                <a:latin typeface="Calibri"/>
                <a:cs typeface="Calibri"/>
              </a:rPr>
              <a:t>t</a:t>
            </a:r>
            <a:r>
              <a:rPr sz="1500" spc="-4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500" spc="25" dirty="0">
                <a:solidFill>
                  <a:srgbClr val="333333"/>
                </a:solidFill>
                <a:latin typeface="Calibri"/>
                <a:cs typeface="Calibri"/>
              </a:rPr>
              <a:t>s</a:t>
            </a:r>
            <a:r>
              <a:rPr sz="1500" dirty="0">
                <a:solidFill>
                  <a:srgbClr val="333333"/>
                </a:solidFill>
                <a:latin typeface="Calibri"/>
                <a:cs typeface="Calibri"/>
              </a:rPr>
              <a:t>u</a:t>
            </a:r>
            <a:r>
              <a:rPr sz="1500" spc="15" dirty="0">
                <a:solidFill>
                  <a:srgbClr val="333333"/>
                </a:solidFill>
                <a:latin typeface="Calibri"/>
                <a:cs typeface="Calibri"/>
              </a:rPr>
              <a:t>ic</a:t>
            </a:r>
            <a:r>
              <a:rPr sz="1500" spc="5" dirty="0">
                <a:solidFill>
                  <a:srgbClr val="333333"/>
                </a:solidFill>
                <a:latin typeface="Calibri"/>
                <a:cs typeface="Calibri"/>
              </a:rPr>
              <a:t>i</a:t>
            </a:r>
            <a:r>
              <a:rPr sz="1500" spc="25" dirty="0">
                <a:solidFill>
                  <a:srgbClr val="333333"/>
                </a:solidFill>
                <a:latin typeface="Calibri"/>
                <a:cs typeface="Calibri"/>
              </a:rPr>
              <a:t>d</a:t>
            </a:r>
            <a:r>
              <a:rPr sz="1500" spc="-30" dirty="0">
                <a:solidFill>
                  <a:srgbClr val="333333"/>
                </a:solidFill>
                <a:latin typeface="Calibri"/>
                <a:cs typeface="Calibri"/>
              </a:rPr>
              <a:t>e</a:t>
            </a:r>
            <a:r>
              <a:rPr sz="1500" spc="-5" dirty="0">
                <a:solidFill>
                  <a:srgbClr val="333333"/>
                </a:solidFill>
                <a:latin typeface="Calibri"/>
                <a:cs typeface="Calibri"/>
              </a:rPr>
              <a:t>,</a:t>
            </a:r>
            <a:r>
              <a:rPr sz="1500" spc="-4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500" spc="-15" dirty="0">
                <a:solidFill>
                  <a:srgbClr val="333333"/>
                </a:solidFill>
                <a:latin typeface="Calibri"/>
                <a:cs typeface="Calibri"/>
              </a:rPr>
              <a:t>w</a:t>
            </a:r>
            <a:r>
              <a:rPr sz="1500" dirty="0">
                <a:solidFill>
                  <a:srgbClr val="333333"/>
                </a:solidFill>
                <a:latin typeface="Calibri"/>
                <a:cs typeface="Calibri"/>
              </a:rPr>
              <a:t>h</a:t>
            </a:r>
            <a:r>
              <a:rPr sz="1500" spc="-5" dirty="0">
                <a:solidFill>
                  <a:srgbClr val="333333"/>
                </a:solidFill>
                <a:latin typeface="Calibri"/>
                <a:cs typeface="Calibri"/>
              </a:rPr>
              <a:t>i</a:t>
            </a:r>
            <a:r>
              <a:rPr sz="1500" spc="10" dirty="0">
                <a:solidFill>
                  <a:srgbClr val="333333"/>
                </a:solidFill>
                <a:latin typeface="Calibri"/>
                <a:cs typeface="Calibri"/>
              </a:rPr>
              <a:t>l</a:t>
            </a:r>
            <a:r>
              <a:rPr sz="1500" spc="-10" dirty="0">
                <a:solidFill>
                  <a:srgbClr val="333333"/>
                </a:solidFill>
                <a:latin typeface="Calibri"/>
                <a:cs typeface="Calibri"/>
              </a:rPr>
              <a:t>e</a:t>
            </a:r>
            <a:r>
              <a:rPr sz="1500" spc="-4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500" spc="35" dirty="0">
                <a:solidFill>
                  <a:srgbClr val="333333"/>
                </a:solidFill>
                <a:latin typeface="Calibri"/>
                <a:cs typeface="Calibri"/>
              </a:rPr>
              <a:t>s</a:t>
            </a:r>
            <a:r>
              <a:rPr sz="1500" spc="20" dirty="0">
                <a:solidFill>
                  <a:srgbClr val="333333"/>
                </a:solidFill>
                <a:latin typeface="Calibri"/>
                <a:cs typeface="Calibri"/>
              </a:rPr>
              <a:t>a</a:t>
            </a:r>
            <a:r>
              <a:rPr sz="1500" spc="25" dirty="0">
                <a:solidFill>
                  <a:srgbClr val="333333"/>
                </a:solidFill>
                <a:latin typeface="Calibri"/>
                <a:cs typeface="Calibri"/>
              </a:rPr>
              <a:t>n</a:t>
            </a:r>
            <a:r>
              <a:rPr sz="1500" spc="-25" dirty="0">
                <a:solidFill>
                  <a:srgbClr val="333333"/>
                </a:solidFill>
                <a:latin typeface="Calibri"/>
                <a:cs typeface="Calibri"/>
              </a:rPr>
              <a:t>e</a:t>
            </a:r>
            <a:r>
              <a:rPr sz="1500" spc="-10" dirty="0">
                <a:solidFill>
                  <a:srgbClr val="333333"/>
                </a:solidFill>
                <a:latin typeface="Calibri"/>
                <a:cs typeface="Calibri"/>
              </a:rPr>
              <a:t>.</a:t>
            </a:r>
            <a:endParaRPr sz="1500">
              <a:latin typeface="Calibri"/>
              <a:cs typeface="Calibri"/>
            </a:endParaRPr>
          </a:p>
          <a:p>
            <a:pPr marL="622935" indent="-308610">
              <a:lnSpc>
                <a:spcPct val="100000"/>
              </a:lnSpc>
              <a:spcBef>
                <a:spcPts val="200"/>
              </a:spcBef>
              <a:buClr>
                <a:srgbClr val="333333"/>
              </a:buClr>
              <a:buFont typeface="Calibri"/>
              <a:buChar char="-"/>
              <a:tabLst>
                <a:tab pos="623570" algn="l"/>
              </a:tabLst>
            </a:pPr>
            <a:r>
              <a:rPr sz="1500" spc="30" dirty="0">
                <a:solidFill>
                  <a:srgbClr val="333333"/>
                </a:solidFill>
                <a:latin typeface="Calibri"/>
                <a:cs typeface="Calibri"/>
              </a:rPr>
              <a:t>C</a:t>
            </a:r>
            <a:r>
              <a:rPr sz="1500" spc="5" dirty="0">
                <a:solidFill>
                  <a:srgbClr val="333333"/>
                </a:solidFill>
                <a:latin typeface="Calibri"/>
                <a:cs typeface="Calibri"/>
              </a:rPr>
              <a:t>o</a:t>
            </a:r>
            <a:r>
              <a:rPr sz="1500" spc="20" dirty="0">
                <a:solidFill>
                  <a:srgbClr val="333333"/>
                </a:solidFill>
                <a:latin typeface="Calibri"/>
                <a:cs typeface="Calibri"/>
              </a:rPr>
              <a:t>m</a:t>
            </a:r>
            <a:r>
              <a:rPr sz="1500" spc="15" dirty="0">
                <a:solidFill>
                  <a:srgbClr val="333333"/>
                </a:solidFill>
                <a:latin typeface="Calibri"/>
                <a:cs typeface="Calibri"/>
              </a:rPr>
              <a:t>m</a:t>
            </a:r>
            <a:r>
              <a:rPr sz="1500" spc="5" dirty="0">
                <a:solidFill>
                  <a:srgbClr val="333333"/>
                </a:solidFill>
                <a:latin typeface="Calibri"/>
                <a:cs typeface="Calibri"/>
              </a:rPr>
              <a:t>i</a:t>
            </a:r>
            <a:r>
              <a:rPr sz="1500" spc="25" dirty="0">
                <a:solidFill>
                  <a:srgbClr val="333333"/>
                </a:solidFill>
                <a:latin typeface="Calibri"/>
                <a:cs typeface="Calibri"/>
              </a:rPr>
              <a:t>t</a:t>
            </a:r>
            <a:r>
              <a:rPr sz="1500" spc="-5" dirty="0">
                <a:solidFill>
                  <a:srgbClr val="333333"/>
                </a:solidFill>
                <a:latin typeface="Calibri"/>
                <a:cs typeface="Calibri"/>
              </a:rPr>
              <a:t>ti</a:t>
            </a:r>
            <a:r>
              <a:rPr sz="1500" spc="10" dirty="0">
                <a:solidFill>
                  <a:srgbClr val="333333"/>
                </a:solidFill>
                <a:latin typeface="Calibri"/>
                <a:cs typeface="Calibri"/>
              </a:rPr>
              <a:t>n</a:t>
            </a:r>
            <a:r>
              <a:rPr sz="1500" spc="45" dirty="0">
                <a:solidFill>
                  <a:srgbClr val="333333"/>
                </a:solidFill>
                <a:latin typeface="Calibri"/>
                <a:cs typeface="Calibri"/>
              </a:rPr>
              <a:t>g</a:t>
            </a:r>
            <a:r>
              <a:rPr sz="1500" spc="-4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500" spc="5" dirty="0">
                <a:solidFill>
                  <a:srgbClr val="333333"/>
                </a:solidFill>
                <a:latin typeface="Calibri"/>
                <a:cs typeface="Calibri"/>
              </a:rPr>
              <a:t>o</a:t>
            </a:r>
            <a:r>
              <a:rPr sz="1500" spc="-10" dirty="0">
                <a:solidFill>
                  <a:srgbClr val="333333"/>
                </a:solidFill>
                <a:latin typeface="Calibri"/>
                <a:cs typeface="Calibri"/>
              </a:rPr>
              <a:t>r</a:t>
            </a:r>
            <a:r>
              <a:rPr sz="1500" spc="-4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500" spc="20" dirty="0">
                <a:solidFill>
                  <a:srgbClr val="333333"/>
                </a:solidFill>
                <a:latin typeface="Calibri"/>
                <a:cs typeface="Calibri"/>
              </a:rPr>
              <a:t>a</a:t>
            </a:r>
            <a:r>
              <a:rPr sz="1500" spc="25" dirty="0">
                <a:solidFill>
                  <a:srgbClr val="333333"/>
                </a:solidFill>
                <a:latin typeface="Calibri"/>
                <a:cs typeface="Calibri"/>
              </a:rPr>
              <a:t>t</a:t>
            </a:r>
            <a:r>
              <a:rPr sz="1500" spc="-25" dirty="0">
                <a:solidFill>
                  <a:srgbClr val="333333"/>
                </a:solidFill>
                <a:latin typeface="Calibri"/>
                <a:cs typeface="Calibri"/>
              </a:rPr>
              <a:t>t</a:t>
            </a:r>
            <a:r>
              <a:rPr sz="1500" spc="-15" dirty="0">
                <a:solidFill>
                  <a:srgbClr val="333333"/>
                </a:solidFill>
                <a:latin typeface="Calibri"/>
                <a:cs typeface="Calibri"/>
              </a:rPr>
              <a:t>e</a:t>
            </a:r>
            <a:r>
              <a:rPr sz="1500" spc="20" dirty="0">
                <a:solidFill>
                  <a:srgbClr val="333333"/>
                </a:solidFill>
                <a:latin typeface="Calibri"/>
                <a:cs typeface="Calibri"/>
              </a:rPr>
              <a:t>mp</a:t>
            </a:r>
            <a:r>
              <a:rPr sz="1500" spc="-5" dirty="0">
                <a:solidFill>
                  <a:srgbClr val="333333"/>
                </a:solidFill>
                <a:latin typeface="Calibri"/>
                <a:cs typeface="Calibri"/>
              </a:rPr>
              <a:t>ti</a:t>
            </a:r>
            <a:r>
              <a:rPr sz="1500" spc="10" dirty="0">
                <a:solidFill>
                  <a:srgbClr val="333333"/>
                </a:solidFill>
                <a:latin typeface="Calibri"/>
                <a:cs typeface="Calibri"/>
              </a:rPr>
              <a:t>n</a:t>
            </a:r>
            <a:r>
              <a:rPr sz="1500" spc="45" dirty="0">
                <a:solidFill>
                  <a:srgbClr val="333333"/>
                </a:solidFill>
                <a:latin typeface="Calibri"/>
                <a:cs typeface="Calibri"/>
              </a:rPr>
              <a:t>g</a:t>
            </a:r>
            <a:r>
              <a:rPr sz="1500" spc="-4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500" spc="-25" dirty="0">
                <a:solidFill>
                  <a:srgbClr val="333333"/>
                </a:solidFill>
                <a:latin typeface="Calibri"/>
                <a:cs typeface="Calibri"/>
              </a:rPr>
              <a:t>t</a:t>
            </a:r>
            <a:r>
              <a:rPr sz="1500" spc="15" dirty="0">
                <a:solidFill>
                  <a:srgbClr val="333333"/>
                </a:solidFill>
                <a:latin typeface="Calibri"/>
                <a:cs typeface="Calibri"/>
              </a:rPr>
              <a:t>o</a:t>
            </a:r>
            <a:r>
              <a:rPr sz="1500" spc="-4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500" spc="10" dirty="0">
                <a:solidFill>
                  <a:srgbClr val="333333"/>
                </a:solidFill>
                <a:latin typeface="Calibri"/>
                <a:cs typeface="Calibri"/>
              </a:rPr>
              <a:t>c</a:t>
            </a:r>
            <a:r>
              <a:rPr sz="1500" spc="5" dirty="0">
                <a:solidFill>
                  <a:srgbClr val="333333"/>
                </a:solidFill>
                <a:latin typeface="Calibri"/>
                <a:cs typeface="Calibri"/>
              </a:rPr>
              <a:t>o</a:t>
            </a:r>
            <a:r>
              <a:rPr sz="1500" spc="20" dirty="0">
                <a:solidFill>
                  <a:srgbClr val="333333"/>
                </a:solidFill>
                <a:latin typeface="Calibri"/>
                <a:cs typeface="Calibri"/>
              </a:rPr>
              <a:t>m</a:t>
            </a:r>
            <a:r>
              <a:rPr sz="1500" spc="15" dirty="0">
                <a:solidFill>
                  <a:srgbClr val="333333"/>
                </a:solidFill>
                <a:latin typeface="Calibri"/>
                <a:cs typeface="Calibri"/>
              </a:rPr>
              <a:t>m</a:t>
            </a:r>
            <a:r>
              <a:rPr sz="1500" spc="5" dirty="0">
                <a:solidFill>
                  <a:srgbClr val="333333"/>
                </a:solidFill>
                <a:latin typeface="Calibri"/>
                <a:cs typeface="Calibri"/>
              </a:rPr>
              <a:t>i</a:t>
            </a:r>
            <a:r>
              <a:rPr sz="1500" dirty="0">
                <a:solidFill>
                  <a:srgbClr val="333333"/>
                </a:solidFill>
                <a:latin typeface="Calibri"/>
                <a:cs typeface="Calibri"/>
              </a:rPr>
              <a:t>t</a:t>
            </a:r>
            <a:r>
              <a:rPr sz="1500" spc="-4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500" spc="40" dirty="0">
                <a:solidFill>
                  <a:srgbClr val="333333"/>
                </a:solidFill>
                <a:latin typeface="Calibri"/>
                <a:cs typeface="Calibri"/>
              </a:rPr>
              <a:t>a</a:t>
            </a:r>
            <a:r>
              <a:rPr sz="1500" spc="-40" dirty="0">
                <a:solidFill>
                  <a:srgbClr val="333333"/>
                </a:solidFill>
                <a:latin typeface="Calibri"/>
                <a:cs typeface="Calibri"/>
              </a:rPr>
              <a:t> f</a:t>
            </a:r>
            <a:r>
              <a:rPr sz="1500" spc="-20" dirty="0">
                <a:solidFill>
                  <a:srgbClr val="333333"/>
                </a:solidFill>
                <a:latin typeface="Calibri"/>
                <a:cs typeface="Calibri"/>
              </a:rPr>
              <a:t>e</a:t>
            </a:r>
            <a:r>
              <a:rPr sz="1500" spc="10" dirty="0">
                <a:solidFill>
                  <a:srgbClr val="333333"/>
                </a:solidFill>
                <a:latin typeface="Calibri"/>
                <a:cs typeface="Calibri"/>
              </a:rPr>
              <a:t>l</a:t>
            </a:r>
            <a:r>
              <a:rPr sz="1500" spc="5" dirty="0">
                <a:solidFill>
                  <a:srgbClr val="333333"/>
                </a:solidFill>
                <a:latin typeface="Calibri"/>
                <a:cs typeface="Calibri"/>
              </a:rPr>
              <a:t>o</a:t>
            </a:r>
            <a:r>
              <a:rPr sz="1500" dirty="0">
                <a:solidFill>
                  <a:srgbClr val="333333"/>
                </a:solidFill>
                <a:latin typeface="Calibri"/>
                <a:cs typeface="Calibri"/>
              </a:rPr>
              <a:t>n</a:t>
            </a:r>
            <a:r>
              <a:rPr sz="1500" spc="-55" dirty="0">
                <a:solidFill>
                  <a:srgbClr val="333333"/>
                </a:solidFill>
                <a:latin typeface="Calibri"/>
                <a:cs typeface="Calibri"/>
              </a:rPr>
              <a:t>y</a:t>
            </a:r>
            <a:r>
              <a:rPr sz="1500" spc="-5" dirty="0">
                <a:solidFill>
                  <a:srgbClr val="333333"/>
                </a:solidFill>
                <a:latin typeface="Calibri"/>
                <a:cs typeface="Calibri"/>
              </a:rPr>
              <a:t>,</a:t>
            </a:r>
            <a:r>
              <a:rPr sz="1500" spc="-4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500" spc="5" dirty="0">
                <a:solidFill>
                  <a:srgbClr val="333333"/>
                </a:solidFill>
                <a:latin typeface="Calibri"/>
                <a:cs typeface="Calibri"/>
              </a:rPr>
              <a:t>o</a:t>
            </a:r>
            <a:r>
              <a:rPr sz="1500" spc="-10" dirty="0">
                <a:solidFill>
                  <a:srgbClr val="333333"/>
                </a:solidFill>
                <a:latin typeface="Calibri"/>
                <a:cs typeface="Calibri"/>
              </a:rPr>
              <a:t>r</a:t>
            </a:r>
            <a:r>
              <a:rPr sz="1500" spc="-4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500" spc="15" dirty="0">
                <a:solidFill>
                  <a:srgbClr val="333333"/>
                </a:solidFill>
                <a:latin typeface="Calibri"/>
                <a:cs typeface="Calibri"/>
              </a:rPr>
              <a:t>b</a:t>
            </a:r>
            <a:r>
              <a:rPr sz="1500" spc="5" dirty="0">
                <a:solidFill>
                  <a:srgbClr val="333333"/>
                </a:solidFill>
                <a:latin typeface="Calibri"/>
                <a:cs typeface="Calibri"/>
              </a:rPr>
              <a:t>e</a:t>
            </a:r>
            <a:r>
              <a:rPr sz="1500" spc="-5" dirty="0">
                <a:solidFill>
                  <a:srgbClr val="333333"/>
                </a:solidFill>
                <a:latin typeface="Calibri"/>
                <a:cs typeface="Calibri"/>
              </a:rPr>
              <a:t>i</a:t>
            </a:r>
            <a:r>
              <a:rPr sz="1500" spc="10" dirty="0">
                <a:solidFill>
                  <a:srgbClr val="333333"/>
                </a:solidFill>
                <a:latin typeface="Calibri"/>
                <a:cs typeface="Calibri"/>
              </a:rPr>
              <a:t>n</a:t>
            </a:r>
            <a:r>
              <a:rPr sz="1500" spc="45" dirty="0">
                <a:solidFill>
                  <a:srgbClr val="333333"/>
                </a:solidFill>
                <a:latin typeface="Calibri"/>
                <a:cs typeface="Calibri"/>
              </a:rPr>
              <a:t>g</a:t>
            </a:r>
            <a:r>
              <a:rPr sz="1500" spc="-4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500" spc="-15" dirty="0">
                <a:solidFill>
                  <a:srgbClr val="333333"/>
                </a:solidFill>
                <a:latin typeface="Calibri"/>
                <a:cs typeface="Calibri"/>
              </a:rPr>
              <a:t>e</a:t>
            </a:r>
            <a:r>
              <a:rPr sz="1500" spc="10" dirty="0">
                <a:solidFill>
                  <a:srgbClr val="333333"/>
                </a:solidFill>
                <a:latin typeface="Calibri"/>
                <a:cs typeface="Calibri"/>
              </a:rPr>
              <a:t>n</a:t>
            </a:r>
            <a:r>
              <a:rPr sz="1500" spc="35" dirty="0">
                <a:solidFill>
                  <a:srgbClr val="333333"/>
                </a:solidFill>
                <a:latin typeface="Calibri"/>
                <a:cs typeface="Calibri"/>
              </a:rPr>
              <a:t>g</a:t>
            </a:r>
            <a:r>
              <a:rPr sz="1500" spc="20" dirty="0">
                <a:solidFill>
                  <a:srgbClr val="333333"/>
                </a:solidFill>
                <a:latin typeface="Calibri"/>
                <a:cs typeface="Calibri"/>
              </a:rPr>
              <a:t>a</a:t>
            </a:r>
            <a:r>
              <a:rPr sz="1500" spc="25" dirty="0">
                <a:solidFill>
                  <a:srgbClr val="333333"/>
                </a:solidFill>
                <a:latin typeface="Calibri"/>
                <a:cs typeface="Calibri"/>
              </a:rPr>
              <a:t>g</a:t>
            </a:r>
            <a:r>
              <a:rPr sz="1500" spc="-10" dirty="0">
                <a:solidFill>
                  <a:srgbClr val="333333"/>
                </a:solidFill>
                <a:latin typeface="Calibri"/>
                <a:cs typeface="Calibri"/>
              </a:rPr>
              <a:t>e</a:t>
            </a:r>
            <a:r>
              <a:rPr sz="1500" spc="35" dirty="0">
                <a:solidFill>
                  <a:srgbClr val="333333"/>
                </a:solidFill>
                <a:latin typeface="Calibri"/>
                <a:cs typeface="Calibri"/>
              </a:rPr>
              <a:t>d</a:t>
            </a:r>
            <a:r>
              <a:rPr sz="1500" spc="-4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500" spc="-5" dirty="0">
                <a:solidFill>
                  <a:srgbClr val="333333"/>
                </a:solidFill>
                <a:latin typeface="Calibri"/>
                <a:cs typeface="Calibri"/>
              </a:rPr>
              <a:t>i</a:t>
            </a:r>
            <a:r>
              <a:rPr sz="1500" spc="30" dirty="0">
                <a:solidFill>
                  <a:srgbClr val="333333"/>
                </a:solidFill>
                <a:latin typeface="Calibri"/>
                <a:cs typeface="Calibri"/>
              </a:rPr>
              <a:t>n</a:t>
            </a:r>
            <a:r>
              <a:rPr sz="1500" spc="-4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500" spc="25" dirty="0">
                <a:solidFill>
                  <a:srgbClr val="333333"/>
                </a:solidFill>
                <a:latin typeface="Calibri"/>
                <a:cs typeface="Calibri"/>
              </a:rPr>
              <a:t>a</a:t>
            </a:r>
            <a:r>
              <a:rPr sz="1500" spc="30" dirty="0">
                <a:solidFill>
                  <a:srgbClr val="333333"/>
                </a:solidFill>
                <a:latin typeface="Calibri"/>
                <a:cs typeface="Calibri"/>
              </a:rPr>
              <a:t>n</a:t>
            </a:r>
            <a:r>
              <a:rPr sz="1500" spc="-4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500" spc="-5" dirty="0">
                <a:solidFill>
                  <a:srgbClr val="333333"/>
                </a:solidFill>
                <a:latin typeface="Calibri"/>
                <a:cs typeface="Calibri"/>
              </a:rPr>
              <a:t>i</a:t>
            </a:r>
            <a:r>
              <a:rPr sz="1500" spc="10" dirty="0">
                <a:solidFill>
                  <a:srgbClr val="333333"/>
                </a:solidFill>
                <a:latin typeface="Calibri"/>
                <a:cs typeface="Calibri"/>
              </a:rPr>
              <a:t>ll</a:t>
            </a:r>
            <a:r>
              <a:rPr sz="1500" spc="-20" dirty="0">
                <a:solidFill>
                  <a:srgbClr val="333333"/>
                </a:solidFill>
                <a:latin typeface="Calibri"/>
                <a:cs typeface="Calibri"/>
              </a:rPr>
              <a:t>e</a:t>
            </a:r>
            <a:r>
              <a:rPr sz="1500" spc="35" dirty="0">
                <a:solidFill>
                  <a:srgbClr val="333333"/>
                </a:solidFill>
                <a:latin typeface="Calibri"/>
                <a:cs typeface="Calibri"/>
              </a:rPr>
              <a:t>g</a:t>
            </a:r>
            <a:r>
              <a:rPr sz="1500" spc="20" dirty="0">
                <a:solidFill>
                  <a:srgbClr val="333333"/>
                </a:solidFill>
                <a:latin typeface="Calibri"/>
                <a:cs typeface="Calibri"/>
              </a:rPr>
              <a:t>a</a:t>
            </a:r>
            <a:r>
              <a:rPr sz="1500" spc="35" dirty="0">
                <a:solidFill>
                  <a:srgbClr val="333333"/>
                </a:solidFill>
                <a:latin typeface="Calibri"/>
                <a:cs typeface="Calibri"/>
              </a:rPr>
              <a:t>l</a:t>
            </a:r>
            <a:r>
              <a:rPr sz="1500" spc="-4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500" spc="10" dirty="0">
                <a:solidFill>
                  <a:srgbClr val="333333"/>
                </a:solidFill>
                <a:latin typeface="Calibri"/>
                <a:cs typeface="Calibri"/>
              </a:rPr>
              <a:t>o</a:t>
            </a:r>
            <a:r>
              <a:rPr sz="1500" spc="15" dirty="0">
                <a:solidFill>
                  <a:srgbClr val="333333"/>
                </a:solidFill>
                <a:latin typeface="Calibri"/>
                <a:cs typeface="Calibri"/>
              </a:rPr>
              <a:t>c</a:t>
            </a:r>
            <a:r>
              <a:rPr sz="1500" spc="20" dirty="0">
                <a:solidFill>
                  <a:srgbClr val="333333"/>
                </a:solidFill>
                <a:latin typeface="Calibri"/>
                <a:cs typeface="Calibri"/>
              </a:rPr>
              <a:t>c</a:t>
            </a:r>
            <a:r>
              <a:rPr sz="1500" dirty="0">
                <a:solidFill>
                  <a:srgbClr val="333333"/>
                </a:solidFill>
                <a:latin typeface="Calibri"/>
                <a:cs typeface="Calibri"/>
              </a:rPr>
              <a:t>u</a:t>
            </a:r>
            <a:r>
              <a:rPr sz="1500" spc="15" dirty="0">
                <a:solidFill>
                  <a:srgbClr val="333333"/>
                </a:solidFill>
                <a:latin typeface="Calibri"/>
                <a:cs typeface="Calibri"/>
              </a:rPr>
              <a:t>p</a:t>
            </a:r>
            <a:r>
              <a:rPr sz="1500" spc="20" dirty="0">
                <a:solidFill>
                  <a:srgbClr val="333333"/>
                </a:solidFill>
                <a:latin typeface="Calibri"/>
                <a:cs typeface="Calibri"/>
              </a:rPr>
              <a:t>a</a:t>
            </a:r>
            <a:r>
              <a:rPr sz="1500" spc="-5" dirty="0">
                <a:solidFill>
                  <a:srgbClr val="333333"/>
                </a:solidFill>
                <a:latin typeface="Calibri"/>
                <a:cs typeface="Calibri"/>
              </a:rPr>
              <a:t>t</a:t>
            </a:r>
            <a:r>
              <a:rPr sz="1500" spc="5" dirty="0">
                <a:solidFill>
                  <a:srgbClr val="333333"/>
                </a:solidFill>
                <a:latin typeface="Calibri"/>
                <a:cs typeface="Calibri"/>
              </a:rPr>
              <a:t>io</a:t>
            </a:r>
            <a:r>
              <a:rPr sz="1500" spc="20" dirty="0">
                <a:solidFill>
                  <a:srgbClr val="333333"/>
                </a:solidFill>
                <a:latin typeface="Calibri"/>
                <a:cs typeface="Calibri"/>
              </a:rPr>
              <a:t>n</a:t>
            </a:r>
            <a:r>
              <a:rPr sz="1500" spc="-10" dirty="0">
                <a:solidFill>
                  <a:srgbClr val="333333"/>
                </a:solidFill>
                <a:latin typeface="Calibri"/>
                <a:cs typeface="Calibri"/>
              </a:rPr>
              <a:t>.</a:t>
            </a:r>
            <a:endParaRPr sz="1500">
              <a:latin typeface="Calibri"/>
              <a:cs typeface="Calibri"/>
            </a:endParaRPr>
          </a:p>
          <a:p>
            <a:pPr marL="615950" marR="5080" indent="-301625">
              <a:lnSpc>
                <a:spcPct val="100000"/>
              </a:lnSpc>
              <a:spcBef>
                <a:spcPts val="200"/>
              </a:spcBef>
              <a:buClr>
                <a:srgbClr val="333333"/>
              </a:buClr>
              <a:buFont typeface="Calibri"/>
              <a:buChar char="-"/>
              <a:tabLst>
                <a:tab pos="626745" algn="l"/>
              </a:tabLst>
            </a:pPr>
            <a:r>
              <a:rPr sz="1500" spc="60" dirty="0">
                <a:solidFill>
                  <a:srgbClr val="333333"/>
                </a:solidFill>
                <a:latin typeface="Calibri"/>
                <a:cs typeface="Calibri"/>
              </a:rPr>
              <a:t>B</a:t>
            </a:r>
            <a:r>
              <a:rPr sz="1500" spc="-20" dirty="0">
                <a:solidFill>
                  <a:srgbClr val="333333"/>
                </a:solidFill>
                <a:latin typeface="Calibri"/>
                <a:cs typeface="Calibri"/>
              </a:rPr>
              <a:t>e</a:t>
            </a:r>
            <a:r>
              <a:rPr sz="1500" spc="-5" dirty="0">
                <a:solidFill>
                  <a:srgbClr val="333333"/>
                </a:solidFill>
                <a:latin typeface="Calibri"/>
                <a:cs typeface="Calibri"/>
              </a:rPr>
              <a:t>i</a:t>
            </a:r>
            <a:r>
              <a:rPr sz="1500" spc="10" dirty="0">
                <a:solidFill>
                  <a:srgbClr val="333333"/>
                </a:solidFill>
                <a:latin typeface="Calibri"/>
                <a:cs typeface="Calibri"/>
              </a:rPr>
              <a:t>n</a:t>
            </a:r>
            <a:r>
              <a:rPr sz="1500" spc="45" dirty="0">
                <a:solidFill>
                  <a:srgbClr val="333333"/>
                </a:solidFill>
                <a:latin typeface="Calibri"/>
                <a:cs typeface="Calibri"/>
              </a:rPr>
              <a:t>g</a:t>
            </a:r>
            <a:r>
              <a:rPr sz="1500" spc="-4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500" spc="-5" dirty="0">
                <a:solidFill>
                  <a:srgbClr val="333333"/>
                </a:solidFill>
                <a:latin typeface="Calibri"/>
                <a:cs typeface="Calibri"/>
              </a:rPr>
              <a:t>i</a:t>
            </a:r>
            <a:r>
              <a:rPr sz="1500" spc="10" dirty="0">
                <a:solidFill>
                  <a:srgbClr val="333333"/>
                </a:solidFill>
                <a:latin typeface="Calibri"/>
                <a:cs typeface="Calibri"/>
              </a:rPr>
              <a:t>n</a:t>
            </a:r>
            <a:r>
              <a:rPr sz="1500" spc="-25" dirty="0">
                <a:solidFill>
                  <a:srgbClr val="333333"/>
                </a:solidFill>
                <a:latin typeface="Calibri"/>
                <a:cs typeface="Calibri"/>
              </a:rPr>
              <a:t>t</a:t>
            </a:r>
            <a:r>
              <a:rPr sz="1500" spc="-10" dirty="0">
                <a:solidFill>
                  <a:srgbClr val="333333"/>
                </a:solidFill>
                <a:latin typeface="Calibri"/>
                <a:cs typeface="Calibri"/>
              </a:rPr>
              <a:t>o</a:t>
            </a:r>
            <a:r>
              <a:rPr sz="1500" spc="10" dirty="0">
                <a:solidFill>
                  <a:srgbClr val="333333"/>
                </a:solidFill>
                <a:latin typeface="Calibri"/>
                <a:cs typeface="Calibri"/>
              </a:rPr>
              <a:t>x</a:t>
            </a:r>
            <a:r>
              <a:rPr sz="1500" spc="5" dirty="0">
                <a:solidFill>
                  <a:srgbClr val="333333"/>
                </a:solidFill>
                <a:latin typeface="Calibri"/>
                <a:cs typeface="Calibri"/>
              </a:rPr>
              <a:t>i</a:t>
            </a:r>
            <a:r>
              <a:rPr sz="1500" spc="35" dirty="0">
                <a:solidFill>
                  <a:srgbClr val="333333"/>
                </a:solidFill>
                <a:latin typeface="Calibri"/>
                <a:cs typeface="Calibri"/>
              </a:rPr>
              <a:t>c</a:t>
            </a:r>
            <a:r>
              <a:rPr sz="1500" spc="20" dirty="0">
                <a:solidFill>
                  <a:srgbClr val="333333"/>
                </a:solidFill>
                <a:latin typeface="Calibri"/>
                <a:cs typeface="Calibri"/>
              </a:rPr>
              <a:t>a</a:t>
            </a:r>
            <a:r>
              <a:rPr sz="1500" spc="-25" dirty="0">
                <a:solidFill>
                  <a:srgbClr val="333333"/>
                </a:solidFill>
                <a:latin typeface="Calibri"/>
                <a:cs typeface="Calibri"/>
              </a:rPr>
              <a:t>t</a:t>
            </a:r>
            <a:r>
              <a:rPr sz="1500" spc="-10" dirty="0">
                <a:solidFill>
                  <a:srgbClr val="333333"/>
                </a:solidFill>
                <a:latin typeface="Calibri"/>
                <a:cs typeface="Calibri"/>
              </a:rPr>
              <a:t>e</a:t>
            </a:r>
            <a:r>
              <a:rPr sz="1500" spc="35" dirty="0">
                <a:solidFill>
                  <a:srgbClr val="333333"/>
                </a:solidFill>
                <a:latin typeface="Calibri"/>
                <a:cs typeface="Calibri"/>
              </a:rPr>
              <a:t>d</a:t>
            </a:r>
            <a:r>
              <a:rPr sz="1500" spc="-4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500" spc="5" dirty="0">
                <a:solidFill>
                  <a:srgbClr val="333333"/>
                </a:solidFill>
                <a:latin typeface="Calibri"/>
                <a:cs typeface="Calibri"/>
              </a:rPr>
              <a:t>o</a:t>
            </a:r>
            <a:r>
              <a:rPr sz="1500" spc="-10" dirty="0">
                <a:solidFill>
                  <a:srgbClr val="333333"/>
                </a:solidFill>
                <a:latin typeface="Calibri"/>
                <a:cs typeface="Calibri"/>
              </a:rPr>
              <a:t>r</a:t>
            </a:r>
            <a:r>
              <a:rPr sz="1500" spc="-4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333333"/>
                </a:solidFill>
                <a:latin typeface="Calibri"/>
                <a:cs typeface="Calibri"/>
              </a:rPr>
              <a:t>u</a:t>
            </a:r>
            <a:r>
              <a:rPr sz="1500" spc="20" dirty="0">
                <a:solidFill>
                  <a:srgbClr val="333333"/>
                </a:solidFill>
                <a:latin typeface="Calibri"/>
                <a:cs typeface="Calibri"/>
              </a:rPr>
              <a:t>n</a:t>
            </a:r>
            <a:r>
              <a:rPr sz="1500" spc="25" dirty="0">
                <a:solidFill>
                  <a:srgbClr val="333333"/>
                </a:solidFill>
                <a:latin typeface="Calibri"/>
                <a:cs typeface="Calibri"/>
              </a:rPr>
              <a:t>d</a:t>
            </a:r>
            <a:r>
              <a:rPr sz="1500" spc="-15" dirty="0">
                <a:solidFill>
                  <a:srgbClr val="333333"/>
                </a:solidFill>
                <a:latin typeface="Calibri"/>
                <a:cs typeface="Calibri"/>
              </a:rPr>
              <a:t>e</a:t>
            </a:r>
            <a:r>
              <a:rPr sz="1500" spc="-10" dirty="0">
                <a:solidFill>
                  <a:srgbClr val="333333"/>
                </a:solidFill>
                <a:latin typeface="Calibri"/>
                <a:cs typeface="Calibri"/>
              </a:rPr>
              <a:t>r</a:t>
            </a:r>
            <a:r>
              <a:rPr sz="1500" spc="-4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500" spc="-5" dirty="0">
                <a:solidFill>
                  <a:srgbClr val="333333"/>
                </a:solidFill>
                <a:latin typeface="Calibri"/>
                <a:cs typeface="Calibri"/>
              </a:rPr>
              <a:t>t</a:t>
            </a:r>
            <a:r>
              <a:rPr sz="1500" spc="15" dirty="0">
                <a:solidFill>
                  <a:srgbClr val="333333"/>
                </a:solidFill>
                <a:latin typeface="Calibri"/>
                <a:cs typeface="Calibri"/>
              </a:rPr>
              <a:t>h</a:t>
            </a:r>
            <a:r>
              <a:rPr sz="1500" spc="-10" dirty="0">
                <a:solidFill>
                  <a:srgbClr val="333333"/>
                </a:solidFill>
                <a:latin typeface="Calibri"/>
                <a:cs typeface="Calibri"/>
              </a:rPr>
              <a:t>e</a:t>
            </a:r>
            <a:r>
              <a:rPr sz="1500" spc="-4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500" spc="-5" dirty="0">
                <a:solidFill>
                  <a:srgbClr val="333333"/>
                </a:solidFill>
                <a:latin typeface="Calibri"/>
                <a:cs typeface="Calibri"/>
              </a:rPr>
              <a:t>i</a:t>
            </a:r>
            <a:r>
              <a:rPr sz="1500" spc="10" dirty="0">
                <a:solidFill>
                  <a:srgbClr val="333333"/>
                </a:solidFill>
                <a:latin typeface="Calibri"/>
                <a:cs typeface="Calibri"/>
              </a:rPr>
              <a:t>n</a:t>
            </a:r>
            <a:r>
              <a:rPr sz="1500" dirty="0">
                <a:solidFill>
                  <a:srgbClr val="333333"/>
                </a:solidFill>
                <a:latin typeface="Calibri"/>
                <a:cs typeface="Calibri"/>
              </a:rPr>
              <a:t>f</a:t>
            </a:r>
            <a:r>
              <a:rPr sz="1500" spc="15" dirty="0">
                <a:solidFill>
                  <a:srgbClr val="333333"/>
                </a:solidFill>
                <a:latin typeface="Calibri"/>
                <a:cs typeface="Calibri"/>
              </a:rPr>
              <a:t>l</a:t>
            </a:r>
            <a:r>
              <a:rPr sz="1500" spc="10" dirty="0">
                <a:solidFill>
                  <a:srgbClr val="333333"/>
                </a:solidFill>
                <a:latin typeface="Calibri"/>
                <a:cs typeface="Calibri"/>
              </a:rPr>
              <a:t>u</a:t>
            </a:r>
            <a:r>
              <a:rPr sz="1500" spc="-15" dirty="0">
                <a:solidFill>
                  <a:srgbClr val="333333"/>
                </a:solidFill>
                <a:latin typeface="Calibri"/>
                <a:cs typeface="Calibri"/>
              </a:rPr>
              <a:t>e</a:t>
            </a:r>
            <a:r>
              <a:rPr sz="1500" spc="20" dirty="0">
                <a:solidFill>
                  <a:srgbClr val="333333"/>
                </a:solidFill>
                <a:latin typeface="Calibri"/>
                <a:cs typeface="Calibri"/>
              </a:rPr>
              <a:t>n</a:t>
            </a:r>
            <a:r>
              <a:rPr sz="1500" spc="10" dirty="0">
                <a:solidFill>
                  <a:srgbClr val="333333"/>
                </a:solidFill>
                <a:latin typeface="Calibri"/>
                <a:cs typeface="Calibri"/>
              </a:rPr>
              <a:t>c</a:t>
            </a:r>
            <a:r>
              <a:rPr sz="1500" spc="-10" dirty="0">
                <a:solidFill>
                  <a:srgbClr val="333333"/>
                </a:solidFill>
                <a:latin typeface="Calibri"/>
                <a:cs typeface="Calibri"/>
              </a:rPr>
              <a:t>e</a:t>
            </a:r>
            <a:r>
              <a:rPr sz="1500" spc="-4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500" spc="-10" dirty="0">
                <a:solidFill>
                  <a:srgbClr val="333333"/>
                </a:solidFill>
                <a:latin typeface="Calibri"/>
                <a:cs typeface="Calibri"/>
              </a:rPr>
              <a:t>o</a:t>
            </a:r>
            <a:r>
              <a:rPr sz="1500" spc="-25" dirty="0">
                <a:solidFill>
                  <a:srgbClr val="333333"/>
                </a:solidFill>
                <a:latin typeface="Calibri"/>
                <a:cs typeface="Calibri"/>
              </a:rPr>
              <a:t>f</a:t>
            </a:r>
            <a:r>
              <a:rPr sz="1500" spc="-4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500" spc="25" dirty="0">
                <a:solidFill>
                  <a:srgbClr val="333333"/>
                </a:solidFill>
                <a:latin typeface="Calibri"/>
                <a:cs typeface="Calibri"/>
              </a:rPr>
              <a:t>a</a:t>
            </a:r>
            <a:r>
              <a:rPr sz="1500" dirty="0">
                <a:solidFill>
                  <a:srgbClr val="333333"/>
                </a:solidFill>
                <a:latin typeface="Calibri"/>
                <a:cs typeface="Calibri"/>
              </a:rPr>
              <a:t>n</a:t>
            </a:r>
            <a:r>
              <a:rPr sz="1500" spc="20" dirty="0">
                <a:solidFill>
                  <a:srgbClr val="333333"/>
                </a:solidFill>
                <a:latin typeface="Calibri"/>
                <a:cs typeface="Calibri"/>
              </a:rPr>
              <a:t>y</a:t>
            </a:r>
            <a:r>
              <a:rPr sz="1500" spc="-4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500" spc="5" dirty="0">
                <a:solidFill>
                  <a:srgbClr val="333333"/>
                </a:solidFill>
                <a:latin typeface="Calibri"/>
                <a:cs typeface="Calibri"/>
              </a:rPr>
              <a:t>n</a:t>
            </a:r>
            <a:r>
              <a:rPr sz="1500" spc="25" dirty="0">
                <a:solidFill>
                  <a:srgbClr val="333333"/>
                </a:solidFill>
                <a:latin typeface="Calibri"/>
                <a:cs typeface="Calibri"/>
              </a:rPr>
              <a:t>a</a:t>
            </a:r>
            <a:r>
              <a:rPr sz="1500" spc="-20" dirty="0">
                <a:solidFill>
                  <a:srgbClr val="333333"/>
                </a:solidFill>
                <a:latin typeface="Calibri"/>
                <a:cs typeface="Calibri"/>
              </a:rPr>
              <a:t>r</a:t>
            </a:r>
            <a:r>
              <a:rPr sz="1500" spc="10" dirty="0">
                <a:solidFill>
                  <a:srgbClr val="333333"/>
                </a:solidFill>
                <a:latin typeface="Calibri"/>
                <a:cs typeface="Calibri"/>
              </a:rPr>
              <a:t>c</a:t>
            </a:r>
            <a:r>
              <a:rPr sz="1500" spc="-10" dirty="0">
                <a:solidFill>
                  <a:srgbClr val="333333"/>
                </a:solidFill>
                <a:latin typeface="Calibri"/>
                <a:cs typeface="Calibri"/>
              </a:rPr>
              <a:t>o</a:t>
            </a:r>
            <a:r>
              <a:rPr sz="1500" spc="-5" dirty="0">
                <a:solidFill>
                  <a:srgbClr val="333333"/>
                </a:solidFill>
                <a:latin typeface="Calibri"/>
                <a:cs typeface="Calibri"/>
              </a:rPr>
              <a:t>t</a:t>
            </a:r>
            <a:r>
              <a:rPr sz="1500" spc="5" dirty="0">
                <a:solidFill>
                  <a:srgbClr val="333333"/>
                </a:solidFill>
                <a:latin typeface="Calibri"/>
                <a:cs typeface="Calibri"/>
              </a:rPr>
              <a:t>i</a:t>
            </a:r>
            <a:r>
              <a:rPr sz="1500" spc="40" dirty="0">
                <a:solidFill>
                  <a:srgbClr val="333333"/>
                </a:solidFill>
                <a:latin typeface="Calibri"/>
                <a:cs typeface="Calibri"/>
              </a:rPr>
              <a:t>c</a:t>
            </a:r>
            <a:r>
              <a:rPr sz="1500" spc="-4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500" spc="5" dirty="0">
                <a:solidFill>
                  <a:srgbClr val="333333"/>
                </a:solidFill>
                <a:latin typeface="Calibri"/>
                <a:cs typeface="Calibri"/>
              </a:rPr>
              <a:t>o</a:t>
            </a:r>
            <a:r>
              <a:rPr sz="1500" spc="-10" dirty="0">
                <a:solidFill>
                  <a:srgbClr val="333333"/>
                </a:solidFill>
                <a:latin typeface="Calibri"/>
                <a:cs typeface="Calibri"/>
              </a:rPr>
              <a:t>r</a:t>
            </a:r>
            <a:r>
              <a:rPr sz="1500" spc="-4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500" spc="-10" dirty="0">
                <a:solidFill>
                  <a:srgbClr val="333333"/>
                </a:solidFill>
                <a:latin typeface="Calibri"/>
                <a:cs typeface="Calibri"/>
              </a:rPr>
              <a:t>o</a:t>
            </a:r>
            <a:r>
              <a:rPr sz="1500" spc="-5" dirty="0">
                <a:solidFill>
                  <a:srgbClr val="333333"/>
                </a:solidFill>
                <a:latin typeface="Calibri"/>
                <a:cs typeface="Calibri"/>
              </a:rPr>
              <a:t>t</a:t>
            </a:r>
            <a:r>
              <a:rPr sz="1500" spc="15" dirty="0">
                <a:solidFill>
                  <a:srgbClr val="333333"/>
                </a:solidFill>
                <a:latin typeface="Calibri"/>
                <a:cs typeface="Calibri"/>
              </a:rPr>
              <a:t>h</a:t>
            </a:r>
            <a:r>
              <a:rPr sz="1500" spc="-15" dirty="0">
                <a:solidFill>
                  <a:srgbClr val="333333"/>
                </a:solidFill>
                <a:latin typeface="Calibri"/>
                <a:cs typeface="Calibri"/>
              </a:rPr>
              <a:t>e</a:t>
            </a:r>
            <a:r>
              <a:rPr sz="1500" spc="-10" dirty="0">
                <a:solidFill>
                  <a:srgbClr val="333333"/>
                </a:solidFill>
                <a:latin typeface="Calibri"/>
                <a:cs typeface="Calibri"/>
              </a:rPr>
              <a:t>r</a:t>
            </a:r>
            <a:r>
              <a:rPr sz="1500" spc="-4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500" spc="-5" dirty="0">
                <a:solidFill>
                  <a:srgbClr val="333333"/>
                </a:solidFill>
                <a:latin typeface="Calibri"/>
                <a:cs typeface="Calibri"/>
              </a:rPr>
              <a:t>i</a:t>
            </a:r>
            <a:r>
              <a:rPr sz="1500" spc="10" dirty="0">
                <a:solidFill>
                  <a:srgbClr val="333333"/>
                </a:solidFill>
                <a:latin typeface="Calibri"/>
                <a:cs typeface="Calibri"/>
              </a:rPr>
              <a:t>ll</a:t>
            </a:r>
            <a:r>
              <a:rPr sz="1500" spc="-20" dirty="0">
                <a:solidFill>
                  <a:srgbClr val="333333"/>
                </a:solidFill>
                <a:latin typeface="Calibri"/>
                <a:cs typeface="Calibri"/>
              </a:rPr>
              <a:t>e</a:t>
            </a:r>
            <a:r>
              <a:rPr sz="1500" spc="35" dirty="0">
                <a:solidFill>
                  <a:srgbClr val="333333"/>
                </a:solidFill>
                <a:latin typeface="Calibri"/>
                <a:cs typeface="Calibri"/>
              </a:rPr>
              <a:t>g</a:t>
            </a:r>
            <a:r>
              <a:rPr sz="1500" spc="20" dirty="0">
                <a:solidFill>
                  <a:srgbClr val="333333"/>
                </a:solidFill>
                <a:latin typeface="Calibri"/>
                <a:cs typeface="Calibri"/>
              </a:rPr>
              <a:t>a</a:t>
            </a:r>
            <a:r>
              <a:rPr sz="1500" spc="35" dirty="0">
                <a:solidFill>
                  <a:srgbClr val="333333"/>
                </a:solidFill>
                <a:latin typeface="Calibri"/>
                <a:cs typeface="Calibri"/>
              </a:rPr>
              <a:t>l</a:t>
            </a:r>
            <a:r>
              <a:rPr sz="1500" spc="-4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500" spc="25" dirty="0">
                <a:solidFill>
                  <a:srgbClr val="333333"/>
                </a:solidFill>
                <a:latin typeface="Calibri"/>
                <a:cs typeface="Calibri"/>
              </a:rPr>
              <a:t>s</a:t>
            </a:r>
            <a:r>
              <a:rPr sz="1500" dirty="0">
                <a:solidFill>
                  <a:srgbClr val="333333"/>
                </a:solidFill>
                <a:latin typeface="Calibri"/>
                <a:cs typeface="Calibri"/>
              </a:rPr>
              <a:t>u</a:t>
            </a:r>
            <a:r>
              <a:rPr sz="1500" spc="25" dirty="0">
                <a:solidFill>
                  <a:srgbClr val="333333"/>
                </a:solidFill>
                <a:latin typeface="Calibri"/>
                <a:cs typeface="Calibri"/>
              </a:rPr>
              <a:t>b</a:t>
            </a:r>
            <a:r>
              <a:rPr sz="1500" spc="50" dirty="0">
                <a:solidFill>
                  <a:srgbClr val="333333"/>
                </a:solidFill>
                <a:latin typeface="Calibri"/>
                <a:cs typeface="Calibri"/>
              </a:rPr>
              <a:t>s</a:t>
            </a:r>
            <a:r>
              <a:rPr sz="1500" spc="-5" dirty="0">
                <a:solidFill>
                  <a:srgbClr val="333333"/>
                </a:solidFill>
                <a:latin typeface="Calibri"/>
                <a:cs typeface="Calibri"/>
              </a:rPr>
              <a:t>t</a:t>
            </a:r>
            <a:r>
              <a:rPr sz="1500" spc="25" dirty="0">
                <a:solidFill>
                  <a:srgbClr val="333333"/>
                </a:solidFill>
                <a:latin typeface="Calibri"/>
                <a:cs typeface="Calibri"/>
              </a:rPr>
              <a:t>a</a:t>
            </a:r>
            <a:r>
              <a:rPr sz="1500" spc="20" dirty="0">
                <a:solidFill>
                  <a:srgbClr val="333333"/>
                </a:solidFill>
                <a:latin typeface="Calibri"/>
                <a:cs typeface="Calibri"/>
              </a:rPr>
              <a:t>n</a:t>
            </a:r>
            <a:r>
              <a:rPr sz="1500" spc="10" dirty="0">
                <a:solidFill>
                  <a:srgbClr val="333333"/>
                </a:solidFill>
                <a:latin typeface="Calibri"/>
                <a:cs typeface="Calibri"/>
              </a:rPr>
              <a:t>c</a:t>
            </a:r>
            <a:r>
              <a:rPr sz="1500" spc="-30" dirty="0">
                <a:solidFill>
                  <a:srgbClr val="333333"/>
                </a:solidFill>
                <a:latin typeface="Calibri"/>
                <a:cs typeface="Calibri"/>
              </a:rPr>
              <a:t>e</a:t>
            </a:r>
            <a:r>
              <a:rPr sz="1500" spc="-5" dirty="0">
                <a:solidFill>
                  <a:srgbClr val="333333"/>
                </a:solidFill>
                <a:latin typeface="Calibri"/>
                <a:cs typeface="Calibri"/>
              </a:rPr>
              <a:t>,</a:t>
            </a:r>
            <a:r>
              <a:rPr sz="1500" spc="-4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333333"/>
                </a:solidFill>
                <a:latin typeface="Calibri"/>
                <a:cs typeface="Calibri"/>
              </a:rPr>
              <a:t>u</a:t>
            </a:r>
            <a:r>
              <a:rPr sz="1500" spc="10" dirty="0">
                <a:solidFill>
                  <a:srgbClr val="333333"/>
                </a:solidFill>
                <a:latin typeface="Calibri"/>
                <a:cs typeface="Calibri"/>
              </a:rPr>
              <a:t>nl</a:t>
            </a:r>
            <a:r>
              <a:rPr sz="1500" spc="-10" dirty="0">
                <a:solidFill>
                  <a:srgbClr val="333333"/>
                </a:solidFill>
                <a:latin typeface="Calibri"/>
                <a:cs typeface="Calibri"/>
              </a:rPr>
              <a:t>e</a:t>
            </a:r>
            <a:r>
              <a:rPr sz="1500" spc="50" dirty="0">
                <a:solidFill>
                  <a:srgbClr val="333333"/>
                </a:solidFill>
                <a:latin typeface="Calibri"/>
                <a:cs typeface="Calibri"/>
              </a:rPr>
              <a:t>s</a:t>
            </a:r>
            <a:r>
              <a:rPr sz="1500" spc="40" dirty="0">
                <a:solidFill>
                  <a:srgbClr val="333333"/>
                </a:solidFill>
                <a:latin typeface="Calibri"/>
                <a:cs typeface="Calibri"/>
              </a:rPr>
              <a:t>s</a:t>
            </a:r>
            <a:r>
              <a:rPr sz="1500" spc="-4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500" spc="-5" dirty="0">
                <a:solidFill>
                  <a:srgbClr val="333333"/>
                </a:solidFill>
                <a:latin typeface="Calibri"/>
                <a:cs typeface="Calibri"/>
              </a:rPr>
              <a:t>t</a:t>
            </a:r>
            <a:r>
              <a:rPr sz="1500" spc="25" dirty="0">
                <a:solidFill>
                  <a:srgbClr val="333333"/>
                </a:solidFill>
                <a:latin typeface="Calibri"/>
                <a:cs typeface="Calibri"/>
              </a:rPr>
              <a:t>a</a:t>
            </a:r>
            <a:r>
              <a:rPr sz="1500" spc="20" dirty="0">
                <a:solidFill>
                  <a:srgbClr val="333333"/>
                </a:solidFill>
                <a:latin typeface="Calibri"/>
                <a:cs typeface="Calibri"/>
              </a:rPr>
              <a:t>k</a:t>
            </a:r>
            <a:r>
              <a:rPr sz="1500" spc="-15" dirty="0">
                <a:solidFill>
                  <a:srgbClr val="333333"/>
                </a:solidFill>
                <a:latin typeface="Calibri"/>
                <a:cs typeface="Calibri"/>
              </a:rPr>
              <a:t>e</a:t>
            </a:r>
            <a:r>
              <a:rPr sz="1500" spc="30" dirty="0">
                <a:solidFill>
                  <a:srgbClr val="333333"/>
                </a:solidFill>
                <a:latin typeface="Calibri"/>
                <a:cs typeface="Calibri"/>
              </a:rPr>
              <a:t>n</a:t>
            </a:r>
            <a:r>
              <a:rPr sz="1500" spc="-4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500" spc="5" dirty="0">
                <a:solidFill>
                  <a:srgbClr val="333333"/>
                </a:solidFill>
                <a:latin typeface="Calibri"/>
                <a:cs typeface="Calibri"/>
              </a:rPr>
              <a:t>o</a:t>
            </a:r>
            <a:r>
              <a:rPr sz="1500" spc="30" dirty="0">
                <a:solidFill>
                  <a:srgbClr val="333333"/>
                </a:solidFill>
                <a:latin typeface="Calibri"/>
                <a:cs typeface="Calibri"/>
              </a:rPr>
              <a:t>n</a:t>
            </a:r>
            <a:r>
              <a:rPr sz="1500" spc="-4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500" spc="-5" dirty="0">
                <a:solidFill>
                  <a:srgbClr val="333333"/>
                </a:solidFill>
                <a:latin typeface="Calibri"/>
                <a:cs typeface="Calibri"/>
              </a:rPr>
              <a:t>t</a:t>
            </a:r>
            <a:r>
              <a:rPr sz="1500" spc="15" dirty="0">
                <a:solidFill>
                  <a:srgbClr val="333333"/>
                </a:solidFill>
                <a:latin typeface="Calibri"/>
                <a:cs typeface="Calibri"/>
              </a:rPr>
              <a:t>h</a:t>
            </a:r>
            <a:r>
              <a:rPr sz="1500" spc="-10" dirty="0">
                <a:solidFill>
                  <a:srgbClr val="333333"/>
                </a:solidFill>
                <a:latin typeface="Calibri"/>
                <a:cs typeface="Calibri"/>
              </a:rPr>
              <a:t>e</a:t>
            </a:r>
            <a:r>
              <a:rPr sz="1500" spc="-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500" spc="30" dirty="0">
                <a:solidFill>
                  <a:srgbClr val="333333"/>
                </a:solidFill>
                <a:latin typeface="Calibri"/>
                <a:cs typeface="Calibri"/>
              </a:rPr>
              <a:t>ad</a:t>
            </a:r>
            <a:r>
              <a:rPr sz="1500" spc="15" dirty="0">
                <a:solidFill>
                  <a:srgbClr val="333333"/>
                </a:solidFill>
                <a:latin typeface="Calibri"/>
                <a:cs typeface="Calibri"/>
              </a:rPr>
              <a:t>v</a:t>
            </a:r>
            <a:r>
              <a:rPr sz="1500" spc="5" dirty="0">
                <a:solidFill>
                  <a:srgbClr val="333333"/>
                </a:solidFill>
                <a:latin typeface="Calibri"/>
                <a:cs typeface="Calibri"/>
              </a:rPr>
              <a:t>i</a:t>
            </a:r>
            <a:r>
              <a:rPr sz="1500" spc="10" dirty="0">
                <a:solidFill>
                  <a:srgbClr val="333333"/>
                </a:solidFill>
                <a:latin typeface="Calibri"/>
                <a:cs typeface="Calibri"/>
              </a:rPr>
              <a:t>c</a:t>
            </a:r>
            <a:r>
              <a:rPr sz="1500" spc="-10" dirty="0">
                <a:solidFill>
                  <a:srgbClr val="333333"/>
                </a:solidFill>
                <a:latin typeface="Calibri"/>
                <a:cs typeface="Calibri"/>
              </a:rPr>
              <a:t>e</a:t>
            </a:r>
            <a:r>
              <a:rPr sz="1500" spc="-4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500" spc="-10" dirty="0">
                <a:solidFill>
                  <a:srgbClr val="333333"/>
                </a:solidFill>
                <a:latin typeface="Calibri"/>
                <a:cs typeface="Calibri"/>
              </a:rPr>
              <a:t>o</a:t>
            </a:r>
            <a:r>
              <a:rPr sz="1500" spc="-25" dirty="0">
                <a:solidFill>
                  <a:srgbClr val="333333"/>
                </a:solidFill>
                <a:latin typeface="Calibri"/>
                <a:cs typeface="Calibri"/>
              </a:rPr>
              <a:t>f</a:t>
            </a:r>
            <a:r>
              <a:rPr sz="1500" spc="-4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500" spc="40" dirty="0">
                <a:solidFill>
                  <a:srgbClr val="333333"/>
                </a:solidFill>
                <a:latin typeface="Calibri"/>
                <a:cs typeface="Calibri"/>
              </a:rPr>
              <a:t>a</a:t>
            </a:r>
            <a:r>
              <a:rPr sz="1500" spc="-4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500" spc="25" dirty="0">
                <a:solidFill>
                  <a:srgbClr val="333333"/>
                </a:solidFill>
                <a:latin typeface="Calibri"/>
                <a:cs typeface="Calibri"/>
              </a:rPr>
              <a:t>p</a:t>
            </a:r>
            <a:r>
              <a:rPr sz="1500" spc="-5" dirty="0">
                <a:solidFill>
                  <a:srgbClr val="333333"/>
                </a:solidFill>
                <a:latin typeface="Calibri"/>
                <a:cs typeface="Calibri"/>
              </a:rPr>
              <a:t>h</a:t>
            </a:r>
            <a:r>
              <a:rPr sz="1500" spc="15" dirty="0">
                <a:solidFill>
                  <a:srgbClr val="333333"/>
                </a:solidFill>
                <a:latin typeface="Calibri"/>
                <a:cs typeface="Calibri"/>
              </a:rPr>
              <a:t>y</a:t>
            </a:r>
            <a:r>
              <a:rPr sz="1500" spc="25" dirty="0">
                <a:solidFill>
                  <a:srgbClr val="333333"/>
                </a:solidFill>
                <a:latin typeface="Calibri"/>
                <a:cs typeface="Calibri"/>
              </a:rPr>
              <a:t>s</a:t>
            </a:r>
            <a:r>
              <a:rPr sz="1500" spc="5" dirty="0">
                <a:solidFill>
                  <a:srgbClr val="333333"/>
                </a:solidFill>
                <a:latin typeface="Calibri"/>
                <a:cs typeface="Calibri"/>
              </a:rPr>
              <a:t>i</a:t>
            </a:r>
            <a:r>
              <a:rPr sz="1500" spc="25" dirty="0">
                <a:solidFill>
                  <a:srgbClr val="333333"/>
                </a:solidFill>
                <a:latin typeface="Calibri"/>
                <a:cs typeface="Calibri"/>
              </a:rPr>
              <a:t>c</a:t>
            </a:r>
            <a:r>
              <a:rPr sz="1500" spc="-15" dirty="0">
                <a:solidFill>
                  <a:srgbClr val="333333"/>
                </a:solidFill>
                <a:latin typeface="Calibri"/>
                <a:cs typeface="Calibri"/>
              </a:rPr>
              <a:t>i</a:t>
            </a:r>
            <a:r>
              <a:rPr sz="1500" spc="25" dirty="0">
                <a:solidFill>
                  <a:srgbClr val="333333"/>
                </a:solidFill>
                <a:latin typeface="Calibri"/>
                <a:cs typeface="Calibri"/>
              </a:rPr>
              <a:t>a</a:t>
            </a:r>
            <a:r>
              <a:rPr sz="1500" spc="30" dirty="0">
                <a:solidFill>
                  <a:srgbClr val="333333"/>
                </a:solidFill>
                <a:latin typeface="Calibri"/>
                <a:cs typeface="Calibri"/>
              </a:rPr>
              <a:t>n</a:t>
            </a:r>
            <a:r>
              <a:rPr sz="1500" spc="-4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500" spc="25" dirty="0">
                <a:solidFill>
                  <a:srgbClr val="333333"/>
                </a:solidFill>
                <a:latin typeface="Calibri"/>
                <a:cs typeface="Calibri"/>
              </a:rPr>
              <a:t>a</a:t>
            </a:r>
            <a:r>
              <a:rPr sz="1500" spc="20" dirty="0">
                <a:solidFill>
                  <a:srgbClr val="333333"/>
                </a:solidFill>
                <a:latin typeface="Calibri"/>
                <a:cs typeface="Calibri"/>
              </a:rPr>
              <a:t>n</a:t>
            </a:r>
            <a:r>
              <a:rPr sz="1500" spc="35" dirty="0">
                <a:solidFill>
                  <a:srgbClr val="333333"/>
                </a:solidFill>
                <a:latin typeface="Calibri"/>
                <a:cs typeface="Calibri"/>
              </a:rPr>
              <a:t>d</a:t>
            </a:r>
            <a:r>
              <a:rPr sz="1500" spc="-4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500" spc="30" dirty="0">
                <a:solidFill>
                  <a:srgbClr val="333333"/>
                </a:solidFill>
                <a:latin typeface="Calibri"/>
                <a:cs typeface="Calibri"/>
              </a:rPr>
              <a:t>a</a:t>
            </a:r>
            <a:r>
              <a:rPr sz="1500" spc="15" dirty="0">
                <a:solidFill>
                  <a:srgbClr val="333333"/>
                </a:solidFill>
                <a:latin typeface="Calibri"/>
                <a:cs typeface="Calibri"/>
              </a:rPr>
              <a:t>c</a:t>
            </a:r>
            <a:r>
              <a:rPr sz="1500" spc="10" dirty="0">
                <a:solidFill>
                  <a:srgbClr val="333333"/>
                </a:solidFill>
                <a:latin typeface="Calibri"/>
                <a:cs typeface="Calibri"/>
              </a:rPr>
              <a:t>c</a:t>
            </a:r>
            <a:r>
              <a:rPr sz="1500" spc="5" dirty="0">
                <a:solidFill>
                  <a:srgbClr val="333333"/>
                </a:solidFill>
                <a:latin typeface="Calibri"/>
                <a:cs typeface="Calibri"/>
              </a:rPr>
              <a:t>o</a:t>
            </a:r>
            <a:r>
              <a:rPr sz="1500" spc="-20" dirty="0">
                <a:solidFill>
                  <a:srgbClr val="333333"/>
                </a:solidFill>
                <a:latin typeface="Calibri"/>
                <a:cs typeface="Calibri"/>
              </a:rPr>
              <a:t>r</a:t>
            </a:r>
            <a:r>
              <a:rPr sz="1500" spc="15" dirty="0">
                <a:solidFill>
                  <a:srgbClr val="333333"/>
                </a:solidFill>
                <a:latin typeface="Calibri"/>
                <a:cs typeface="Calibri"/>
              </a:rPr>
              <a:t>d</a:t>
            </a:r>
            <a:r>
              <a:rPr sz="1500" spc="-5" dirty="0">
                <a:solidFill>
                  <a:srgbClr val="333333"/>
                </a:solidFill>
                <a:latin typeface="Calibri"/>
                <a:cs typeface="Calibri"/>
              </a:rPr>
              <a:t>i</a:t>
            </a:r>
            <a:r>
              <a:rPr sz="1500" spc="10" dirty="0">
                <a:solidFill>
                  <a:srgbClr val="333333"/>
                </a:solidFill>
                <a:latin typeface="Calibri"/>
                <a:cs typeface="Calibri"/>
              </a:rPr>
              <a:t>n</a:t>
            </a:r>
            <a:r>
              <a:rPr sz="1500" spc="45" dirty="0">
                <a:solidFill>
                  <a:srgbClr val="333333"/>
                </a:solidFill>
                <a:latin typeface="Calibri"/>
                <a:cs typeface="Calibri"/>
              </a:rPr>
              <a:t>g</a:t>
            </a:r>
            <a:r>
              <a:rPr sz="1500" spc="-4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500" spc="-25" dirty="0">
                <a:solidFill>
                  <a:srgbClr val="333333"/>
                </a:solidFill>
                <a:latin typeface="Calibri"/>
                <a:cs typeface="Calibri"/>
              </a:rPr>
              <a:t>t</a:t>
            </a:r>
            <a:r>
              <a:rPr sz="1500" spc="15" dirty="0">
                <a:solidFill>
                  <a:srgbClr val="333333"/>
                </a:solidFill>
                <a:latin typeface="Calibri"/>
                <a:cs typeface="Calibri"/>
              </a:rPr>
              <a:t>o</a:t>
            </a:r>
            <a:r>
              <a:rPr sz="1500" spc="-4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500" spc="40" dirty="0">
                <a:solidFill>
                  <a:srgbClr val="333333"/>
                </a:solidFill>
                <a:latin typeface="Calibri"/>
                <a:cs typeface="Calibri"/>
              </a:rPr>
              <a:t>a</a:t>
            </a:r>
            <a:r>
              <a:rPr sz="1500" spc="-4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500" spc="25" dirty="0">
                <a:solidFill>
                  <a:srgbClr val="333333"/>
                </a:solidFill>
                <a:latin typeface="Calibri"/>
                <a:cs typeface="Calibri"/>
              </a:rPr>
              <a:t>p</a:t>
            </a:r>
            <a:r>
              <a:rPr sz="1500" spc="-5" dirty="0">
                <a:solidFill>
                  <a:srgbClr val="333333"/>
                </a:solidFill>
                <a:latin typeface="Calibri"/>
                <a:cs typeface="Calibri"/>
              </a:rPr>
              <a:t>h</a:t>
            </a:r>
            <a:r>
              <a:rPr sz="1500" spc="15" dirty="0">
                <a:solidFill>
                  <a:srgbClr val="333333"/>
                </a:solidFill>
                <a:latin typeface="Calibri"/>
                <a:cs typeface="Calibri"/>
              </a:rPr>
              <a:t>y</a:t>
            </a:r>
            <a:r>
              <a:rPr sz="1500" spc="25" dirty="0">
                <a:solidFill>
                  <a:srgbClr val="333333"/>
                </a:solidFill>
                <a:latin typeface="Calibri"/>
                <a:cs typeface="Calibri"/>
              </a:rPr>
              <a:t>s</a:t>
            </a:r>
            <a:r>
              <a:rPr sz="1500" spc="5" dirty="0">
                <a:solidFill>
                  <a:srgbClr val="333333"/>
                </a:solidFill>
                <a:latin typeface="Calibri"/>
                <a:cs typeface="Calibri"/>
              </a:rPr>
              <a:t>i</a:t>
            </a:r>
            <a:r>
              <a:rPr sz="1500" spc="25" dirty="0">
                <a:solidFill>
                  <a:srgbClr val="333333"/>
                </a:solidFill>
                <a:latin typeface="Calibri"/>
                <a:cs typeface="Calibri"/>
              </a:rPr>
              <a:t>c</a:t>
            </a:r>
            <a:r>
              <a:rPr sz="1500" spc="-10" dirty="0">
                <a:solidFill>
                  <a:srgbClr val="333333"/>
                </a:solidFill>
                <a:latin typeface="Calibri"/>
                <a:cs typeface="Calibri"/>
              </a:rPr>
              <a:t>i</a:t>
            </a:r>
            <a:r>
              <a:rPr sz="1500" spc="25" dirty="0">
                <a:solidFill>
                  <a:srgbClr val="333333"/>
                </a:solidFill>
                <a:latin typeface="Calibri"/>
                <a:cs typeface="Calibri"/>
              </a:rPr>
              <a:t>a</a:t>
            </a:r>
            <a:r>
              <a:rPr sz="1500" spc="-10" dirty="0">
                <a:solidFill>
                  <a:srgbClr val="333333"/>
                </a:solidFill>
                <a:latin typeface="Calibri"/>
                <a:cs typeface="Calibri"/>
              </a:rPr>
              <a:t>n</a:t>
            </a:r>
            <a:r>
              <a:rPr sz="1500" spc="-75" dirty="0">
                <a:solidFill>
                  <a:srgbClr val="333333"/>
                </a:solidFill>
                <a:latin typeface="Calibri"/>
                <a:cs typeface="Calibri"/>
              </a:rPr>
              <a:t>’</a:t>
            </a:r>
            <a:r>
              <a:rPr sz="1500" spc="40" dirty="0">
                <a:solidFill>
                  <a:srgbClr val="333333"/>
                </a:solidFill>
                <a:latin typeface="Calibri"/>
                <a:cs typeface="Calibri"/>
              </a:rPr>
              <a:t>s</a:t>
            </a:r>
            <a:r>
              <a:rPr sz="1500" spc="-4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500" spc="-5" dirty="0">
                <a:solidFill>
                  <a:srgbClr val="333333"/>
                </a:solidFill>
                <a:latin typeface="Calibri"/>
                <a:cs typeface="Calibri"/>
              </a:rPr>
              <a:t>i</a:t>
            </a:r>
            <a:r>
              <a:rPr sz="1500" spc="15" dirty="0">
                <a:solidFill>
                  <a:srgbClr val="333333"/>
                </a:solidFill>
                <a:latin typeface="Calibri"/>
                <a:cs typeface="Calibri"/>
              </a:rPr>
              <a:t>n</a:t>
            </a:r>
            <a:r>
              <a:rPr sz="1500" spc="50" dirty="0">
                <a:solidFill>
                  <a:srgbClr val="333333"/>
                </a:solidFill>
                <a:latin typeface="Calibri"/>
                <a:cs typeface="Calibri"/>
              </a:rPr>
              <a:t>s</a:t>
            </a:r>
            <a:r>
              <a:rPr sz="1500" spc="-5" dirty="0">
                <a:solidFill>
                  <a:srgbClr val="333333"/>
                </a:solidFill>
                <a:latin typeface="Calibri"/>
                <a:cs typeface="Calibri"/>
              </a:rPr>
              <a:t>t</a:t>
            </a:r>
            <a:r>
              <a:rPr sz="1500" dirty="0">
                <a:solidFill>
                  <a:srgbClr val="333333"/>
                </a:solidFill>
                <a:latin typeface="Calibri"/>
                <a:cs typeface="Calibri"/>
              </a:rPr>
              <a:t>r</a:t>
            </a:r>
            <a:r>
              <a:rPr sz="1500" spc="10" dirty="0">
                <a:solidFill>
                  <a:srgbClr val="333333"/>
                </a:solidFill>
                <a:latin typeface="Calibri"/>
                <a:cs typeface="Calibri"/>
              </a:rPr>
              <a:t>u</a:t>
            </a:r>
            <a:r>
              <a:rPr sz="1500" spc="55" dirty="0">
                <a:solidFill>
                  <a:srgbClr val="333333"/>
                </a:solidFill>
                <a:latin typeface="Calibri"/>
                <a:cs typeface="Calibri"/>
              </a:rPr>
              <a:t>c</a:t>
            </a:r>
            <a:r>
              <a:rPr sz="1500" spc="-5" dirty="0">
                <a:solidFill>
                  <a:srgbClr val="333333"/>
                </a:solidFill>
                <a:latin typeface="Calibri"/>
                <a:cs typeface="Calibri"/>
              </a:rPr>
              <a:t>t</a:t>
            </a:r>
            <a:r>
              <a:rPr sz="1500" spc="5" dirty="0">
                <a:solidFill>
                  <a:srgbClr val="333333"/>
                </a:solidFill>
                <a:latin typeface="Calibri"/>
                <a:cs typeface="Calibri"/>
              </a:rPr>
              <a:t>io</a:t>
            </a:r>
            <a:r>
              <a:rPr sz="1500" spc="20" dirty="0">
                <a:solidFill>
                  <a:srgbClr val="333333"/>
                </a:solidFill>
                <a:latin typeface="Calibri"/>
                <a:cs typeface="Calibri"/>
              </a:rPr>
              <a:t>n</a:t>
            </a:r>
            <a:r>
              <a:rPr sz="1500" spc="-10" dirty="0">
                <a:solidFill>
                  <a:srgbClr val="333333"/>
                </a:solidFill>
                <a:latin typeface="Calibri"/>
                <a:cs typeface="Calibri"/>
              </a:rPr>
              <a:t>.</a:t>
            </a:r>
            <a:endParaRPr sz="15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7"/>
              </a:spcBef>
            </a:pPr>
            <a:endParaRPr sz="1550">
              <a:latin typeface="Times New Roman"/>
              <a:cs typeface="Times New Roman"/>
            </a:endParaRPr>
          </a:p>
          <a:p>
            <a:pPr marL="260350" marR="201295" indent="-248285">
              <a:lnSpc>
                <a:spcPct val="100000"/>
              </a:lnSpc>
            </a:pPr>
            <a:r>
              <a:rPr sz="1500" spc="915" dirty="0">
                <a:solidFill>
                  <a:srgbClr val="333333"/>
                </a:solidFill>
                <a:latin typeface="Microsoft Sans Serif"/>
                <a:cs typeface="Microsoft Sans Serif"/>
              </a:rPr>
              <a:t>f</a:t>
            </a:r>
            <a:r>
              <a:rPr sz="1500" spc="180" dirty="0">
                <a:solidFill>
                  <a:srgbClr val="333333"/>
                </a:solidFill>
                <a:latin typeface="Microsoft Sans Serif"/>
                <a:cs typeface="Microsoft Sans Serif"/>
              </a:rPr>
              <a:t> </a:t>
            </a:r>
            <a:r>
              <a:rPr sz="1500" spc="50" dirty="0">
                <a:solidFill>
                  <a:srgbClr val="333333"/>
                </a:solidFill>
                <a:latin typeface="Calibri"/>
                <a:cs typeface="Calibri"/>
              </a:rPr>
              <a:t>T</a:t>
            </a:r>
            <a:r>
              <a:rPr sz="1500" spc="15" dirty="0">
                <a:solidFill>
                  <a:srgbClr val="333333"/>
                </a:solidFill>
                <a:latin typeface="Calibri"/>
                <a:cs typeface="Calibri"/>
              </a:rPr>
              <a:t>h</a:t>
            </a:r>
            <a:r>
              <a:rPr sz="1500" spc="-10" dirty="0">
                <a:solidFill>
                  <a:srgbClr val="333333"/>
                </a:solidFill>
                <a:latin typeface="Calibri"/>
                <a:cs typeface="Calibri"/>
              </a:rPr>
              <a:t>e</a:t>
            </a:r>
            <a:r>
              <a:rPr sz="1500" spc="-4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500" spc="-140" dirty="0">
                <a:solidFill>
                  <a:srgbClr val="333333"/>
                </a:solidFill>
                <a:latin typeface="Calibri"/>
                <a:cs typeface="Calibri"/>
              </a:rPr>
              <a:t>V</a:t>
            </a:r>
            <a:r>
              <a:rPr sz="1500" spc="-15" dirty="0">
                <a:solidFill>
                  <a:srgbClr val="333333"/>
                </a:solidFill>
                <a:latin typeface="Calibri"/>
                <a:cs typeface="Calibri"/>
              </a:rPr>
              <a:t>e</a:t>
            </a:r>
            <a:r>
              <a:rPr sz="1500" dirty="0">
                <a:solidFill>
                  <a:srgbClr val="333333"/>
                </a:solidFill>
                <a:latin typeface="Calibri"/>
                <a:cs typeface="Calibri"/>
              </a:rPr>
              <a:t>h</a:t>
            </a:r>
            <a:r>
              <a:rPr sz="1500" spc="5" dirty="0">
                <a:solidFill>
                  <a:srgbClr val="333333"/>
                </a:solidFill>
                <a:latin typeface="Calibri"/>
                <a:cs typeface="Calibri"/>
              </a:rPr>
              <a:t>i</a:t>
            </a:r>
            <a:r>
              <a:rPr sz="1500" spc="20" dirty="0">
                <a:solidFill>
                  <a:srgbClr val="333333"/>
                </a:solidFill>
                <a:latin typeface="Calibri"/>
                <a:cs typeface="Calibri"/>
              </a:rPr>
              <a:t>c</a:t>
            </a:r>
            <a:r>
              <a:rPr sz="1500" dirty="0">
                <a:solidFill>
                  <a:srgbClr val="333333"/>
                </a:solidFill>
                <a:latin typeface="Calibri"/>
                <a:cs typeface="Calibri"/>
              </a:rPr>
              <a:t>u</a:t>
            </a:r>
            <a:r>
              <a:rPr sz="1500" spc="10" dirty="0">
                <a:solidFill>
                  <a:srgbClr val="333333"/>
                </a:solidFill>
                <a:latin typeface="Calibri"/>
                <a:cs typeface="Calibri"/>
              </a:rPr>
              <a:t>l</a:t>
            </a:r>
            <a:r>
              <a:rPr sz="1500" spc="25" dirty="0">
                <a:solidFill>
                  <a:srgbClr val="333333"/>
                </a:solidFill>
                <a:latin typeface="Calibri"/>
                <a:cs typeface="Calibri"/>
              </a:rPr>
              <a:t>a</a:t>
            </a:r>
            <a:r>
              <a:rPr sz="1500" spc="-10" dirty="0">
                <a:solidFill>
                  <a:srgbClr val="333333"/>
                </a:solidFill>
                <a:latin typeface="Calibri"/>
                <a:cs typeface="Calibri"/>
              </a:rPr>
              <a:t>r</a:t>
            </a:r>
            <a:r>
              <a:rPr sz="1500" spc="-4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500" spc="-75" dirty="0">
                <a:solidFill>
                  <a:srgbClr val="333333"/>
                </a:solidFill>
                <a:latin typeface="Calibri"/>
                <a:cs typeface="Calibri"/>
              </a:rPr>
              <a:t>A</a:t>
            </a:r>
            <a:r>
              <a:rPr sz="1500" spc="15" dirty="0">
                <a:solidFill>
                  <a:srgbClr val="333333"/>
                </a:solidFill>
                <a:latin typeface="Calibri"/>
                <a:cs typeface="Calibri"/>
              </a:rPr>
              <a:t>cci</a:t>
            </a:r>
            <a:r>
              <a:rPr sz="1500" spc="25" dirty="0">
                <a:solidFill>
                  <a:srgbClr val="333333"/>
                </a:solidFill>
                <a:latin typeface="Calibri"/>
                <a:cs typeface="Calibri"/>
              </a:rPr>
              <a:t>d</a:t>
            </a:r>
            <a:r>
              <a:rPr sz="1500" spc="-15" dirty="0">
                <a:solidFill>
                  <a:srgbClr val="333333"/>
                </a:solidFill>
                <a:latin typeface="Calibri"/>
                <a:cs typeface="Calibri"/>
              </a:rPr>
              <a:t>e</a:t>
            </a:r>
            <a:r>
              <a:rPr sz="1500" spc="10" dirty="0">
                <a:solidFill>
                  <a:srgbClr val="333333"/>
                </a:solidFill>
                <a:latin typeface="Calibri"/>
                <a:cs typeface="Calibri"/>
              </a:rPr>
              <a:t>n</a:t>
            </a:r>
            <a:r>
              <a:rPr sz="1500" dirty="0">
                <a:solidFill>
                  <a:srgbClr val="333333"/>
                </a:solidFill>
                <a:latin typeface="Calibri"/>
                <a:cs typeface="Calibri"/>
              </a:rPr>
              <a:t>t</a:t>
            </a:r>
            <a:r>
              <a:rPr sz="1500" spc="-4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500" spc="60" dirty="0">
                <a:solidFill>
                  <a:srgbClr val="333333"/>
                </a:solidFill>
                <a:latin typeface="Calibri"/>
                <a:cs typeface="Calibri"/>
              </a:rPr>
              <a:t>B</a:t>
            </a:r>
            <a:r>
              <a:rPr sz="1500" spc="-15" dirty="0">
                <a:solidFill>
                  <a:srgbClr val="333333"/>
                </a:solidFill>
                <a:latin typeface="Calibri"/>
                <a:cs typeface="Calibri"/>
              </a:rPr>
              <a:t>e</a:t>
            </a:r>
            <a:r>
              <a:rPr sz="1500" spc="20" dirty="0">
                <a:solidFill>
                  <a:srgbClr val="333333"/>
                </a:solidFill>
                <a:latin typeface="Calibri"/>
                <a:cs typeface="Calibri"/>
              </a:rPr>
              <a:t>n</a:t>
            </a:r>
            <a:r>
              <a:rPr sz="1500" spc="-20" dirty="0">
                <a:solidFill>
                  <a:srgbClr val="333333"/>
                </a:solidFill>
                <a:latin typeface="Calibri"/>
                <a:cs typeface="Calibri"/>
              </a:rPr>
              <a:t>e</a:t>
            </a:r>
            <a:r>
              <a:rPr sz="1500" dirty="0">
                <a:solidFill>
                  <a:srgbClr val="333333"/>
                </a:solidFill>
                <a:latin typeface="Calibri"/>
                <a:cs typeface="Calibri"/>
              </a:rPr>
              <a:t>f</a:t>
            </a:r>
            <a:r>
              <a:rPr sz="1500" spc="5" dirty="0">
                <a:solidFill>
                  <a:srgbClr val="333333"/>
                </a:solidFill>
                <a:latin typeface="Calibri"/>
                <a:cs typeface="Calibri"/>
              </a:rPr>
              <a:t>i</a:t>
            </a:r>
            <a:r>
              <a:rPr sz="1500" dirty="0">
                <a:solidFill>
                  <a:srgbClr val="333333"/>
                </a:solidFill>
                <a:latin typeface="Calibri"/>
                <a:cs typeface="Calibri"/>
              </a:rPr>
              <a:t>t</a:t>
            </a:r>
            <a:r>
              <a:rPr sz="1500" spc="-4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500" spc="10" dirty="0">
                <a:solidFill>
                  <a:srgbClr val="333333"/>
                </a:solidFill>
                <a:latin typeface="Calibri"/>
                <a:cs typeface="Calibri"/>
              </a:rPr>
              <a:t>c</a:t>
            </a:r>
            <a:r>
              <a:rPr sz="1500" spc="-10" dirty="0">
                <a:solidFill>
                  <a:srgbClr val="333333"/>
                </a:solidFill>
                <a:latin typeface="Calibri"/>
                <a:cs typeface="Calibri"/>
              </a:rPr>
              <a:t>o</a:t>
            </a:r>
            <a:r>
              <a:rPr sz="1500" spc="-5" dirty="0">
                <a:solidFill>
                  <a:srgbClr val="333333"/>
                </a:solidFill>
                <a:latin typeface="Calibri"/>
                <a:cs typeface="Calibri"/>
              </a:rPr>
              <a:t>v</a:t>
            </a:r>
            <a:r>
              <a:rPr sz="1500" spc="-15" dirty="0">
                <a:solidFill>
                  <a:srgbClr val="333333"/>
                </a:solidFill>
                <a:latin typeface="Calibri"/>
                <a:cs typeface="Calibri"/>
              </a:rPr>
              <a:t>e</a:t>
            </a:r>
            <a:r>
              <a:rPr sz="1500" dirty="0">
                <a:solidFill>
                  <a:srgbClr val="333333"/>
                </a:solidFill>
                <a:latin typeface="Calibri"/>
                <a:cs typeface="Calibri"/>
              </a:rPr>
              <a:t>r</a:t>
            </a:r>
            <a:r>
              <a:rPr sz="1500" spc="40" dirty="0">
                <a:solidFill>
                  <a:srgbClr val="333333"/>
                </a:solidFill>
                <a:latin typeface="Calibri"/>
                <a:cs typeface="Calibri"/>
              </a:rPr>
              <a:t>s</a:t>
            </a:r>
            <a:r>
              <a:rPr sz="1500" spc="-4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500" spc="30" dirty="0">
                <a:solidFill>
                  <a:srgbClr val="333333"/>
                </a:solidFill>
                <a:latin typeface="Calibri"/>
                <a:cs typeface="Calibri"/>
              </a:rPr>
              <a:t>a</a:t>
            </a:r>
            <a:r>
              <a:rPr sz="1500" spc="15" dirty="0">
                <a:solidFill>
                  <a:srgbClr val="333333"/>
                </a:solidFill>
                <a:latin typeface="Calibri"/>
                <a:cs typeface="Calibri"/>
              </a:rPr>
              <a:t>cci</a:t>
            </a:r>
            <a:r>
              <a:rPr sz="1500" spc="25" dirty="0">
                <a:solidFill>
                  <a:srgbClr val="333333"/>
                </a:solidFill>
                <a:latin typeface="Calibri"/>
                <a:cs typeface="Calibri"/>
              </a:rPr>
              <a:t>d</a:t>
            </a:r>
            <a:r>
              <a:rPr sz="1500" spc="-15" dirty="0">
                <a:solidFill>
                  <a:srgbClr val="333333"/>
                </a:solidFill>
                <a:latin typeface="Calibri"/>
                <a:cs typeface="Calibri"/>
              </a:rPr>
              <a:t>e</a:t>
            </a:r>
            <a:r>
              <a:rPr sz="1500" spc="10" dirty="0">
                <a:solidFill>
                  <a:srgbClr val="333333"/>
                </a:solidFill>
                <a:latin typeface="Calibri"/>
                <a:cs typeface="Calibri"/>
              </a:rPr>
              <a:t>n</a:t>
            </a:r>
            <a:r>
              <a:rPr sz="1500" spc="25" dirty="0">
                <a:solidFill>
                  <a:srgbClr val="333333"/>
                </a:solidFill>
                <a:latin typeface="Calibri"/>
                <a:cs typeface="Calibri"/>
              </a:rPr>
              <a:t>t</a:t>
            </a:r>
            <a:r>
              <a:rPr sz="1500" spc="40" dirty="0">
                <a:solidFill>
                  <a:srgbClr val="333333"/>
                </a:solidFill>
                <a:latin typeface="Calibri"/>
                <a:cs typeface="Calibri"/>
              </a:rPr>
              <a:t>s</a:t>
            </a:r>
            <a:r>
              <a:rPr sz="1500" spc="-4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500" spc="-20" dirty="0">
                <a:solidFill>
                  <a:srgbClr val="333333"/>
                </a:solidFill>
                <a:latin typeface="Calibri"/>
                <a:cs typeface="Calibri"/>
              </a:rPr>
              <a:t>r</a:t>
            </a:r>
            <a:r>
              <a:rPr sz="1500" spc="-10" dirty="0">
                <a:solidFill>
                  <a:srgbClr val="333333"/>
                </a:solidFill>
                <a:latin typeface="Calibri"/>
                <a:cs typeface="Calibri"/>
              </a:rPr>
              <a:t>e</a:t>
            </a:r>
            <a:r>
              <a:rPr sz="1500" spc="25" dirty="0">
                <a:solidFill>
                  <a:srgbClr val="333333"/>
                </a:solidFill>
                <a:latin typeface="Calibri"/>
                <a:cs typeface="Calibri"/>
              </a:rPr>
              <a:t>s</a:t>
            </a:r>
            <a:r>
              <a:rPr sz="1500" dirty="0">
                <a:solidFill>
                  <a:srgbClr val="333333"/>
                </a:solidFill>
                <a:latin typeface="Calibri"/>
                <a:cs typeface="Calibri"/>
              </a:rPr>
              <a:t>u</a:t>
            </a:r>
            <a:r>
              <a:rPr sz="1500" spc="10" dirty="0">
                <a:solidFill>
                  <a:srgbClr val="333333"/>
                </a:solidFill>
                <a:latin typeface="Calibri"/>
                <a:cs typeface="Calibri"/>
              </a:rPr>
              <a:t>l</a:t>
            </a:r>
            <a:r>
              <a:rPr sz="1500" spc="-5" dirty="0">
                <a:solidFill>
                  <a:srgbClr val="333333"/>
                </a:solidFill>
                <a:latin typeface="Calibri"/>
                <a:cs typeface="Calibri"/>
              </a:rPr>
              <a:t>ti</a:t>
            </a:r>
            <a:r>
              <a:rPr sz="1500" spc="10" dirty="0">
                <a:solidFill>
                  <a:srgbClr val="333333"/>
                </a:solidFill>
                <a:latin typeface="Calibri"/>
                <a:cs typeface="Calibri"/>
              </a:rPr>
              <a:t>n</a:t>
            </a:r>
            <a:r>
              <a:rPr sz="1500" spc="45" dirty="0">
                <a:solidFill>
                  <a:srgbClr val="333333"/>
                </a:solidFill>
                <a:latin typeface="Calibri"/>
                <a:cs typeface="Calibri"/>
              </a:rPr>
              <a:t>g</a:t>
            </a:r>
            <a:r>
              <a:rPr sz="1500" spc="-4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500" spc="-30" dirty="0">
                <a:solidFill>
                  <a:srgbClr val="333333"/>
                </a:solidFill>
                <a:latin typeface="Calibri"/>
                <a:cs typeface="Calibri"/>
              </a:rPr>
              <a:t>f</a:t>
            </a:r>
            <a:r>
              <a:rPr sz="1500" spc="-20" dirty="0">
                <a:solidFill>
                  <a:srgbClr val="333333"/>
                </a:solidFill>
                <a:latin typeface="Calibri"/>
                <a:cs typeface="Calibri"/>
              </a:rPr>
              <a:t>r</a:t>
            </a:r>
            <a:r>
              <a:rPr sz="1500" spc="5" dirty="0">
                <a:solidFill>
                  <a:srgbClr val="333333"/>
                </a:solidFill>
                <a:latin typeface="Calibri"/>
                <a:cs typeface="Calibri"/>
              </a:rPr>
              <a:t>o</a:t>
            </a:r>
            <a:r>
              <a:rPr sz="1500" spc="35" dirty="0">
                <a:solidFill>
                  <a:srgbClr val="333333"/>
                </a:solidFill>
                <a:latin typeface="Calibri"/>
                <a:cs typeface="Calibri"/>
              </a:rPr>
              <a:t>m</a:t>
            </a:r>
            <a:r>
              <a:rPr sz="1500" spc="-4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500" spc="-5" dirty="0">
                <a:solidFill>
                  <a:srgbClr val="333333"/>
                </a:solidFill>
                <a:latin typeface="Calibri"/>
                <a:cs typeface="Calibri"/>
              </a:rPr>
              <a:t>r</a:t>
            </a:r>
            <a:r>
              <a:rPr sz="1500" spc="5" dirty="0">
                <a:solidFill>
                  <a:srgbClr val="333333"/>
                </a:solidFill>
                <a:latin typeface="Calibri"/>
                <a:cs typeface="Calibri"/>
              </a:rPr>
              <a:t>i</a:t>
            </a:r>
            <a:r>
              <a:rPr sz="1500" spc="15" dirty="0">
                <a:solidFill>
                  <a:srgbClr val="333333"/>
                </a:solidFill>
                <a:latin typeface="Calibri"/>
                <a:cs typeface="Calibri"/>
              </a:rPr>
              <a:t>d</a:t>
            </a:r>
            <a:r>
              <a:rPr sz="1500" spc="-5" dirty="0">
                <a:solidFill>
                  <a:srgbClr val="333333"/>
                </a:solidFill>
                <a:latin typeface="Calibri"/>
                <a:cs typeface="Calibri"/>
              </a:rPr>
              <a:t>i</a:t>
            </a:r>
            <a:r>
              <a:rPr sz="1500" spc="10" dirty="0">
                <a:solidFill>
                  <a:srgbClr val="333333"/>
                </a:solidFill>
                <a:latin typeface="Calibri"/>
                <a:cs typeface="Calibri"/>
              </a:rPr>
              <a:t>n</a:t>
            </a:r>
            <a:r>
              <a:rPr sz="1500" spc="45" dirty="0">
                <a:solidFill>
                  <a:srgbClr val="333333"/>
                </a:solidFill>
                <a:latin typeface="Calibri"/>
                <a:cs typeface="Calibri"/>
              </a:rPr>
              <a:t>g</a:t>
            </a:r>
            <a:r>
              <a:rPr sz="1500" spc="-4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500" spc="-5" dirty="0">
                <a:solidFill>
                  <a:srgbClr val="333333"/>
                </a:solidFill>
                <a:latin typeface="Calibri"/>
                <a:cs typeface="Calibri"/>
              </a:rPr>
              <a:t>i</a:t>
            </a:r>
            <a:r>
              <a:rPr sz="1500" spc="15" dirty="0">
                <a:solidFill>
                  <a:srgbClr val="333333"/>
                </a:solidFill>
                <a:latin typeface="Calibri"/>
                <a:cs typeface="Calibri"/>
              </a:rPr>
              <a:t>n</a:t>
            </a:r>
            <a:r>
              <a:rPr sz="1500" spc="-5" dirty="0">
                <a:solidFill>
                  <a:srgbClr val="333333"/>
                </a:solidFill>
                <a:latin typeface="Calibri"/>
                <a:cs typeface="Calibri"/>
              </a:rPr>
              <a:t>,</a:t>
            </a:r>
            <a:r>
              <a:rPr sz="1500" spc="-4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500" spc="5" dirty="0">
                <a:solidFill>
                  <a:srgbClr val="333333"/>
                </a:solidFill>
                <a:latin typeface="Calibri"/>
                <a:cs typeface="Calibri"/>
              </a:rPr>
              <a:t>o</a:t>
            </a:r>
            <a:r>
              <a:rPr sz="1500" spc="15" dirty="0">
                <a:solidFill>
                  <a:srgbClr val="333333"/>
                </a:solidFill>
                <a:latin typeface="Calibri"/>
                <a:cs typeface="Calibri"/>
              </a:rPr>
              <a:t>p</a:t>
            </a:r>
            <a:r>
              <a:rPr sz="1500" spc="10" dirty="0">
                <a:solidFill>
                  <a:srgbClr val="333333"/>
                </a:solidFill>
                <a:latin typeface="Calibri"/>
                <a:cs typeface="Calibri"/>
              </a:rPr>
              <a:t>e</a:t>
            </a:r>
            <a:r>
              <a:rPr sz="1500" spc="-10" dirty="0">
                <a:solidFill>
                  <a:srgbClr val="333333"/>
                </a:solidFill>
                <a:latin typeface="Calibri"/>
                <a:cs typeface="Calibri"/>
              </a:rPr>
              <a:t>r</a:t>
            </a:r>
            <a:r>
              <a:rPr sz="1500" spc="20" dirty="0">
                <a:solidFill>
                  <a:srgbClr val="333333"/>
                </a:solidFill>
                <a:latin typeface="Calibri"/>
                <a:cs typeface="Calibri"/>
              </a:rPr>
              <a:t>a</a:t>
            </a:r>
            <a:r>
              <a:rPr sz="1500" spc="-5" dirty="0">
                <a:solidFill>
                  <a:srgbClr val="333333"/>
                </a:solidFill>
                <a:latin typeface="Calibri"/>
                <a:cs typeface="Calibri"/>
              </a:rPr>
              <a:t>ti</a:t>
            </a:r>
            <a:r>
              <a:rPr sz="1500" spc="10" dirty="0">
                <a:solidFill>
                  <a:srgbClr val="333333"/>
                </a:solidFill>
                <a:latin typeface="Calibri"/>
                <a:cs typeface="Calibri"/>
              </a:rPr>
              <a:t>n</a:t>
            </a:r>
            <a:r>
              <a:rPr sz="1500" spc="45" dirty="0">
                <a:solidFill>
                  <a:srgbClr val="333333"/>
                </a:solidFill>
                <a:latin typeface="Calibri"/>
                <a:cs typeface="Calibri"/>
              </a:rPr>
              <a:t>g</a:t>
            </a:r>
            <a:r>
              <a:rPr sz="1500" spc="-4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500" spc="5" dirty="0">
                <a:solidFill>
                  <a:srgbClr val="333333"/>
                </a:solidFill>
                <a:latin typeface="Calibri"/>
                <a:cs typeface="Calibri"/>
              </a:rPr>
              <a:t>o</a:t>
            </a:r>
            <a:r>
              <a:rPr sz="1500" spc="-10" dirty="0">
                <a:solidFill>
                  <a:srgbClr val="333333"/>
                </a:solidFill>
                <a:latin typeface="Calibri"/>
                <a:cs typeface="Calibri"/>
              </a:rPr>
              <a:t>r</a:t>
            </a:r>
            <a:r>
              <a:rPr sz="1500" spc="-4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500" spc="15" dirty="0">
                <a:solidFill>
                  <a:srgbClr val="333333"/>
                </a:solidFill>
                <a:latin typeface="Calibri"/>
                <a:cs typeface="Calibri"/>
              </a:rPr>
              <a:t>b</a:t>
            </a:r>
            <a:r>
              <a:rPr sz="1500" spc="5" dirty="0">
                <a:solidFill>
                  <a:srgbClr val="333333"/>
                </a:solidFill>
                <a:latin typeface="Calibri"/>
                <a:cs typeface="Calibri"/>
              </a:rPr>
              <a:t>e</a:t>
            </a:r>
            <a:r>
              <a:rPr sz="1500" spc="-5" dirty="0">
                <a:solidFill>
                  <a:srgbClr val="333333"/>
                </a:solidFill>
                <a:latin typeface="Calibri"/>
                <a:cs typeface="Calibri"/>
              </a:rPr>
              <a:t>i</a:t>
            </a:r>
            <a:r>
              <a:rPr sz="1500" spc="10" dirty="0">
                <a:solidFill>
                  <a:srgbClr val="333333"/>
                </a:solidFill>
                <a:latin typeface="Calibri"/>
                <a:cs typeface="Calibri"/>
              </a:rPr>
              <a:t>n</a:t>
            </a:r>
            <a:r>
              <a:rPr sz="1500" spc="45" dirty="0">
                <a:solidFill>
                  <a:srgbClr val="333333"/>
                </a:solidFill>
                <a:latin typeface="Calibri"/>
                <a:cs typeface="Calibri"/>
              </a:rPr>
              <a:t>g</a:t>
            </a:r>
            <a:r>
              <a:rPr sz="1500" spc="-4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500" spc="50" dirty="0">
                <a:solidFill>
                  <a:srgbClr val="333333"/>
                </a:solidFill>
                <a:latin typeface="Calibri"/>
                <a:cs typeface="Calibri"/>
              </a:rPr>
              <a:t>s</a:t>
            </a:r>
            <a:r>
              <a:rPr sz="1500" spc="-5" dirty="0">
                <a:solidFill>
                  <a:srgbClr val="333333"/>
                </a:solidFill>
                <a:latin typeface="Calibri"/>
                <a:cs typeface="Calibri"/>
              </a:rPr>
              <a:t>t</a:t>
            </a:r>
            <a:r>
              <a:rPr sz="1500" dirty="0">
                <a:solidFill>
                  <a:srgbClr val="333333"/>
                </a:solidFill>
                <a:latin typeface="Calibri"/>
                <a:cs typeface="Calibri"/>
              </a:rPr>
              <a:t>r</a:t>
            </a:r>
            <a:r>
              <a:rPr sz="1500" spc="10" dirty="0">
                <a:solidFill>
                  <a:srgbClr val="333333"/>
                </a:solidFill>
                <a:latin typeface="Calibri"/>
                <a:cs typeface="Calibri"/>
              </a:rPr>
              <a:t>u</a:t>
            </a:r>
            <a:r>
              <a:rPr sz="1500" spc="25" dirty="0">
                <a:solidFill>
                  <a:srgbClr val="333333"/>
                </a:solidFill>
                <a:latin typeface="Calibri"/>
                <a:cs typeface="Calibri"/>
              </a:rPr>
              <a:t>c</a:t>
            </a:r>
            <a:r>
              <a:rPr sz="1500" spc="50" dirty="0">
                <a:solidFill>
                  <a:srgbClr val="333333"/>
                </a:solidFill>
                <a:latin typeface="Calibri"/>
                <a:cs typeface="Calibri"/>
              </a:rPr>
              <a:t>k</a:t>
            </a:r>
            <a:r>
              <a:rPr sz="1500" spc="-4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500" spc="15" dirty="0">
                <a:solidFill>
                  <a:srgbClr val="333333"/>
                </a:solidFill>
                <a:latin typeface="Calibri"/>
                <a:cs typeface="Calibri"/>
              </a:rPr>
              <a:t>b</a:t>
            </a:r>
            <a:r>
              <a:rPr sz="1500" spc="20" dirty="0">
                <a:solidFill>
                  <a:srgbClr val="333333"/>
                </a:solidFill>
                <a:latin typeface="Calibri"/>
                <a:cs typeface="Calibri"/>
              </a:rPr>
              <a:t>y</a:t>
            </a:r>
            <a:r>
              <a:rPr sz="1500" spc="-4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500" spc="25" dirty="0">
                <a:solidFill>
                  <a:srgbClr val="333333"/>
                </a:solidFill>
                <a:latin typeface="Calibri"/>
                <a:cs typeface="Calibri"/>
              </a:rPr>
              <a:t>a</a:t>
            </a:r>
            <a:r>
              <a:rPr sz="1500" spc="30" dirty="0">
                <a:solidFill>
                  <a:srgbClr val="333333"/>
                </a:solidFill>
                <a:latin typeface="Calibri"/>
                <a:cs typeface="Calibri"/>
              </a:rPr>
              <a:t>n</a:t>
            </a:r>
            <a:r>
              <a:rPr sz="1500" spc="1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500" spc="25" dirty="0">
                <a:solidFill>
                  <a:srgbClr val="333333"/>
                </a:solidFill>
                <a:latin typeface="Calibri"/>
                <a:cs typeface="Calibri"/>
              </a:rPr>
              <a:t>a</a:t>
            </a:r>
            <a:r>
              <a:rPr sz="1500" spc="5" dirty="0">
                <a:solidFill>
                  <a:srgbClr val="333333"/>
                </a:solidFill>
                <a:latin typeface="Calibri"/>
                <a:cs typeface="Calibri"/>
              </a:rPr>
              <a:t>u</a:t>
            </a:r>
            <a:r>
              <a:rPr sz="1500" spc="-25" dirty="0">
                <a:solidFill>
                  <a:srgbClr val="333333"/>
                </a:solidFill>
                <a:latin typeface="Calibri"/>
                <a:cs typeface="Calibri"/>
              </a:rPr>
              <a:t>t</a:t>
            </a:r>
            <a:r>
              <a:rPr sz="1500" spc="5" dirty="0">
                <a:solidFill>
                  <a:srgbClr val="333333"/>
                </a:solidFill>
                <a:latin typeface="Calibri"/>
                <a:cs typeface="Calibri"/>
              </a:rPr>
              <a:t>o</a:t>
            </a:r>
            <a:r>
              <a:rPr sz="1500" spc="25" dirty="0">
                <a:solidFill>
                  <a:srgbClr val="333333"/>
                </a:solidFill>
                <a:latin typeface="Calibri"/>
                <a:cs typeface="Calibri"/>
              </a:rPr>
              <a:t>m</a:t>
            </a:r>
            <a:r>
              <a:rPr sz="1500" spc="5" dirty="0">
                <a:solidFill>
                  <a:srgbClr val="333333"/>
                </a:solidFill>
                <a:latin typeface="Calibri"/>
                <a:cs typeface="Calibri"/>
              </a:rPr>
              <a:t>o</a:t>
            </a:r>
            <a:r>
              <a:rPr sz="1500" spc="20" dirty="0">
                <a:solidFill>
                  <a:srgbClr val="333333"/>
                </a:solidFill>
                <a:latin typeface="Calibri"/>
                <a:cs typeface="Calibri"/>
              </a:rPr>
              <a:t>b</a:t>
            </a:r>
            <a:r>
              <a:rPr sz="1500" spc="-5" dirty="0">
                <a:solidFill>
                  <a:srgbClr val="333333"/>
                </a:solidFill>
                <a:latin typeface="Calibri"/>
                <a:cs typeface="Calibri"/>
              </a:rPr>
              <a:t>i</a:t>
            </a:r>
            <a:r>
              <a:rPr sz="1500" spc="10" dirty="0">
                <a:solidFill>
                  <a:srgbClr val="333333"/>
                </a:solidFill>
                <a:latin typeface="Calibri"/>
                <a:cs typeface="Calibri"/>
              </a:rPr>
              <a:t>l</a:t>
            </a:r>
            <a:r>
              <a:rPr sz="1500" spc="-30" dirty="0">
                <a:solidFill>
                  <a:srgbClr val="333333"/>
                </a:solidFill>
                <a:latin typeface="Calibri"/>
                <a:cs typeface="Calibri"/>
              </a:rPr>
              <a:t>e</a:t>
            </a:r>
            <a:r>
              <a:rPr sz="1500" spc="-5" dirty="0">
                <a:solidFill>
                  <a:srgbClr val="333333"/>
                </a:solidFill>
                <a:latin typeface="Calibri"/>
                <a:cs typeface="Calibri"/>
              </a:rPr>
              <a:t>,</a:t>
            </a:r>
            <a:r>
              <a:rPr sz="1500" spc="-4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500" spc="25" dirty="0">
                <a:solidFill>
                  <a:srgbClr val="333333"/>
                </a:solidFill>
                <a:latin typeface="Calibri"/>
                <a:cs typeface="Calibri"/>
              </a:rPr>
              <a:t>b</a:t>
            </a:r>
            <a:r>
              <a:rPr sz="1500" spc="5" dirty="0">
                <a:solidFill>
                  <a:srgbClr val="333333"/>
                </a:solidFill>
                <a:latin typeface="Calibri"/>
                <a:cs typeface="Calibri"/>
              </a:rPr>
              <a:t>u</a:t>
            </a:r>
            <a:r>
              <a:rPr sz="1500" spc="40" dirty="0">
                <a:solidFill>
                  <a:srgbClr val="333333"/>
                </a:solidFill>
                <a:latin typeface="Calibri"/>
                <a:cs typeface="Calibri"/>
              </a:rPr>
              <a:t>s</a:t>
            </a:r>
            <a:r>
              <a:rPr sz="1500" spc="-5" dirty="0">
                <a:solidFill>
                  <a:srgbClr val="333333"/>
                </a:solidFill>
                <a:latin typeface="Calibri"/>
                <a:cs typeface="Calibri"/>
              </a:rPr>
              <a:t>,</a:t>
            </a:r>
            <a:r>
              <a:rPr sz="1500" spc="-4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500" spc="-5" dirty="0">
                <a:solidFill>
                  <a:srgbClr val="333333"/>
                </a:solidFill>
                <a:latin typeface="Calibri"/>
                <a:cs typeface="Calibri"/>
              </a:rPr>
              <a:t>t</a:t>
            </a:r>
            <a:r>
              <a:rPr sz="1500" dirty="0">
                <a:solidFill>
                  <a:srgbClr val="333333"/>
                </a:solidFill>
                <a:latin typeface="Calibri"/>
                <a:cs typeface="Calibri"/>
              </a:rPr>
              <a:t>r</a:t>
            </a:r>
            <a:r>
              <a:rPr sz="1500" spc="10" dirty="0">
                <a:solidFill>
                  <a:srgbClr val="333333"/>
                </a:solidFill>
                <a:latin typeface="Calibri"/>
                <a:cs typeface="Calibri"/>
              </a:rPr>
              <a:t>u</a:t>
            </a:r>
            <a:r>
              <a:rPr sz="1500" spc="25" dirty="0">
                <a:solidFill>
                  <a:srgbClr val="333333"/>
                </a:solidFill>
                <a:latin typeface="Calibri"/>
                <a:cs typeface="Calibri"/>
              </a:rPr>
              <a:t>c</a:t>
            </a:r>
            <a:r>
              <a:rPr sz="1500" spc="55" dirty="0">
                <a:solidFill>
                  <a:srgbClr val="333333"/>
                </a:solidFill>
                <a:latin typeface="Calibri"/>
                <a:cs typeface="Calibri"/>
              </a:rPr>
              <a:t>k</a:t>
            </a:r>
            <a:r>
              <a:rPr sz="1500" spc="-5" dirty="0">
                <a:solidFill>
                  <a:srgbClr val="333333"/>
                </a:solidFill>
                <a:latin typeface="Calibri"/>
                <a:cs typeface="Calibri"/>
              </a:rPr>
              <a:t>,</a:t>
            </a:r>
            <a:r>
              <a:rPr sz="1500" spc="-4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500" spc="-5" dirty="0">
                <a:solidFill>
                  <a:srgbClr val="333333"/>
                </a:solidFill>
                <a:latin typeface="Calibri"/>
                <a:cs typeface="Calibri"/>
              </a:rPr>
              <a:t>t</a:t>
            </a:r>
            <a:r>
              <a:rPr sz="1500" spc="-10" dirty="0">
                <a:solidFill>
                  <a:srgbClr val="333333"/>
                </a:solidFill>
                <a:latin typeface="Calibri"/>
                <a:cs typeface="Calibri"/>
              </a:rPr>
              <a:t>r</a:t>
            </a:r>
            <a:r>
              <a:rPr sz="1500" spc="20" dirty="0">
                <a:solidFill>
                  <a:srgbClr val="333333"/>
                </a:solidFill>
                <a:latin typeface="Calibri"/>
                <a:cs typeface="Calibri"/>
              </a:rPr>
              <a:t>a</a:t>
            </a:r>
            <a:r>
              <a:rPr sz="1500" spc="-5" dirty="0">
                <a:solidFill>
                  <a:srgbClr val="333333"/>
                </a:solidFill>
                <a:latin typeface="Calibri"/>
                <a:cs typeface="Calibri"/>
              </a:rPr>
              <a:t>i</a:t>
            </a:r>
            <a:r>
              <a:rPr sz="1500" spc="15" dirty="0">
                <a:solidFill>
                  <a:srgbClr val="333333"/>
                </a:solidFill>
                <a:latin typeface="Calibri"/>
                <a:cs typeface="Calibri"/>
              </a:rPr>
              <a:t>n</a:t>
            </a:r>
            <a:r>
              <a:rPr sz="1500" spc="-5" dirty="0">
                <a:solidFill>
                  <a:srgbClr val="333333"/>
                </a:solidFill>
                <a:latin typeface="Calibri"/>
                <a:cs typeface="Calibri"/>
              </a:rPr>
              <a:t>,</a:t>
            </a:r>
            <a:r>
              <a:rPr sz="1500" spc="-4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500" spc="5" dirty="0">
                <a:solidFill>
                  <a:srgbClr val="333333"/>
                </a:solidFill>
                <a:latin typeface="Calibri"/>
                <a:cs typeface="Calibri"/>
              </a:rPr>
              <a:t>o</a:t>
            </a:r>
            <a:r>
              <a:rPr sz="1500" spc="-10" dirty="0">
                <a:solidFill>
                  <a:srgbClr val="333333"/>
                </a:solidFill>
                <a:latin typeface="Calibri"/>
                <a:cs typeface="Calibri"/>
              </a:rPr>
              <a:t>r</a:t>
            </a:r>
            <a:r>
              <a:rPr sz="1500" spc="-4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500" spc="10" dirty="0">
                <a:solidFill>
                  <a:srgbClr val="333333"/>
                </a:solidFill>
                <a:latin typeface="Calibri"/>
                <a:cs typeface="Calibri"/>
              </a:rPr>
              <a:t>c</a:t>
            </a:r>
            <a:r>
              <a:rPr sz="1500" spc="5" dirty="0">
                <a:solidFill>
                  <a:srgbClr val="333333"/>
                </a:solidFill>
                <a:latin typeface="Calibri"/>
                <a:cs typeface="Calibri"/>
              </a:rPr>
              <a:t>o</a:t>
            </a:r>
            <a:r>
              <a:rPr sz="1500" spc="20" dirty="0">
                <a:solidFill>
                  <a:srgbClr val="333333"/>
                </a:solidFill>
                <a:latin typeface="Calibri"/>
                <a:cs typeface="Calibri"/>
              </a:rPr>
              <a:t>m</a:t>
            </a:r>
            <a:r>
              <a:rPr sz="1500" spc="25" dirty="0">
                <a:solidFill>
                  <a:srgbClr val="333333"/>
                </a:solidFill>
                <a:latin typeface="Calibri"/>
                <a:cs typeface="Calibri"/>
              </a:rPr>
              <a:t>m</a:t>
            </a:r>
            <a:r>
              <a:rPr sz="1500" spc="-15" dirty="0">
                <a:solidFill>
                  <a:srgbClr val="333333"/>
                </a:solidFill>
                <a:latin typeface="Calibri"/>
                <a:cs typeface="Calibri"/>
              </a:rPr>
              <a:t>e</a:t>
            </a:r>
            <a:r>
              <a:rPr sz="1500" spc="-20" dirty="0">
                <a:solidFill>
                  <a:srgbClr val="333333"/>
                </a:solidFill>
                <a:latin typeface="Calibri"/>
                <a:cs typeface="Calibri"/>
              </a:rPr>
              <a:t>r</a:t>
            </a:r>
            <a:r>
              <a:rPr sz="1500" spc="25" dirty="0">
                <a:solidFill>
                  <a:srgbClr val="333333"/>
                </a:solidFill>
                <a:latin typeface="Calibri"/>
                <a:cs typeface="Calibri"/>
              </a:rPr>
              <a:t>c</a:t>
            </a:r>
            <a:r>
              <a:rPr sz="1500" spc="-10" dirty="0">
                <a:solidFill>
                  <a:srgbClr val="333333"/>
                </a:solidFill>
                <a:latin typeface="Calibri"/>
                <a:cs typeface="Calibri"/>
              </a:rPr>
              <a:t>i</a:t>
            </a:r>
            <a:r>
              <a:rPr sz="1500" spc="20" dirty="0">
                <a:solidFill>
                  <a:srgbClr val="333333"/>
                </a:solidFill>
                <a:latin typeface="Calibri"/>
                <a:cs typeface="Calibri"/>
              </a:rPr>
              <a:t>a</a:t>
            </a:r>
            <a:r>
              <a:rPr sz="1500" spc="35" dirty="0">
                <a:solidFill>
                  <a:srgbClr val="333333"/>
                </a:solidFill>
                <a:latin typeface="Calibri"/>
                <a:cs typeface="Calibri"/>
              </a:rPr>
              <a:t>l</a:t>
            </a:r>
            <a:r>
              <a:rPr sz="1500" spc="-4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500" spc="20" dirty="0">
                <a:solidFill>
                  <a:srgbClr val="333333"/>
                </a:solidFill>
                <a:latin typeface="Calibri"/>
                <a:cs typeface="Calibri"/>
              </a:rPr>
              <a:t>a</a:t>
            </a:r>
            <a:r>
              <a:rPr sz="1500" spc="-5" dirty="0">
                <a:solidFill>
                  <a:srgbClr val="333333"/>
                </a:solidFill>
                <a:latin typeface="Calibri"/>
                <a:cs typeface="Calibri"/>
              </a:rPr>
              <a:t>ir</a:t>
            </a:r>
            <a:r>
              <a:rPr sz="1500" spc="20" dirty="0">
                <a:solidFill>
                  <a:srgbClr val="333333"/>
                </a:solidFill>
                <a:latin typeface="Calibri"/>
                <a:cs typeface="Calibri"/>
              </a:rPr>
              <a:t>p</a:t>
            </a:r>
            <a:r>
              <a:rPr sz="1500" spc="10" dirty="0">
                <a:solidFill>
                  <a:srgbClr val="333333"/>
                </a:solidFill>
                <a:latin typeface="Calibri"/>
                <a:cs typeface="Calibri"/>
              </a:rPr>
              <a:t>l</a:t>
            </a:r>
            <a:r>
              <a:rPr sz="1500" spc="25" dirty="0">
                <a:solidFill>
                  <a:srgbClr val="333333"/>
                </a:solidFill>
                <a:latin typeface="Calibri"/>
                <a:cs typeface="Calibri"/>
              </a:rPr>
              <a:t>a</a:t>
            </a:r>
            <a:r>
              <a:rPr sz="1500" spc="20" dirty="0">
                <a:solidFill>
                  <a:srgbClr val="333333"/>
                </a:solidFill>
                <a:latin typeface="Calibri"/>
                <a:cs typeface="Calibri"/>
              </a:rPr>
              <a:t>n</a:t>
            </a:r>
            <a:r>
              <a:rPr sz="1500" spc="-25" dirty="0">
                <a:solidFill>
                  <a:srgbClr val="333333"/>
                </a:solidFill>
                <a:latin typeface="Calibri"/>
                <a:cs typeface="Calibri"/>
              </a:rPr>
              <a:t>e</a:t>
            </a:r>
            <a:r>
              <a:rPr sz="1500" spc="-10" dirty="0">
                <a:solidFill>
                  <a:srgbClr val="333333"/>
                </a:solidFill>
                <a:latin typeface="Calibri"/>
                <a:cs typeface="Calibri"/>
              </a:rPr>
              <a:t>.</a:t>
            </a:r>
            <a:r>
              <a:rPr sz="1500" spc="-4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500" spc="50" dirty="0">
                <a:solidFill>
                  <a:srgbClr val="333333"/>
                </a:solidFill>
                <a:latin typeface="Calibri"/>
                <a:cs typeface="Calibri"/>
              </a:rPr>
              <a:t>T</a:t>
            </a:r>
            <a:r>
              <a:rPr sz="1500" dirty="0">
                <a:solidFill>
                  <a:srgbClr val="333333"/>
                </a:solidFill>
                <a:latin typeface="Calibri"/>
                <a:cs typeface="Calibri"/>
              </a:rPr>
              <a:t>h</a:t>
            </a:r>
            <a:r>
              <a:rPr sz="1500" spc="5" dirty="0">
                <a:solidFill>
                  <a:srgbClr val="333333"/>
                </a:solidFill>
                <a:latin typeface="Calibri"/>
                <a:cs typeface="Calibri"/>
              </a:rPr>
              <a:t>i</a:t>
            </a:r>
            <a:r>
              <a:rPr sz="1500" spc="40" dirty="0">
                <a:solidFill>
                  <a:srgbClr val="333333"/>
                </a:solidFill>
                <a:latin typeface="Calibri"/>
                <a:cs typeface="Calibri"/>
              </a:rPr>
              <a:t>s</a:t>
            </a:r>
            <a:r>
              <a:rPr sz="1500" spc="-4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500" spc="15" dirty="0">
                <a:solidFill>
                  <a:srgbClr val="333333"/>
                </a:solidFill>
                <a:latin typeface="Calibri"/>
                <a:cs typeface="Calibri"/>
              </a:rPr>
              <a:t>b</a:t>
            </a:r>
            <a:r>
              <a:rPr sz="1500" spc="10" dirty="0">
                <a:solidFill>
                  <a:srgbClr val="333333"/>
                </a:solidFill>
                <a:latin typeface="Calibri"/>
                <a:cs typeface="Calibri"/>
              </a:rPr>
              <a:t>e</a:t>
            </a:r>
            <a:r>
              <a:rPr sz="1500" spc="20" dirty="0">
                <a:solidFill>
                  <a:srgbClr val="333333"/>
                </a:solidFill>
                <a:latin typeface="Calibri"/>
                <a:cs typeface="Calibri"/>
              </a:rPr>
              <a:t>n</a:t>
            </a:r>
            <a:r>
              <a:rPr sz="1500" spc="-20" dirty="0">
                <a:solidFill>
                  <a:srgbClr val="333333"/>
                </a:solidFill>
                <a:latin typeface="Calibri"/>
                <a:cs typeface="Calibri"/>
              </a:rPr>
              <a:t>e</a:t>
            </a:r>
            <a:r>
              <a:rPr sz="1500" dirty="0">
                <a:solidFill>
                  <a:srgbClr val="333333"/>
                </a:solidFill>
                <a:latin typeface="Calibri"/>
                <a:cs typeface="Calibri"/>
              </a:rPr>
              <a:t>f</a:t>
            </a:r>
            <a:r>
              <a:rPr sz="1500" spc="5" dirty="0">
                <a:solidFill>
                  <a:srgbClr val="333333"/>
                </a:solidFill>
                <a:latin typeface="Calibri"/>
                <a:cs typeface="Calibri"/>
              </a:rPr>
              <a:t>i</a:t>
            </a:r>
            <a:r>
              <a:rPr sz="1500" dirty="0">
                <a:solidFill>
                  <a:srgbClr val="333333"/>
                </a:solidFill>
                <a:latin typeface="Calibri"/>
                <a:cs typeface="Calibri"/>
              </a:rPr>
              <a:t>t</a:t>
            </a:r>
            <a:r>
              <a:rPr sz="1500" spc="-4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500" spc="25" dirty="0">
                <a:solidFill>
                  <a:srgbClr val="333333"/>
                </a:solidFill>
                <a:latin typeface="Calibri"/>
                <a:cs typeface="Calibri"/>
              </a:rPr>
              <a:t>d</a:t>
            </a:r>
            <a:r>
              <a:rPr sz="1500" spc="10" dirty="0">
                <a:solidFill>
                  <a:srgbClr val="333333"/>
                </a:solidFill>
                <a:latin typeface="Calibri"/>
                <a:cs typeface="Calibri"/>
              </a:rPr>
              <a:t>o</a:t>
            </a:r>
            <a:r>
              <a:rPr sz="1500" spc="-10" dirty="0">
                <a:solidFill>
                  <a:srgbClr val="333333"/>
                </a:solidFill>
                <a:latin typeface="Calibri"/>
                <a:cs typeface="Calibri"/>
              </a:rPr>
              <a:t>e</a:t>
            </a:r>
            <a:r>
              <a:rPr sz="1500" spc="40" dirty="0">
                <a:solidFill>
                  <a:srgbClr val="333333"/>
                </a:solidFill>
                <a:latin typeface="Calibri"/>
                <a:cs typeface="Calibri"/>
              </a:rPr>
              <a:t>s</a:t>
            </a:r>
            <a:r>
              <a:rPr sz="1500" spc="-4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500" spc="20" dirty="0">
                <a:solidFill>
                  <a:srgbClr val="333333"/>
                </a:solidFill>
                <a:latin typeface="Calibri"/>
                <a:cs typeface="Calibri"/>
              </a:rPr>
              <a:t>n</a:t>
            </a:r>
            <a:r>
              <a:rPr sz="1500" spc="-10" dirty="0">
                <a:solidFill>
                  <a:srgbClr val="333333"/>
                </a:solidFill>
                <a:latin typeface="Calibri"/>
                <a:cs typeface="Calibri"/>
              </a:rPr>
              <a:t>o</a:t>
            </a:r>
            <a:r>
              <a:rPr sz="1500" dirty="0">
                <a:solidFill>
                  <a:srgbClr val="333333"/>
                </a:solidFill>
                <a:latin typeface="Calibri"/>
                <a:cs typeface="Calibri"/>
              </a:rPr>
              <a:t>t</a:t>
            </a:r>
            <a:r>
              <a:rPr sz="1500" spc="-4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500" spc="-5" dirty="0">
                <a:solidFill>
                  <a:srgbClr val="333333"/>
                </a:solidFill>
                <a:latin typeface="Calibri"/>
                <a:cs typeface="Calibri"/>
              </a:rPr>
              <a:t>i</a:t>
            </a:r>
            <a:r>
              <a:rPr sz="1500" spc="20" dirty="0">
                <a:solidFill>
                  <a:srgbClr val="333333"/>
                </a:solidFill>
                <a:latin typeface="Calibri"/>
                <a:cs typeface="Calibri"/>
              </a:rPr>
              <a:t>n</a:t>
            </a:r>
            <a:r>
              <a:rPr sz="1500" spc="25" dirty="0">
                <a:solidFill>
                  <a:srgbClr val="333333"/>
                </a:solidFill>
                <a:latin typeface="Calibri"/>
                <a:cs typeface="Calibri"/>
              </a:rPr>
              <a:t>c</a:t>
            </a:r>
            <a:r>
              <a:rPr sz="1500" spc="15" dirty="0">
                <a:solidFill>
                  <a:srgbClr val="333333"/>
                </a:solidFill>
                <a:latin typeface="Calibri"/>
                <a:cs typeface="Calibri"/>
              </a:rPr>
              <a:t>l</a:t>
            </a:r>
            <a:r>
              <a:rPr sz="1500" spc="10" dirty="0">
                <a:solidFill>
                  <a:srgbClr val="333333"/>
                </a:solidFill>
                <a:latin typeface="Calibri"/>
                <a:cs typeface="Calibri"/>
              </a:rPr>
              <a:t>u</a:t>
            </a:r>
            <a:r>
              <a:rPr sz="1500" spc="25" dirty="0">
                <a:solidFill>
                  <a:srgbClr val="333333"/>
                </a:solidFill>
                <a:latin typeface="Calibri"/>
                <a:cs typeface="Calibri"/>
              </a:rPr>
              <a:t>d</a:t>
            </a:r>
            <a:r>
              <a:rPr sz="1500" spc="-10" dirty="0">
                <a:solidFill>
                  <a:srgbClr val="333333"/>
                </a:solidFill>
                <a:latin typeface="Calibri"/>
                <a:cs typeface="Calibri"/>
              </a:rPr>
              <a:t>e</a:t>
            </a:r>
            <a:r>
              <a:rPr sz="1500" spc="-4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500" spc="30" dirty="0">
                <a:solidFill>
                  <a:srgbClr val="333333"/>
                </a:solidFill>
                <a:latin typeface="Calibri"/>
                <a:cs typeface="Calibri"/>
              </a:rPr>
              <a:t>a</a:t>
            </a:r>
            <a:r>
              <a:rPr sz="1500" spc="15" dirty="0">
                <a:solidFill>
                  <a:srgbClr val="333333"/>
                </a:solidFill>
                <a:latin typeface="Calibri"/>
                <a:cs typeface="Calibri"/>
              </a:rPr>
              <a:t>cci</a:t>
            </a:r>
            <a:r>
              <a:rPr sz="1500" spc="25" dirty="0">
                <a:solidFill>
                  <a:srgbClr val="333333"/>
                </a:solidFill>
                <a:latin typeface="Calibri"/>
                <a:cs typeface="Calibri"/>
              </a:rPr>
              <a:t>d</a:t>
            </a:r>
            <a:r>
              <a:rPr sz="1500" spc="-15" dirty="0">
                <a:solidFill>
                  <a:srgbClr val="333333"/>
                </a:solidFill>
                <a:latin typeface="Calibri"/>
                <a:cs typeface="Calibri"/>
              </a:rPr>
              <a:t>e</a:t>
            </a:r>
            <a:r>
              <a:rPr sz="1500" spc="10" dirty="0">
                <a:solidFill>
                  <a:srgbClr val="333333"/>
                </a:solidFill>
                <a:latin typeface="Calibri"/>
                <a:cs typeface="Calibri"/>
              </a:rPr>
              <a:t>n</a:t>
            </a:r>
            <a:r>
              <a:rPr sz="1500" spc="25" dirty="0">
                <a:solidFill>
                  <a:srgbClr val="333333"/>
                </a:solidFill>
                <a:latin typeface="Calibri"/>
                <a:cs typeface="Calibri"/>
              </a:rPr>
              <a:t>t</a:t>
            </a:r>
            <a:r>
              <a:rPr sz="1500" spc="40" dirty="0">
                <a:solidFill>
                  <a:srgbClr val="333333"/>
                </a:solidFill>
                <a:latin typeface="Calibri"/>
                <a:cs typeface="Calibri"/>
              </a:rPr>
              <a:t>s</a:t>
            </a:r>
            <a:r>
              <a:rPr sz="1500" spc="-4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500" spc="-20" dirty="0">
                <a:solidFill>
                  <a:srgbClr val="333333"/>
                </a:solidFill>
                <a:latin typeface="Calibri"/>
                <a:cs typeface="Calibri"/>
              </a:rPr>
              <a:t>r</a:t>
            </a:r>
            <a:r>
              <a:rPr sz="1500" spc="-10" dirty="0">
                <a:solidFill>
                  <a:srgbClr val="333333"/>
                </a:solidFill>
                <a:latin typeface="Calibri"/>
                <a:cs typeface="Calibri"/>
              </a:rPr>
              <a:t>e</a:t>
            </a:r>
            <a:r>
              <a:rPr sz="1500" spc="25" dirty="0">
                <a:solidFill>
                  <a:srgbClr val="333333"/>
                </a:solidFill>
                <a:latin typeface="Calibri"/>
                <a:cs typeface="Calibri"/>
              </a:rPr>
              <a:t>s</a:t>
            </a:r>
            <a:r>
              <a:rPr sz="1500" dirty="0">
                <a:solidFill>
                  <a:srgbClr val="333333"/>
                </a:solidFill>
                <a:latin typeface="Calibri"/>
                <a:cs typeface="Calibri"/>
              </a:rPr>
              <a:t>u</a:t>
            </a:r>
            <a:r>
              <a:rPr sz="1500" spc="10" dirty="0">
                <a:solidFill>
                  <a:srgbClr val="333333"/>
                </a:solidFill>
                <a:latin typeface="Calibri"/>
                <a:cs typeface="Calibri"/>
              </a:rPr>
              <a:t>l</a:t>
            </a:r>
            <a:r>
              <a:rPr sz="1500" spc="-5" dirty="0">
                <a:solidFill>
                  <a:srgbClr val="333333"/>
                </a:solidFill>
                <a:latin typeface="Calibri"/>
                <a:cs typeface="Calibri"/>
              </a:rPr>
              <a:t>ti</a:t>
            </a:r>
            <a:r>
              <a:rPr sz="1500" spc="10" dirty="0">
                <a:solidFill>
                  <a:srgbClr val="333333"/>
                </a:solidFill>
                <a:latin typeface="Calibri"/>
                <a:cs typeface="Calibri"/>
              </a:rPr>
              <a:t>n</a:t>
            </a:r>
            <a:r>
              <a:rPr sz="1500" spc="45" dirty="0">
                <a:solidFill>
                  <a:srgbClr val="333333"/>
                </a:solidFill>
                <a:latin typeface="Calibri"/>
                <a:cs typeface="Calibri"/>
              </a:rPr>
              <a:t>g</a:t>
            </a:r>
            <a:r>
              <a:rPr sz="1500" spc="2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500" spc="-30" dirty="0">
                <a:solidFill>
                  <a:srgbClr val="333333"/>
                </a:solidFill>
                <a:latin typeface="Calibri"/>
                <a:cs typeface="Calibri"/>
              </a:rPr>
              <a:t>f</a:t>
            </a:r>
            <a:r>
              <a:rPr sz="1500" spc="-20" dirty="0">
                <a:solidFill>
                  <a:srgbClr val="333333"/>
                </a:solidFill>
                <a:latin typeface="Calibri"/>
                <a:cs typeface="Calibri"/>
              </a:rPr>
              <a:t>r</a:t>
            </a:r>
            <a:r>
              <a:rPr sz="1500" spc="5" dirty="0">
                <a:solidFill>
                  <a:srgbClr val="333333"/>
                </a:solidFill>
                <a:latin typeface="Calibri"/>
                <a:cs typeface="Calibri"/>
              </a:rPr>
              <a:t>o</a:t>
            </a:r>
            <a:r>
              <a:rPr sz="1500" spc="35" dirty="0">
                <a:solidFill>
                  <a:srgbClr val="333333"/>
                </a:solidFill>
                <a:latin typeface="Calibri"/>
                <a:cs typeface="Calibri"/>
              </a:rPr>
              <a:t>m</a:t>
            </a:r>
            <a:r>
              <a:rPr sz="1500" spc="-4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500" spc="-5" dirty="0">
                <a:solidFill>
                  <a:srgbClr val="333333"/>
                </a:solidFill>
                <a:latin typeface="Calibri"/>
                <a:cs typeface="Calibri"/>
              </a:rPr>
              <a:t>r</a:t>
            </a:r>
            <a:r>
              <a:rPr sz="1500" spc="5" dirty="0">
                <a:solidFill>
                  <a:srgbClr val="333333"/>
                </a:solidFill>
                <a:latin typeface="Calibri"/>
                <a:cs typeface="Calibri"/>
              </a:rPr>
              <a:t>i</a:t>
            </a:r>
            <a:r>
              <a:rPr sz="1500" spc="15" dirty="0">
                <a:solidFill>
                  <a:srgbClr val="333333"/>
                </a:solidFill>
                <a:latin typeface="Calibri"/>
                <a:cs typeface="Calibri"/>
              </a:rPr>
              <a:t>d</a:t>
            </a:r>
            <a:r>
              <a:rPr sz="1500" spc="-5" dirty="0">
                <a:solidFill>
                  <a:srgbClr val="333333"/>
                </a:solidFill>
                <a:latin typeface="Calibri"/>
                <a:cs typeface="Calibri"/>
              </a:rPr>
              <a:t>i</a:t>
            </a:r>
            <a:r>
              <a:rPr sz="1500" spc="10" dirty="0">
                <a:solidFill>
                  <a:srgbClr val="333333"/>
                </a:solidFill>
                <a:latin typeface="Calibri"/>
                <a:cs typeface="Calibri"/>
              </a:rPr>
              <a:t>n</a:t>
            </a:r>
            <a:r>
              <a:rPr sz="1500" spc="45" dirty="0">
                <a:solidFill>
                  <a:srgbClr val="333333"/>
                </a:solidFill>
                <a:latin typeface="Calibri"/>
                <a:cs typeface="Calibri"/>
              </a:rPr>
              <a:t>g</a:t>
            </a:r>
            <a:r>
              <a:rPr sz="1500" spc="-4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500" spc="-5" dirty="0">
                <a:solidFill>
                  <a:srgbClr val="333333"/>
                </a:solidFill>
                <a:latin typeface="Calibri"/>
                <a:cs typeface="Calibri"/>
              </a:rPr>
              <a:t>i</a:t>
            </a:r>
            <a:r>
              <a:rPr sz="1500" spc="15" dirty="0">
                <a:solidFill>
                  <a:srgbClr val="333333"/>
                </a:solidFill>
                <a:latin typeface="Calibri"/>
                <a:cs typeface="Calibri"/>
              </a:rPr>
              <a:t>n</a:t>
            </a:r>
            <a:r>
              <a:rPr sz="1500" spc="-5" dirty="0">
                <a:solidFill>
                  <a:srgbClr val="333333"/>
                </a:solidFill>
                <a:latin typeface="Calibri"/>
                <a:cs typeface="Calibri"/>
              </a:rPr>
              <a:t>,</a:t>
            </a:r>
            <a:r>
              <a:rPr sz="1500" spc="-4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500" spc="5" dirty="0">
                <a:solidFill>
                  <a:srgbClr val="333333"/>
                </a:solidFill>
                <a:latin typeface="Calibri"/>
                <a:cs typeface="Calibri"/>
              </a:rPr>
              <a:t>o</a:t>
            </a:r>
            <a:r>
              <a:rPr sz="1500" spc="15" dirty="0">
                <a:solidFill>
                  <a:srgbClr val="333333"/>
                </a:solidFill>
                <a:latin typeface="Calibri"/>
                <a:cs typeface="Calibri"/>
              </a:rPr>
              <a:t>p</a:t>
            </a:r>
            <a:r>
              <a:rPr sz="1500" spc="10" dirty="0">
                <a:solidFill>
                  <a:srgbClr val="333333"/>
                </a:solidFill>
                <a:latin typeface="Calibri"/>
                <a:cs typeface="Calibri"/>
              </a:rPr>
              <a:t>e</a:t>
            </a:r>
            <a:r>
              <a:rPr sz="1500" spc="-10" dirty="0">
                <a:solidFill>
                  <a:srgbClr val="333333"/>
                </a:solidFill>
                <a:latin typeface="Calibri"/>
                <a:cs typeface="Calibri"/>
              </a:rPr>
              <a:t>r</a:t>
            </a:r>
            <a:r>
              <a:rPr sz="1500" spc="20" dirty="0">
                <a:solidFill>
                  <a:srgbClr val="333333"/>
                </a:solidFill>
                <a:latin typeface="Calibri"/>
                <a:cs typeface="Calibri"/>
              </a:rPr>
              <a:t>a</a:t>
            </a:r>
            <a:r>
              <a:rPr sz="1500" spc="-5" dirty="0">
                <a:solidFill>
                  <a:srgbClr val="333333"/>
                </a:solidFill>
                <a:latin typeface="Calibri"/>
                <a:cs typeface="Calibri"/>
              </a:rPr>
              <a:t>ti</a:t>
            </a:r>
            <a:r>
              <a:rPr sz="1500" spc="10" dirty="0">
                <a:solidFill>
                  <a:srgbClr val="333333"/>
                </a:solidFill>
                <a:latin typeface="Calibri"/>
                <a:cs typeface="Calibri"/>
              </a:rPr>
              <a:t>n</a:t>
            </a:r>
            <a:r>
              <a:rPr sz="1500" spc="45" dirty="0">
                <a:solidFill>
                  <a:srgbClr val="333333"/>
                </a:solidFill>
                <a:latin typeface="Calibri"/>
                <a:cs typeface="Calibri"/>
              </a:rPr>
              <a:t>g</a:t>
            </a:r>
            <a:r>
              <a:rPr sz="1500" spc="-4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500" spc="5" dirty="0">
                <a:solidFill>
                  <a:srgbClr val="333333"/>
                </a:solidFill>
                <a:latin typeface="Calibri"/>
                <a:cs typeface="Calibri"/>
              </a:rPr>
              <a:t>o</a:t>
            </a:r>
            <a:r>
              <a:rPr sz="1500" spc="-10" dirty="0">
                <a:solidFill>
                  <a:srgbClr val="333333"/>
                </a:solidFill>
                <a:latin typeface="Calibri"/>
                <a:cs typeface="Calibri"/>
              </a:rPr>
              <a:t>r</a:t>
            </a:r>
            <a:r>
              <a:rPr sz="1500" spc="-4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500" spc="15" dirty="0">
                <a:solidFill>
                  <a:srgbClr val="333333"/>
                </a:solidFill>
                <a:latin typeface="Calibri"/>
                <a:cs typeface="Calibri"/>
              </a:rPr>
              <a:t>b</a:t>
            </a:r>
            <a:r>
              <a:rPr sz="1500" spc="5" dirty="0">
                <a:solidFill>
                  <a:srgbClr val="333333"/>
                </a:solidFill>
                <a:latin typeface="Calibri"/>
                <a:cs typeface="Calibri"/>
              </a:rPr>
              <a:t>e</a:t>
            </a:r>
            <a:r>
              <a:rPr sz="1500" spc="-5" dirty="0">
                <a:solidFill>
                  <a:srgbClr val="333333"/>
                </a:solidFill>
                <a:latin typeface="Calibri"/>
                <a:cs typeface="Calibri"/>
              </a:rPr>
              <a:t>i</a:t>
            </a:r>
            <a:r>
              <a:rPr sz="1500" spc="10" dirty="0">
                <a:solidFill>
                  <a:srgbClr val="333333"/>
                </a:solidFill>
                <a:latin typeface="Calibri"/>
                <a:cs typeface="Calibri"/>
              </a:rPr>
              <a:t>n</a:t>
            </a:r>
            <a:r>
              <a:rPr sz="1500" spc="45" dirty="0">
                <a:solidFill>
                  <a:srgbClr val="333333"/>
                </a:solidFill>
                <a:latin typeface="Calibri"/>
                <a:cs typeface="Calibri"/>
              </a:rPr>
              <a:t>g</a:t>
            </a:r>
            <a:r>
              <a:rPr sz="1500" spc="-4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500" spc="50" dirty="0">
                <a:solidFill>
                  <a:srgbClr val="333333"/>
                </a:solidFill>
                <a:latin typeface="Calibri"/>
                <a:cs typeface="Calibri"/>
              </a:rPr>
              <a:t>s</a:t>
            </a:r>
            <a:r>
              <a:rPr sz="1500" spc="-5" dirty="0">
                <a:solidFill>
                  <a:srgbClr val="333333"/>
                </a:solidFill>
                <a:latin typeface="Calibri"/>
                <a:cs typeface="Calibri"/>
              </a:rPr>
              <a:t>t</a:t>
            </a:r>
            <a:r>
              <a:rPr sz="1500" dirty="0">
                <a:solidFill>
                  <a:srgbClr val="333333"/>
                </a:solidFill>
                <a:latin typeface="Calibri"/>
                <a:cs typeface="Calibri"/>
              </a:rPr>
              <a:t>r</a:t>
            </a:r>
            <a:r>
              <a:rPr sz="1500" spc="10" dirty="0">
                <a:solidFill>
                  <a:srgbClr val="333333"/>
                </a:solidFill>
                <a:latin typeface="Calibri"/>
                <a:cs typeface="Calibri"/>
              </a:rPr>
              <a:t>u</a:t>
            </a:r>
            <a:r>
              <a:rPr sz="1500" spc="25" dirty="0">
                <a:solidFill>
                  <a:srgbClr val="333333"/>
                </a:solidFill>
                <a:latin typeface="Calibri"/>
                <a:cs typeface="Calibri"/>
              </a:rPr>
              <a:t>c</a:t>
            </a:r>
            <a:r>
              <a:rPr sz="1500" spc="50" dirty="0">
                <a:solidFill>
                  <a:srgbClr val="333333"/>
                </a:solidFill>
                <a:latin typeface="Calibri"/>
                <a:cs typeface="Calibri"/>
              </a:rPr>
              <a:t>k</a:t>
            </a:r>
            <a:r>
              <a:rPr sz="1500" spc="-4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500" spc="15" dirty="0">
                <a:solidFill>
                  <a:srgbClr val="333333"/>
                </a:solidFill>
                <a:latin typeface="Calibri"/>
                <a:cs typeface="Calibri"/>
              </a:rPr>
              <a:t>b</a:t>
            </a:r>
            <a:r>
              <a:rPr sz="1500" spc="20" dirty="0">
                <a:solidFill>
                  <a:srgbClr val="333333"/>
                </a:solidFill>
                <a:latin typeface="Calibri"/>
                <a:cs typeface="Calibri"/>
              </a:rPr>
              <a:t>y</a:t>
            </a:r>
            <a:r>
              <a:rPr sz="1500" spc="-4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500" spc="25" dirty="0">
                <a:solidFill>
                  <a:srgbClr val="333333"/>
                </a:solidFill>
                <a:latin typeface="Calibri"/>
                <a:cs typeface="Calibri"/>
              </a:rPr>
              <a:t>a</a:t>
            </a:r>
            <a:r>
              <a:rPr sz="1500" spc="30" dirty="0">
                <a:solidFill>
                  <a:srgbClr val="333333"/>
                </a:solidFill>
                <a:latin typeface="Calibri"/>
                <a:cs typeface="Calibri"/>
              </a:rPr>
              <a:t>n</a:t>
            </a:r>
            <a:r>
              <a:rPr sz="1500" spc="-4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500" spc="20" dirty="0">
                <a:solidFill>
                  <a:srgbClr val="333333"/>
                </a:solidFill>
                <a:latin typeface="Calibri"/>
                <a:cs typeface="Calibri"/>
              </a:rPr>
              <a:t>a</a:t>
            </a:r>
            <a:r>
              <a:rPr sz="1500" spc="10" dirty="0">
                <a:solidFill>
                  <a:srgbClr val="333333"/>
                </a:solidFill>
                <a:latin typeface="Calibri"/>
                <a:cs typeface="Calibri"/>
              </a:rPr>
              <a:t>l</a:t>
            </a:r>
            <a:r>
              <a:rPr sz="1500" spc="30" dirty="0">
                <a:solidFill>
                  <a:srgbClr val="333333"/>
                </a:solidFill>
                <a:latin typeface="Calibri"/>
                <a:cs typeface="Calibri"/>
              </a:rPr>
              <a:t>l</a:t>
            </a:r>
            <a:r>
              <a:rPr sz="1500" spc="-10" dirty="0">
                <a:solidFill>
                  <a:srgbClr val="333333"/>
                </a:solidFill>
                <a:latin typeface="Calibri"/>
                <a:cs typeface="Calibri"/>
              </a:rPr>
              <a:t>-</a:t>
            </a:r>
            <a:r>
              <a:rPr sz="1500" spc="-25" dirty="0">
                <a:solidFill>
                  <a:srgbClr val="333333"/>
                </a:solidFill>
                <a:latin typeface="Calibri"/>
                <a:cs typeface="Calibri"/>
              </a:rPr>
              <a:t>t</a:t>
            </a:r>
            <a:r>
              <a:rPr sz="1500" spc="-15" dirty="0">
                <a:solidFill>
                  <a:srgbClr val="333333"/>
                </a:solidFill>
                <a:latin typeface="Calibri"/>
                <a:cs typeface="Calibri"/>
              </a:rPr>
              <a:t>e</a:t>
            </a:r>
            <a:r>
              <a:rPr sz="1500" spc="-5" dirty="0">
                <a:solidFill>
                  <a:srgbClr val="333333"/>
                </a:solidFill>
                <a:latin typeface="Calibri"/>
                <a:cs typeface="Calibri"/>
              </a:rPr>
              <a:t>r</a:t>
            </a:r>
            <a:r>
              <a:rPr sz="1500" spc="-10" dirty="0">
                <a:solidFill>
                  <a:srgbClr val="333333"/>
                </a:solidFill>
                <a:latin typeface="Calibri"/>
                <a:cs typeface="Calibri"/>
              </a:rPr>
              <a:t>r</a:t>
            </a:r>
            <a:r>
              <a:rPr sz="1500" spc="20" dirty="0">
                <a:solidFill>
                  <a:srgbClr val="333333"/>
                </a:solidFill>
                <a:latin typeface="Calibri"/>
                <a:cs typeface="Calibri"/>
              </a:rPr>
              <a:t>a</a:t>
            </a:r>
            <a:r>
              <a:rPr sz="1500" spc="-5" dirty="0">
                <a:solidFill>
                  <a:srgbClr val="333333"/>
                </a:solidFill>
                <a:latin typeface="Calibri"/>
                <a:cs typeface="Calibri"/>
              </a:rPr>
              <a:t>i</a:t>
            </a:r>
            <a:r>
              <a:rPr sz="1500" spc="30" dirty="0">
                <a:solidFill>
                  <a:srgbClr val="333333"/>
                </a:solidFill>
                <a:latin typeface="Calibri"/>
                <a:cs typeface="Calibri"/>
              </a:rPr>
              <a:t>n</a:t>
            </a:r>
            <a:r>
              <a:rPr sz="1500" spc="-4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500" spc="-5" dirty="0">
                <a:solidFill>
                  <a:srgbClr val="333333"/>
                </a:solidFill>
                <a:latin typeface="Calibri"/>
                <a:cs typeface="Calibri"/>
              </a:rPr>
              <a:t>v</a:t>
            </a:r>
            <a:r>
              <a:rPr sz="1500" spc="-15" dirty="0">
                <a:solidFill>
                  <a:srgbClr val="333333"/>
                </a:solidFill>
                <a:latin typeface="Calibri"/>
                <a:cs typeface="Calibri"/>
              </a:rPr>
              <a:t>e</a:t>
            </a:r>
            <a:r>
              <a:rPr sz="1500" dirty="0">
                <a:solidFill>
                  <a:srgbClr val="333333"/>
                </a:solidFill>
                <a:latin typeface="Calibri"/>
                <a:cs typeface="Calibri"/>
              </a:rPr>
              <a:t>h</a:t>
            </a:r>
            <a:r>
              <a:rPr sz="1500" spc="15" dirty="0">
                <a:solidFill>
                  <a:srgbClr val="333333"/>
                </a:solidFill>
                <a:latin typeface="Calibri"/>
                <a:cs typeface="Calibri"/>
              </a:rPr>
              <a:t>ic</a:t>
            </a:r>
            <a:r>
              <a:rPr sz="1500" spc="10" dirty="0">
                <a:solidFill>
                  <a:srgbClr val="333333"/>
                </a:solidFill>
                <a:latin typeface="Calibri"/>
                <a:cs typeface="Calibri"/>
              </a:rPr>
              <a:t>l</a:t>
            </a:r>
            <a:r>
              <a:rPr sz="1500" spc="-10" dirty="0">
                <a:solidFill>
                  <a:srgbClr val="333333"/>
                </a:solidFill>
                <a:latin typeface="Calibri"/>
                <a:cs typeface="Calibri"/>
              </a:rPr>
              <a:t>e</a:t>
            </a:r>
            <a:r>
              <a:rPr sz="1500" spc="-4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500" spc="-10" dirty="0">
                <a:solidFill>
                  <a:srgbClr val="333333"/>
                </a:solidFill>
                <a:latin typeface="Calibri"/>
                <a:cs typeface="Calibri"/>
              </a:rPr>
              <a:t>(</a:t>
            </a:r>
            <a:r>
              <a:rPr sz="1500" spc="-165" dirty="0">
                <a:solidFill>
                  <a:srgbClr val="333333"/>
                </a:solidFill>
                <a:latin typeface="Calibri"/>
                <a:cs typeface="Calibri"/>
              </a:rPr>
              <a:t>A</a:t>
            </a:r>
            <a:r>
              <a:rPr sz="1500" spc="114" dirty="0">
                <a:solidFill>
                  <a:srgbClr val="333333"/>
                </a:solidFill>
                <a:latin typeface="Calibri"/>
                <a:cs typeface="Calibri"/>
              </a:rPr>
              <a:t>T</a:t>
            </a:r>
            <a:r>
              <a:rPr sz="1500" spc="-70" dirty="0">
                <a:solidFill>
                  <a:srgbClr val="333333"/>
                </a:solidFill>
                <a:latin typeface="Calibri"/>
                <a:cs typeface="Calibri"/>
              </a:rPr>
              <a:t>V</a:t>
            </a:r>
            <a:r>
              <a:rPr sz="1500" spc="-60" dirty="0">
                <a:solidFill>
                  <a:srgbClr val="333333"/>
                </a:solidFill>
                <a:latin typeface="Calibri"/>
                <a:cs typeface="Calibri"/>
              </a:rPr>
              <a:t>)</a:t>
            </a:r>
            <a:r>
              <a:rPr sz="1500" spc="-5" dirty="0">
                <a:solidFill>
                  <a:srgbClr val="333333"/>
                </a:solidFill>
                <a:latin typeface="Calibri"/>
                <a:cs typeface="Calibri"/>
              </a:rPr>
              <a:t>,</a:t>
            </a:r>
            <a:r>
              <a:rPr sz="1500" spc="-4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500" spc="25" dirty="0">
                <a:solidFill>
                  <a:srgbClr val="333333"/>
                </a:solidFill>
                <a:latin typeface="Calibri"/>
                <a:cs typeface="Calibri"/>
              </a:rPr>
              <a:t>m</a:t>
            </a:r>
            <a:r>
              <a:rPr sz="1500" spc="-10" dirty="0">
                <a:solidFill>
                  <a:srgbClr val="333333"/>
                </a:solidFill>
                <a:latin typeface="Calibri"/>
                <a:cs typeface="Calibri"/>
              </a:rPr>
              <a:t>o</a:t>
            </a:r>
            <a:r>
              <a:rPr sz="1500" spc="-25" dirty="0">
                <a:solidFill>
                  <a:srgbClr val="333333"/>
                </a:solidFill>
                <a:latin typeface="Calibri"/>
                <a:cs typeface="Calibri"/>
              </a:rPr>
              <a:t>t</a:t>
            </a:r>
            <a:r>
              <a:rPr sz="1500" spc="5" dirty="0">
                <a:solidFill>
                  <a:srgbClr val="333333"/>
                </a:solidFill>
                <a:latin typeface="Calibri"/>
                <a:cs typeface="Calibri"/>
              </a:rPr>
              <a:t>o</a:t>
            </a:r>
            <a:r>
              <a:rPr sz="1500" spc="-20" dirty="0">
                <a:solidFill>
                  <a:srgbClr val="333333"/>
                </a:solidFill>
                <a:latin typeface="Calibri"/>
                <a:cs typeface="Calibri"/>
              </a:rPr>
              <a:t>r</a:t>
            </a:r>
            <a:r>
              <a:rPr sz="1500" spc="55" dirty="0">
                <a:solidFill>
                  <a:srgbClr val="333333"/>
                </a:solidFill>
                <a:latin typeface="Calibri"/>
                <a:cs typeface="Calibri"/>
              </a:rPr>
              <a:t>c</a:t>
            </a:r>
            <a:r>
              <a:rPr sz="1500" spc="-5" dirty="0">
                <a:solidFill>
                  <a:srgbClr val="333333"/>
                </a:solidFill>
                <a:latin typeface="Calibri"/>
                <a:cs typeface="Calibri"/>
              </a:rPr>
              <a:t>y</a:t>
            </a:r>
            <a:r>
              <a:rPr sz="1500" spc="25" dirty="0">
                <a:solidFill>
                  <a:srgbClr val="333333"/>
                </a:solidFill>
                <a:latin typeface="Calibri"/>
                <a:cs typeface="Calibri"/>
              </a:rPr>
              <a:t>c</a:t>
            </a:r>
            <a:r>
              <a:rPr sz="1500" spc="10" dirty="0">
                <a:solidFill>
                  <a:srgbClr val="333333"/>
                </a:solidFill>
                <a:latin typeface="Calibri"/>
                <a:cs typeface="Calibri"/>
              </a:rPr>
              <a:t>l</a:t>
            </a:r>
            <a:r>
              <a:rPr sz="1500" spc="-30" dirty="0">
                <a:solidFill>
                  <a:srgbClr val="333333"/>
                </a:solidFill>
                <a:latin typeface="Calibri"/>
                <a:cs typeface="Calibri"/>
              </a:rPr>
              <a:t>e</a:t>
            </a:r>
            <a:r>
              <a:rPr sz="1500" spc="-5" dirty="0">
                <a:solidFill>
                  <a:srgbClr val="333333"/>
                </a:solidFill>
                <a:latin typeface="Calibri"/>
                <a:cs typeface="Calibri"/>
              </a:rPr>
              <a:t>,</a:t>
            </a:r>
            <a:r>
              <a:rPr sz="1500" spc="-4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500" spc="-5" dirty="0">
                <a:solidFill>
                  <a:srgbClr val="333333"/>
                </a:solidFill>
                <a:latin typeface="Calibri"/>
                <a:cs typeface="Calibri"/>
              </a:rPr>
              <a:t>t</a:t>
            </a:r>
            <a:r>
              <a:rPr sz="1500" spc="-10" dirty="0">
                <a:solidFill>
                  <a:srgbClr val="333333"/>
                </a:solidFill>
                <a:latin typeface="Calibri"/>
                <a:cs typeface="Calibri"/>
              </a:rPr>
              <a:t>r</a:t>
            </a:r>
            <a:r>
              <a:rPr sz="1500" spc="30" dirty="0">
                <a:solidFill>
                  <a:srgbClr val="333333"/>
                </a:solidFill>
                <a:latin typeface="Calibri"/>
                <a:cs typeface="Calibri"/>
              </a:rPr>
              <a:t>a</a:t>
            </a:r>
            <a:r>
              <a:rPr sz="1500" spc="55" dirty="0">
                <a:solidFill>
                  <a:srgbClr val="333333"/>
                </a:solidFill>
                <a:latin typeface="Calibri"/>
                <a:cs typeface="Calibri"/>
              </a:rPr>
              <a:t>c</a:t>
            </a:r>
            <a:r>
              <a:rPr sz="1500" spc="-25" dirty="0">
                <a:solidFill>
                  <a:srgbClr val="333333"/>
                </a:solidFill>
                <a:latin typeface="Calibri"/>
                <a:cs typeface="Calibri"/>
              </a:rPr>
              <a:t>t</a:t>
            </a:r>
            <a:r>
              <a:rPr sz="1500" spc="5" dirty="0">
                <a:solidFill>
                  <a:srgbClr val="333333"/>
                </a:solidFill>
                <a:latin typeface="Calibri"/>
                <a:cs typeface="Calibri"/>
              </a:rPr>
              <a:t>o</a:t>
            </a:r>
            <a:r>
              <a:rPr sz="1500" spc="-10" dirty="0">
                <a:solidFill>
                  <a:srgbClr val="333333"/>
                </a:solidFill>
                <a:latin typeface="Calibri"/>
                <a:cs typeface="Calibri"/>
              </a:rPr>
              <a:t>r</a:t>
            </a:r>
            <a:r>
              <a:rPr sz="1500" spc="-4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500" spc="5" dirty="0">
                <a:solidFill>
                  <a:srgbClr val="333333"/>
                </a:solidFill>
                <a:latin typeface="Calibri"/>
                <a:cs typeface="Calibri"/>
              </a:rPr>
              <a:t>o</a:t>
            </a:r>
            <a:r>
              <a:rPr sz="1500" spc="-10" dirty="0">
                <a:solidFill>
                  <a:srgbClr val="333333"/>
                </a:solidFill>
                <a:latin typeface="Calibri"/>
                <a:cs typeface="Calibri"/>
              </a:rPr>
              <a:t>r</a:t>
            </a:r>
            <a:r>
              <a:rPr sz="1500" spc="-4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500" spc="-10" dirty="0">
                <a:solidFill>
                  <a:srgbClr val="333333"/>
                </a:solidFill>
                <a:latin typeface="Calibri"/>
                <a:cs typeface="Calibri"/>
              </a:rPr>
              <a:t>o</a:t>
            </a:r>
            <a:r>
              <a:rPr sz="1500" spc="-5" dirty="0">
                <a:solidFill>
                  <a:srgbClr val="333333"/>
                </a:solidFill>
                <a:latin typeface="Calibri"/>
                <a:cs typeface="Calibri"/>
              </a:rPr>
              <a:t>t</a:t>
            </a:r>
            <a:r>
              <a:rPr sz="1500" spc="15" dirty="0">
                <a:solidFill>
                  <a:srgbClr val="333333"/>
                </a:solidFill>
                <a:latin typeface="Calibri"/>
                <a:cs typeface="Calibri"/>
              </a:rPr>
              <a:t>h</a:t>
            </a:r>
            <a:r>
              <a:rPr sz="1500" spc="-15" dirty="0">
                <a:solidFill>
                  <a:srgbClr val="333333"/>
                </a:solidFill>
                <a:latin typeface="Calibri"/>
                <a:cs typeface="Calibri"/>
              </a:rPr>
              <a:t>e</a:t>
            </a:r>
            <a:r>
              <a:rPr sz="1500" spc="-10" dirty="0">
                <a:solidFill>
                  <a:srgbClr val="333333"/>
                </a:solidFill>
                <a:latin typeface="Calibri"/>
                <a:cs typeface="Calibri"/>
              </a:rPr>
              <a:t>r</a:t>
            </a:r>
            <a:r>
              <a:rPr sz="1500" spc="-4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500" spc="-30" dirty="0">
                <a:solidFill>
                  <a:srgbClr val="333333"/>
                </a:solidFill>
                <a:latin typeface="Calibri"/>
                <a:cs typeface="Calibri"/>
              </a:rPr>
              <a:t>f</a:t>
            </a:r>
            <a:r>
              <a:rPr sz="1500" spc="25" dirty="0">
                <a:solidFill>
                  <a:srgbClr val="333333"/>
                </a:solidFill>
                <a:latin typeface="Calibri"/>
                <a:cs typeface="Calibri"/>
              </a:rPr>
              <a:t>a</a:t>
            </a:r>
            <a:r>
              <a:rPr sz="1500" spc="-5" dirty="0">
                <a:solidFill>
                  <a:srgbClr val="333333"/>
                </a:solidFill>
                <a:latin typeface="Calibri"/>
                <a:cs typeface="Calibri"/>
              </a:rPr>
              <a:t>r</a:t>
            </a:r>
            <a:r>
              <a:rPr sz="1500" spc="35" dirty="0">
                <a:solidFill>
                  <a:srgbClr val="333333"/>
                </a:solidFill>
                <a:latin typeface="Calibri"/>
                <a:cs typeface="Calibri"/>
              </a:rPr>
              <a:t>m</a:t>
            </a:r>
            <a:r>
              <a:rPr sz="1500" spc="1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500" spc="-10" dirty="0">
                <a:solidFill>
                  <a:srgbClr val="333333"/>
                </a:solidFill>
                <a:latin typeface="Calibri"/>
                <a:cs typeface="Calibri"/>
              </a:rPr>
              <a:t>e</a:t>
            </a:r>
            <a:r>
              <a:rPr sz="1500" spc="15" dirty="0">
                <a:solidFill>
                  <a:srgbClr val="333333"/>
                </a:solidFill>
                <a:latin typeface="Calibri"/>
                <a:cs typeface="Calibri"/>
              </a:rPr>
              <a:t>q</a:t>
            </a:r>
            <a:r>
              <a:rPr sz="1500" dirty="0">
                <a:solidFill>
                  <a:srgbClr val="333333"/>
                </a:solidFill>
                <a:latin typeface="Calibri"/>
                <a:cs typeface="Calibri"/>
              </a:rPr>
              <a:t>u</a:t>
            </a:r>
            <a:r>
              <a:rPr sz="1500" spc="-5" dirty="0">
                <a:solidFill>
                  <a:srgbClr val="333333"/>
                </a:solidFill>
                <a:latin typeface="Calibri"/>
                <a:cs typeface="Calibri"/>
              </a:rPr>
              <a:t>i</a:t>
            </a:r>
            <a:r>
              <a:rPr sz="1500" spc="25" dirty="0">
                <a:solidFill>
                  <a:srgbClr val="333333"/>
                </a:solidFill>
                <a:latin typeface="Calibri"/>
                <a:cs typeface="Calibri"/>
              </a:rPr>
              <a:t>pm</a:t>
            </a:r>
            <a:r>
              <a:rPr sz="1500" spc="-15" dirty="0">
                <a:solidFill>
                  <a:srgbClr val="333333"/>
                </a:solidFill>
                <a:latin typeface="Calibri"/>
                <a:cs typeface="Calibri"/>
              </a:rPr>
              <a:t>e</a:t>
            </a:r>
            <a:r>
              <a:rPr sz="1500" spc="10" dirty="0">
                <a:solidFill>
                  <a:srgbClr val="333333"/>
                </a:solidFill>
                <a:latin typeface="Calibri"/>
                <a:cs typeface="Calibri"/>
              </a:rPr>
              <a:t>n</a:t>
            </a:r>
            <a:r>
              <a:rPr sz="1500" dirty="0">
                <a:solidFill>
                  <a:srgbClr val="333333"/>
                </a:solidFill>
                <a:latin typeface="Calibri"/>
                <a:cs typeface="Calibri"/>
              </a:rPr>
              <a:t>t</a:t>
            </a:r>
            <a:r>
              <a:rPr sz="1500" spc="-5" dirty="0">
                <a:solidFill>
                  <a:srgbClr val="333333"/>
                </a:solidFill>
                <a:latin typeface="Calibri"/>
                <a:cs typeface="Calibri"/>
              </a:rPr>
              <a:t>,</a:t>
            </a:r>
            <a:r>
              <a:rPr sz="1500" spc="-4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500" spc="10" dirty="0">
                <a:solidFill>
                  <a:srgbClr val="333333"/>
                </a:solidFill>
                <a:latin typeface="Calibri"/>
                <a:cs typeface="Calibri"/>
              </a:rPr>
              <a:t>c</a:t>
            </a:r>
            <a:r>
              <a:rPr sz="1500" spc="5" dirty="0">
                <a:solidFill>
                  <a:srgbClr val="333333"/>
                </a:solidFill>
                <a:latin typeface="Calibri"/>
                <a:cs typeface="Calibri"/>
              </a:rPr>
              <a:t>o</a:t>
            </a:r>
            <a:r>
              <a:rPr sz="1500" spc="15" dirty="0">
                <a:solidFill>
                  <a:srgbClr val="333333"/>
                </a:solidFill>
                <a:latin typeface="Calibri"/>
                <a:cs typeface="Calibri"/>
              </a:rPr>
              <a:t>n</a:t>
            </a:r>
            <a:r>
              <a:rPr sz="1500" spc="50" dirty="0">
                <a:solidFill>
                  <a:srgbClr val="333333"/>
                </a:solidFill>
                <a:latin typeface="Calibri"/>
                <a:cs typeface="Calibri"/>
              </a:rPr>
              <a:t>s</a:t>
            </a:r>
            <a:r>
              <a:rPr sz="1500" spc="-5" dirty="0">
                <a:solidFill>
                  <a:srgbClr val="333333"/>
                </a:solidFill>
                <a:latin typeface="Calibri"/>
                <a:cs typeface="Calibri"/>
              </a:rPr>
              <a:t>t</a:t>
            </a:r>
            <a:r>
              <a:rPr sz="1500" dirty="0">
                <a:solidFill>
                  <a:srgbClr val="333333"/>
                </a:solidFill>
                <a:latin typeface="Calibri"/>
                <a:cs typeface="Calibri"/>
              </a:rPr>
              <a:t>r</a:t>
            </a:r>
            <a:r>
              <a:rPr sz="1500" spc="10" dirty="0">
                <a:solidFill>
                  <a:srgbClr val="333333"/>
                </a:solidFill>
                <a:latin typeface="Calibri"/>
                <a:cs typeface="Calibri"/>
              </a:rPr>
              <a:t>u</a:t>
            </a:r>
            <a:r>
              <a:rPr sz="1500" spc="55" dirty="0">
                <a:solidFill>
                  <a:srgbClr val="333333"/>
                </a:solidFill>
                <a:latin typeface="Calibri"/>
                <a:cs typeface="Calibri"/>
              </a:rPr>
              <a:t>c</a:t>
            </a:r>
            <a:r>
              <a:rPr sz="1500" spc="-5" dirty="0">
                <a:solidFill>
                  <a:srgbClr val="333333"/>
                </a:solidFill>
                <a:latin typeface="Calibri"/>
                <a:cs typeface="Calibri"/>
              </a:rPr>
              <a:t>t</a:t>
            </a:r>
            <a:r>
              <a:rPr sz="1500" spc="5" dirty="0">
                <a:solidFill>
                  <a:srgbClr val="333333"/>
                </a:solidFill>
                <a:latin typeface="Calibri"/>
                <a:cs typeface="Calibri"/>
              </a:rPr>
              <a:t>io</a:t>
            </a:r>
            <a:r>
              <a:rPr sz="1500" spc="30" dirty="0">
                <a:solidFill>
                  <a:srgbClr val="333333"/>
                </a:solidFill>
                <a:latin typeface="Calibri"/>
                <a:cs typeface="Calibri"/>
              </a:rPr>
              <a:t>n</a:t>
            </a:r>
            <a:r>
              <a:rPr sz="1500" spc="-4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500" spc="-10" dirty="0">
                <a:solidFill>
                  <a:srgbClr val="333333"/>
                </a:solidFill>
                <a:latin typeface="Calibri"/>
                <a:cs typeface="Calibri"/>
              </a:rPr>
              <a:t>e</a:t>
            </a:r>
            <a:r>
              <a:rPr sz="1500" spc="15" dirty="0">
                <a:solidFill>
                  <a:srgbClr val="333333"/>
                </a:solidFill>
                <a:latin typeface="Calibri"/>
                <a:cs typeface="Calibri"/>
              </a:rPr>
              <a:t>q</a:t>
            </a:r>
            <a:r>
              <a:rPr sz="1500" dirty="0">
                <a:solidFill>
                  <a:srgbClr val="333333"/>
                </a:solidFill>
                <a:latin typeface="Calibri"/>
                <a:cs typeface="Calibri"/>
              </a:rPr>
              <a:t>u</a:t>
            </a:r>
            <a:r>
              <a:rPr sz="1500" spc="-5" dirty="0">
                <a:solidFill>
                  <a:srgbClr val="333333"/>
                </a:solidFill>
                <a:latin typeface="Calibri"/>
                <a:cs typeface="Calibri"/>
              </a:rPr>
              <a:t>i</a:t>
            </a:r>
            <a:r>
              <a:rPr sz="1500" spc="25" dirty="0">
                <a:solidFill>
                  <a:srgbClr val="333333"/>
                </a:solidFill>
                <a:latin typeface="Calibri"/>
                <a:cs typeface="Calibri"/>
              </a:rPr>
              <a:t>pm</a:t>
            </a:r>
            <a:r>
              <a:rPr sz="1500" spc="-15" dirty="0">
                <a:solidFill>
                  <a:srgbClr val="333333"/>
                </a:solidFill>
                <a:latin typeface="Calibri"/>
                <a:cs typeface="Calibri"/>
              </a:rPr>
              <a:t>e</a:t>
            </a:r>
            <a:r>
              <a:rPr sz="1500" spc="10" dirty="0">
                <a:solidFill>
                  <a:srgbClr val="333333"/>
                </a:solidFill>
                <a:latin typeface="Calibri"/>
                <a:cs typeface="Calibri"/>
              </a:rPr>
              <a:t>n</a:t>
            </a:r>
            <a:r>
              <a:rPr sz="1500" dirty="0">
                <a:solidFill>
                  <a:srgbClr val="333333"/>
                </a:solidFill>
                <a:latin typeface="Calibri"/>
                <a:cs typeface="Calibri"/>
              </a:rPr>
              <a:t>t</a:t>
            </a:r>
            <a:r>
              <a:rPr sz="1500" spc="-5" dirty="0">
                <a:solidFill>
                  <a:srgbClr val="333333"/>
                </a:solidFill>
                <a:latin typeface="Calibri"/>
                <a:cs typeface="Calibri"/>
              </a:rPr>
              <a:t>,</a:t>
            </a:r>
            <a:r>
              <a:rPr sz="1500" spc="-4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500" spc="30" dirty="0">
                <a:solidFill>
                  <a:srgbClr val="333333"/>
                </a:solidFill>
                <a:latin typeface="Calibri"/>
                <a:cs typeface="Calibri"/>
              </a:rPr>
              <a:t>b</a:t>
            </a:r>
            <a:r>
              <a:rPr sz="1500" spc="10" dirty="0">
                <a:solidFill>
                  <a:srgbClr val="333333"/>
                </a:solidFill>
                <a:latin typeface="Calibri"/>
                <a:cs typeface="Calibri"/>
              </a:rPr>
              <a:t>o</a:t>
            </a:r>
            <a:r>
              <a:rPr sz="1500" spc="20" dirty="0">
                <a:solidFill>
                  <a:srgbClr val="333333"/>
                </a:solidFill>
                <a:latin typeface="Calibri"/>
                <a:cs typeface="Calibri"/>
              </a:rPr>
              <a:t>a</a:t>
            </a:r>
            <a:r>
              <a:rPr sz="1500" dirty="0">
                <a:solidFill>
                  <a:srgbClr val="333333"/>
                </a:solidFill>
                <a:latin typeface="Calibri"/>
                <a:cs typeface="Calibri"/>
              </a:rPr>
              <a:t>t</a:t>
            </a:r>
            <a:r>
              <a:rPr sz="1500" spc="-4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500" spc="5" dirty="0">
                <a:solidFill>
                  <a:srgbClr val="333333"/>
                </a:solidFill>
                <a:latin typeface="Calibri"/>
                <a:cs typeface="Calibri"/>
              </a:rPr>
              <a:t>o</a:t>
            </a:r>
            <a:r>
              <a:rPr sz="1500" spc="-10" dirty="0">
                <a:solidFill>
                  <a:srgbClr val="333333"/>
                </a:solidFill>
                <a:latin typeface="Calibri"/>
                <a:cs typeface="Calibri"/>
              </a:rPr>
              <a:t>r</a:t>
            </a:r>
            <a:r>
              <a:rPr sz="1500" spc="-4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500" spc="-10" dirty="0">
                <a:solidFill>
                  <a:srgbClr val="333333"/>
                </a:solidFill>
                <a:latin typeface="Calibri"/>
                <a:cs typeface="Calibri"/>
              </a:rPr>
              <a:t>o</a:t>
            </a:r>
            <a:r>
              <a:rPr sz="1500" spc="-5" dirty="0">
                <a:solidFill>
                  <a:srgbClr val="333333"/>
                </a:solidFill>
                <a:latin typeface="Calibri"/>
                <a:cs typeface="Calibri"/>
              </a:rPr>
              <a:t>t</a:t>
            </a:r>
            <a:r>
              <a:rPr sz="1500" spc="15" dirty="0">
                <a:solidFill>
                  <a:srgbClr val="333333"/>
                </a:solidFill>
                <a:latin typeface="Calibri"/>
                <a:cs typeface="Calibri"/>
              </a:rPr>
              <a:t>h</a:t>
            </a:r>
            <a:r>
              <a:rPr sz="1500" spc="-15" dirty="0">
                <a:solidFill>
                  <a:srgbClr val="333333"/>
                </a:solidFill>
                <a:latin typeface="Calibri"/>
                <a:cs typeface="Calibri"/>
              </a:rPr>
              <a:t>e</a:t>
            </a:r>
            <a:r>
              <a:rPr sz="1500" spc="-10" dirty="0">
                <a:solidFill>
                  <a:srgbClr val="333333"/>
                </a:solidFill>
                <a:latin typeface="Calibri"/>
                <a:cs typeface="Calibri"/>
              </a:rPr>
              <a:t>r</a:t>
            </a:r>
            <a:r>
              <a:rPr sz="1500" spc="-4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500" spc="-20" dirty="0">
                <a:solidFill>
                  <a:srgbClr val="333333"/>
                </a:solidFill>
                <a:latin typeface="Calibri"/>
                <a:cs typeface="Calibri"/>
              </a:rPr>
              <a:t>w</a:t>
            </a:r>
            <a:r>
              <a:rPr sz="1500" spc="20" dirty="0">
                <a:solidFill>
                  <a:srgbClr val="333333"/>
                </a:solidFill>
                <a:latin typeface="Calibri"/>
                <a:cs typeface="Calibri"/>
              </a:rPr>
              <a:t>a</a:t>
            </a:r>
            <a:r>
              <a:rPr sz="1500" spc="-25" dirty="0">
                <a:solidFill>
                  <a:srgbClr val="333333"/>
                </a:solidFill>
                <a:latin typeface="Calibri"/>
                <a:cs typeface="Calibri"/>
              </a:rPr>
              <a:t>t</a:t>
            </a:r>
            <a:r>
              <a:rPr sz="1500" spc="-15" dirty="0">
                <a:solidFill>
                  <a:srgbClr val="333333"/>
                </a:solidFill>
                <a:latin typeface="Calibri"/>
                <a:cs typeface="Calibri"/>
              </a:rPr>
              <a:t>e</a:t>
            </a:r>
            <a:r>
              <a:rPr sz="1500" spc="-10" dirty="0">
                <a:solidFill>
                  <a:srgbClr val="333333"/>
                </a:solidFill>
                <a:latin typeface="Calibri"/>
                <a:cs typeface="Calibri"/>
              </a:rPr>
              <a:t>r</a:t>
            </a:r>
            <a:r>
              <a:rPr sz="1500" spc="-4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500" spc="10" dirty="0">
                <a:solidFill>
                  <a:srgbClr val="333333"/>
                </a:solidFill>
                <a:latin typeface="Calibri"/>
                <a:cs typeface="Calibri"/>
              </a:rPr>
              <a:t>c</a:t>
            </a:r>
            <a:r>
              <a:rPr sz="1500" spc="5" dirty="0">
                <a:solidFill>
                  <a:srgbClr val="333333"/>
                </a:solidFill>
                <a:latin typeface="Calibri"/>
                <a:cs typeface="Calibri"/>
              </a:rPr>
              <a:t>on</a:t>
            </a:r>
            <a:r>
              <a:rPr sz="1500" spc="-5" dirty="0">
                <a:solidFill>
                  <a:srgbClr val="333333"/>
                </a:solidFill>
                <a:latin typeface="Calibri"/>
                <a:cs typeface="Calibri"/>
              </a:rPr>
              <a:t>v</a:t>
            </a:r>
            <a:r>
              <a:rPr sz="1500" spc="-20" dirty="0">
                <a:solidFill>
                  <a:srgbClr val="333333"/>
                </a:solidFill>
                <a:latin typeface="Calibri"/>
                <a:cs typeface="Calibri"/>
              </a:rPr>
              <a:t>e</a:t>
            </a:r>
            <a:r>
              <a:rPr sz="1500" spc="5" dirty="0">
                <a:solidFill>
                  <a:srgbClr val="333333"/>
                </a:solidFill>
                <a:latin typeface="Calibri"/>
                <a:cs typeface="Calibri"/>
              </a:rPr>
              <a:t>y</a:t>
            </a:r>
            <a:r>
              <a:rPr sz="1500" spc="25" dirty="0">
                <a:solidFill>
                  <a:srgbClr val="333333"/>
                </a:solidFill>
                <a:latin typeface="Calibri"/>
                <a:cs typeface="Calibri"/>
              </a:rPr>
              <a:t>a</a:t>
            </a:r>
            <a:r>
              <a:rPr sz="1500" spc="20" dirty="0">
                <a:solidFill>
                  <a:srgbClr val="333333"/>
                </a:solidFill>
                <a:latin typeface="Calibri"/>
                <a:cs typeface="Calibri"/>
              </a:rPr>
              <a:t>n</a:t>
            </a:r>
            <a:r>
              <a:rPr sz="1500" spc="10" dirty="0">
                <a:solidFill>
                  <a:srgbClr val="333333"/>
                </a:solidFill>
                <a:latin typeface="Calibri"/>
                <a:cs typeface="Calibri"/>
              </a:rPr>
              <a:t>c</a:t>
            </a:r>
            <a:r>
              <a:rPr sz="1500" spc="-30" dirty="0">
                <a:solidFill>
                  <a:srgbClr val="333333"/>
                </a:solidFill>
                <a:latin typeface="Calibri"/>
                <a:cs typeface="Calibri"/>
              </a:rPr>
              <a:t>e</a:t>
            </a:r>
            <a:r>
              <a:rPr sz="1500" spc="-5" dirty="0">
                <a:solidFill>
                  <a:srgbClr val="333333"/>
                </a:solidFill>
                <a:latin typeface="Calibri"/>
                <a:cs typeface="Calibri"/>
              </a:rPr>
              <a:t>,</a:t>
            </a:r>
            <a:r>
              <a:rPr sz="1500" spc="-4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500" spc="25" dirty="0">
                <a:solidFill>
                  <a:srgbClr val="333333"/>
                </a:solidFill>
                <a:latin typeface="Calibri"/>
                <a:cs typeface="Calibri"/>
              </a:rPr>
              <a:t>p</a:t>
            </a:r>
            <a:r>
              <a:rPr sz="1500" spc="-5" dirty="0">
                <a:solidFill>
                  <a:srgbClr val="333333"/>
                </a:solidFill>
                <a:latin typeface="Calibri"/>
                <a:cs typeface="Calibri"/>
              </a:rPr>
              <a:t>r</a:t>
            </a:r>
            <a:r>
              <a:rPr sz="1500" spc="15" dirty="0">
                <a:solidFill>
                  <a:srgbClr val="333333"/>
                </a:solidFill>
                <a:latin typeface="Calibri"/>
                <a:cs typeface="Calibri"/>
              </a:rPr>
              <a:t>i</a:t>
            </a:r>
            <a:r>
              <a:rPr sz="1500" spc="5" dirty="0">
                <a:solidFill>
                  <a:srgbClr val="333333"/>
                </a:solidFill>
                <a:latin typeface="Calibri"/>
                <a:cs typeface="Calibri"/>
              </a:rPr>
              <a:t>v</a:t>
            </a:r>
            <a:r>
              <a:rPr sz="1500" spc="20" dirty="0">
                <a:solidFill>
                  <a:srgbClr val="333333"/>
                </a:solidFill>
                <a:latin typeface="Calibri"/>
                <a:cs typeface="Calibri"/>
              </a:rPr>
              <a:t>a</a:t>
            </a:r>
            <a:r>
              <a:rPr sz="1500" spc="-25" dirty="0">
                <a:solidFill>
                  <a:srgbClr val="333333"/>
                </a:solidFill>
                <a:latin typeface="Calibri"/>
                <a:cs typeface="Calibri"/>
              </a:rPr>
              <a:t>t</a:t>
            </a:r>
            <a:r>
              <a:rPr sz="1500" spc="-10" dirty="0">
                <a:solidFill>
                  <a:srgbClr val="333333"/>
                </a:solidFill>
                <a:latin typeface="Calibri"/>
                <a:cs typeface="Calibri"/>
              </a:rPr>
              <a:t>e</a:t>
            </a:r>
            <a:r>
              <a:rPr sz="1500" spc="-4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500" spc="20" dirty="0">
                <a:solidFill>
                  <a:srgbClr val="333333"/>
                </a:solidFill>
                <a:latin typeface="Calibri"/>
                <a:cs typeface="Calibri"/>
              </a:rPr>
              <a:t>a</a:t>
            </a:r>
            <a:r>
              <a:rPr sz="1500" spc="-5" dirty="0">
                <a:solidFill>
                  <a:srgbClr val="333333"/>
                </a:solidFill>
                <a:latin typeface="Calibri"/>
                <a:cs typeface="Calibri"/>
              </a:rPr>
              <a:t>ir</a:t>
            </a:r>
            <a:r>
              <a:rPr sz="1500" spc="20" dirty="0">
                <a:solidFill>
                  <a:srgbClr val="333333"/>
                </a:solidFill>
                <a:latin typeface="Calibri"/>
                <a:cs typeface="Calibri"/>
              </a:rPr>
              <a:t>p</a:t>
            </a:r>
            <a:r>
              <a:rPr sz="1500" spc="10" dirty="0">
                <a:solidFill>
                  <a:srgbClr val="333333"/>
                </a:solidFill>
                <a:latin typeface="Calibri"/>
                <a:cs typeface="Calibri"/>
              </a:rPr>
              <a:t>l</a:t>
            </a:r>
            <a:r>
              <a:rPr sz="1500" spc="25" dirty="0">
                <a:solidFill>
                  <a:srgbClr val="333333"/>
                </a:solidFill>
                <a:latin typeface="Calibri"/>
                <a:cs typeface="Calibri"/>
              </a:rPr>
              <a:t>a</a:t>
            </a:r>
            <a:r>
              <a:rPr sz="1500" spc="20" dirty="0">
                <a:solidFill>
                  <a:srgbClr val="333333"/>
                </a:solidFill>
                <a:latin typeface="Calibri"/>
                <a:cs typeface="Calibri"/>
              </a:rPr>
              <a:t>n</a:t>
            </a:r>
            <a:r>
              <a:rPr sz="1500" spc="-10" dirty="0">
                <a:solidFill>
                  <a:srgbClr val="333333"/>
                </a:solidFill>
                <a:latin typeface="Calibri"/>
                <a:cs typeface="Calibri"/>
              </a:rPr>
              <a:t>e</a:t>
            </a:r>
            <a:r>
              <a:rPr sz="1500" spc="-4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500" spc="5" dirty="0">
                <a:solidFill>
                  <a:srgbClr val="333333"/>
                </a:solidFill>
                <a:latin typeface="Calibri"/>
                <a:cs typeface="Calibri"/>
              </a:rPr>
              <a:t>o</a:t>
            </a:r>
            <a:r>
              <a:rPr sz="1500" spc="-10" dirty="0">
                <a:solidFill>
                  <a:srgbClr val="333333"/>
                </a:solidFill>
                <a:latin typeface="Calibri"/>
                <a:cs typeface="Calibri"/>
              </a:rPr>
              <a:t>r</a:t>
            </a:r>
            <a:r>
              <a:rPr sz="1500" spc="-4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500" spc="35" dirty="0">
                <a:solidFill>
                  <a:srgbClr val="333333"/>
                </a:solidFill>
                <a:latin typeface="Calibri"/>
                <a:cs typeface="Calibri"/>
              </a:rPr>
              <a:t>g</a:t>
            </a:r>
            <a:r>
              <a:rPr sz="1500" spc="10" dirty="0">
                <a:solidFill>
                  <a:srgbClr val="333333"/>
                </a:solidFill>
                <a:latin typeface="Calibri"/>
                <a:cs typeface="Calibri"/>
              </a:rPr>
              <a:t>l</a:t>
            </a:r>
            <a:r>
              <a:rPr sz="1500" spc="5" dirty="0">
                <a:solidFill>
                  <a:srgbClr val="333333"/>
                </a:solidFill>
                <a:latin typeface="Calibri"/>
                <a:cs typeface="Calibri"/>
              </a:rPr>
              <a:t>i</a:t>
            </a:r>
            <a:r>
              <a:rPr sz="1500" spc="25" dirty="0">
                <a:solidFill>
                  <a:srgbClr val="333333"/>
                </a:solidFill>
                <a:latin typeface="Calibri"/>
                <a:cs typeface="Calibri"/>
              </a:rPr>
              <a:t>d</a:t>
            </a:r>
            <a:r>
              <a:rPr sz="1500" spc="-15" dirty="0">
                <a:solidFill>
                  <a:srgbClr val="333333"/>
                </a:solidFill>
                <a:latin typeface="Calibri"/>
                <a:cs typeface="Calibri"/>
              </a:rPr>
              <a:t>e</a:t>
            </a:r>
            <a:r>
              <a:rPr sz="1500" spc="-100" dirty="0">
                <a:solidFill>
                  <a:srgbClr val="333333"/>
                </a:solidFill>
                <a:latin typeface="Calibri"/>
                <a:cs typeface="Calibri"/>
              </a:rPr>
              <a:t>r</a:t>
            </a:r>
            <a:r>
              <a:rPr sz="1500" spc="-10" dirty="0">
                <a:solidFill>
                  <a:srgbClr val="333333"/>
                </a:solidFill>
                <a:latin typeface="Calibri"/>
                <a:cs typeface="Calibri"/>
              </a:rPr>
              <a:t>.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948533" y="8263017"/>
            <a:ext cx="1842770" cy="1842770"/>
          </a:xfrm>
          <a:custGeom>
            <a:avLst/>
            <a:gdLst/>
            <a:ahLst/>
            <a:cxnLst/>
            <a:rect l="l" t="t" r="r" b="b"/>
            <a:pathLst>
              <a:path w="1842770" h="1842770">
                <a:moveTo>
                  <a:pt x="1842541" y="0"/>
                </a:moveTo>
                <a:lnTo>
                  <a:pt x="1694623" y="12182"/>
                </a:lnTo>
                <a:lnTo>
                  <a:pt x="1550035" y="35323"/>
                </a:lnTo>
                <a:lnTo>
                  <a:pt x="1409201" y="68998"/>
                </a:lnTo>
                <a:lnTo>
                  <a:pt x="1272544" y="112783"/>
                </a:lnTo>
                <a:lnTo>
                  <a:pt x="1140488" y="166255"/>
                </a:lnTo>
                <a:lnTo>
                  <a:pt x="1013458" y="228989"/>
                </a:lnTo>
                <a:lnTo>
                  <a:pt x="891877" y="300563"/>
                </a:lnTo>
                <a:lnTo>
                  <a:pt x="776168" y="380551"/>
                </a:lnTo>
                <a:lnTo>
                  <a:pt x="666756" y="468532"/>
                </a:lnTo>
                <a:lnTo>
                  <a:pt x="564064" y="564080"/>
                </a:lnTo>
                <a:lnTo>
                  <a:pt x="468516" y="666771"/>
                </a:lnTo>
                <a:lnTo>
                  <a:pt x="380536" y="776183"/>
                </a:lnTo>
                <a:lnTo>
                  <a:pt x="300548" y="891892"/>
                </a:lnTo>
                <a:lnTo>
                  <a:pt x="228975" y="1013473"/>
                </a:lnTo>
                <a:lnTo>
                  <a:pt x="166242" y="1140503"/>
                </a:lnTo>
                <a:lnTo>
                  <a:pt x="112772" y="1272558"/>
                </a:lnTo>
                <a:lnTo>
                  <a:pt x="68989" y="1409214"/>
                </a:lnTo>
                <a:lnTo>
                  <a:pt x="35317" y="1550048"/>
                </a:lnTo>
                <a:lnTo>
                  <a:pt x="12179" y="1694636"/>
                </a:lnTo>
                <a:lnTo>
                  <a:pt x="0" y="1842554"/>
                </a:lnTo>
                <a:lnTo>
                  <a:pt x="1842541" y="1842554"/>
                </a:lnTo>
                <a:lnTo>
                  <a:pt x="1842541" y="0"/>
                </a:lnTo>
                <a:close/>
              </a:path>
            </a:pathLst>
          </a:custGeom>
          <a:solidFill>
            <a:srgbClr val="73B65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948533" y="10277023"/>
            <a:ext cx="1842770" cy="1842770"/>
          </a:xfrm>
          <a:custGeom>
            <a:avLst/>
            <a:gdLst/>
            <a:ahLst/>
            <a:cxnLst/>
            <a:rect l="l" t="t" r="r" b="b"/>
            <a:pathLst>
              <a:path w="1842770" h="1842770">
                <a:moveTo>
                  <a:pt x="1842541" y="0"/>
                </a:moveTo>
                <a:lnTo>
                  <a:pt x="0" y="0"/>
                </a:lnTo>
                <a:lnTo>
                  <a:pt x="12179" y="147917"/>
                </a:lnTo>
                <a:lnTo>
                  <a:pt x="35317" y="292505"/>
                </a:lnTo>
                <a:lnTo>
                  <a:pt x="68989" y="433340"/>
                </a:lnTo>
                <a:lnTo>
                  <a:pt x="112772" y="569996"/>
                </a:lnTo>
                <a:lnTo>
                  <a:pt x="166242" y="702052"/>
                </a:lnTo>
                <a:lnTo>
                  <a:pt x="228975" y="829082"/>
                </a:lnTo>
                <a:lnTo>
                  <a:pt x="300548" y="950664"/>
                </a:lnTo>
                <a:lnTo>
                  <a:pt x="380536" y="1066373"/>
                </a:lnTo>
                <a:lnTo>
                  <a:pt x="468516" y="1175785"/>
                </a:lnTo>
                <a:lnTo>
                  <a:pt x="564064" y="1278477"/>
                </a:lnTo>
                <a:lnTo>
                  <a:pt x="666756" y="1374025"/>
                </a:lnTo>
                <a:lnTo>
                  <a:pt x="776168" y="1462004"/>
                </a:lnTo>
                <a:lnTo>
                  <a:pt x="891877" y="1541993"/>
                </a:lnTo>
                <a:lnTo>
                  <a:pt x="1013458" y="1613565"/>
                </a:lnTo>
                <a:lnTo>
                  <a:pt x="1140488" y="1676298"/>
                </a:lnTo>
                <a:lnTo>
                  <a:pt x="1272544" y="1729768"/>
                </a:lnTo>
                <a:lnTo>
                  <a:pt x="1409201" y="1773551"/>
                </a:lnTo>
                <a:lnTo>
                  <a:pt x="1550035" y="1807224"/>
                </a:lnTo>
                <a:lnTo>
                  <a:pt x="1694623" y="1830362"/>
                </a:lnTo>
                <a:lnTo>
                  <a:pt x="1842541" y="1842541"/>
                </a:lnTo>
                <a:lnTo>
                  <a:pt x="1842541" y="0"/>
                </a:lnTo>
                <a:close/>
              </a:path>
            </a:pathLst>
          </a:custGeom>
          <a:solidFill>
            <a:srgbClr val="6E767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962525" y="10277021"/>
            <a:ext cx="1842770" cy="1842770"/>
          </a:xfrm>
          <a:custGeom>
            <a:avLst/>
            <a:gdLst/>
            <a:ahLst/>
            <a:cxnLst/>
            <a:rect l="l" t="t" r="r" b="b"/>
            <a:pathLst>
              <a:path w="1842770" h="1842770">
                <a:moveTo>
                  <a:pt x="1842541" y="0"/>
                </a:moveTo>
                <a:lnTo>
                  <a:pt x="0" y="0"/>
                </a:lnTo>
                <a:lnTo>
                  <a:pt x="0" y="1842541"/>
                </a:lnTo>
                <a:lnTo>
                  <a:pt x="147917" y="1830362"/>
                </a:lnTo>
                <a:lnTo>
                  <a:pt x="292505" y="1807224"/>
                </a:lnTo>
                <a:lnTo>
                  <a:pt x="433340" y="1773551"/>
                </a:lnTo>
                <a:lnTo>
                  <a:pt x="569996" y="1729768"/>
                </a:lnTo>
                <a:lnTo>
                  <a:pt x="702052" y="1676298"/>
                </a:lnTo>
                <a:lnTo>
                  <a:pt x="829082" y="1613565"/>
                </a:lnTo>
                <a:lnTo>
                  <a:pt x="950664" y="1541993"/>
                </a:lnTo>
                <a:lnTo>
                  <a:pt x="1066373" y="1462004"/>
                </a:lnTo>
                <a:lnTo>
                  <a:pt x="1175785" y="1374025"/>
                </a:lnTo>
                <a:lnTo>
                  <a:pt x="1278477" y="1278477"/>
                </a:lnTo>
                <a:lnTo>
                  <a:pt x="1374025" y="1175785"/>
                </a:lnTo>
                <a:lnTo>
                  <a:pt x="1462004" y="1066373"/>
                </a:lnTo>
                <a:lnTo>
                  <a:pt x="1541993" y="950664"/>
                </a:lnTo>
                <a:lnTo>
                  <a:pt x="1613565" y="829082"/>
                </a:lnTo>
                <a:lnTo>
                  <a:pt x="1676298" y="702052"/>
                </a:lnTo>
                <a:lnTo>
                  <a:pt x="1729768" y="569996"/>
                </a:lnTo>
                <a:lnTo>
                  <a:pt x="1773551" y="433340"/>
                </a:lnTo>
                <a:lnTo>
                  <a:pt x="1807224" y="292505"/>
                </a:lnTo>
                <a:lnTo>
                  <a:pt x="1830362" y="147917"/>
                </a:lnTo>
                <a:lnTo>
                  <a:pt x="1842541" y="0"/>
                </a:lnTo>
                <a:close/>
              </a:path>
            </a:pathLst>
          </a:custGeom>
          <a:solidFill>
            <a:srgbClr val="5EA03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962525" y="8263022"/>
            <a:ext cx="1842770" cy="1842770"/>
          </a:xfrm>
          <a:custGeom>
            <a:avLst/>
            <a:gdLst/>
            <a:ahLst/>
            <a:cxnLst/>
            <a:rect l="l" t="t" r="r" b="b"/>
            <a:pathLst>
              <a:path w="1842770" h="1842770">
                <a:moveTo>
                  <a:pt x="0" y="0"/>
                </a:moveTo>
                <a:lnTo>
                  <a:pt x="0" y="1842554"/>
                </a:lnTo>
                <a:lnTo>
                  <a:pt x="1842541" y="1842554"/>
                </a:lnTo>
                <a:lnTo>
                  <a:pt x="1830362" y="1694636"/>
                </a:lnTo>
                <a:lnTo>
                  <a:pt x="1807224" y="1550048"/>
                </a:lnTo>
                <a:lnTo>
                  <a:pt x="1773551" y="1409213"/>
                </a:lnTo>
                <a:lnTo>
                  <a:pt x="1729768" y="1272557"/>
                </a:lnTo>
                <a:lnTo>
                  <a:pt x="1676298" y="1140501"/>
                </a:lnTo>
                <a:lnTo>
                  <a:pt x="1613565" y="1013470"/>
                </a:lnTo>
                <a:lnTo>
                  <a:pt x="1541993" y="891889"/>
                </a:lnTo>
                <a:lnTo>
                  <a:pt x="1462004" y="776180"/>
                </a:lnTo>
                <a:lnTo>
                  <a:pt x="1374025" y="666767"/>
                </a:lnTo>
                <a:lnTo>
                  <a:pt x="1278477" y="564075"/>
                </a:lnTo>
                <a:lnTo>
                  <a:pt x="1175785" y="468526"/>
                </a:lnTo>
                <a:lnTo>
                  <a:pt x="1066373" y="380546"/>
                </a:lnTo>
                <a:lnTo>
                  <a:pt x="950664" y="300557"/>
                </a:lnTo>
                <a:lnTo>
                  <a:pt x="829082" y="228984"/>
                </a:lnTo>
                <a:lnTo>
                  <a:pt x="702052" y="166249"/>
                </a:lnTo>
                <a:lnTo>
                  <a:pt x="569996" y="112778"/>
                </a:lnTo>
                <a:lnTo>
                  <a:pt x="433340" y="68994"/>
                </a:lnTo>
                <a:lnTo>
                  <a:pt x="292505" y="35320"/>
                </a:lnTo>
                <a:lnTo>
                  <a:pt x="147917" y="12181"/>
                </a:lnTo>
                <a:lnTo>
                  <a:pt x="0" y="0"/>
                </a:lnTo>
                <a:close/>
              </a:path>
            </a:pathLst>
          </a:custGeom>
          <a:solidFill>
            <a:srgbClr val="6E767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827197" y="8092271"/>
            <a:ext cx="1964055" cy="2013585"/>
          </a:xfrm>
          <a:custGeom>
            <a:avLst/>
            <a:gdLst/>
            <a:ahLst/>
            <a:cxnLst/>
            <a:rect l="l" t="t" r="r" b="b"/>
            <a:pathLst>
              <a:path w="1964054" h="2013584">
                <a:moveTo>
                  <a:pt x="1536560" y="0"/>
                </a:moveTo>
                <a:lnTo>
                  <a:pt x="1552232" y="108496"/>
                </a:lnTo>
                <a:lnTo>
                  <a:pt x="1422485" y="145507"/>
                </a:lnTo>
                <a:lnTo>
                  <a:pt x="1296638" y="190579"/>
                </a:lnTo>
                <a:lnTo>
                  <a:pt x="1174957" y="243389"/>
                </a:lnTo>
                <a:lnTo>
                  <a:pt x="1057705" y="303615"/>
                </a:lnTo>
                <a:lnTo>
                  <a:pt x="945148" y="370936"/>
                </a:lnTo>
                <a:lnTo>
                  <a:pt x="837549" y="445029"/>
                </a:lnTo>
                <a:lnTo>
                  <a:pt x="735174" y="525574"/>
                </a:lnTo>
                <a:lnTo>
                  <a:pt x="638286" y="612248"/>
                </a:lnTo>
                <a:lnTo>
                  <a:pt x="547151" y="704729"/>
                </a:lnTo>
                <a:lnTo>
                  <a:pt x="462033" y="802697"/>
                </a:lnTo>
                <a:lnTo>
                  <a:pt x="383197" y="905828"/>
                </a:lnTo>
                <a:lnTo>
                  <a:pt x="310907" y="1013802"/>
                </a:lnTo>
                <a:lnTo>
                  <a:pt x="245428" y="1126296"/>
                </a:lnTo>
                <a:lnTo>
                  <a:pt x="187024" y="1242989"/>
                </a:lnTo>
                <a:lnTo>
                  <a:pt x="135960" y="1363560"/>
                </a:lnTo>
                <a:lnTo>
                  <a:pt x="92501" y="1487685"/>
                </a:lnTo>
                <a:lnTo>
                  <a:pt x="56910" y="1615044"/>
                </a:lnTo>
                <a:lnTo>
                  <a:pt x="29454" y="1745315"/>
                </a:lnTo>
                <a:lnTo>
                  <a:pt x="10395" y="1878176"/>
                </a:lnTo>
                <a:lnTo>
                  <a:pt x="0" y="2013305"/>
                </a:lnTo>
                <a:lnTo>
                  <a:pt x="242900" y="2013305"/>
                </a:lnTo>
                <a:lnTo>
                  <a:pt x="251927" y="1895469"/>
                </a:lnTo>
                <a:lnTo>
                  <a:pt x="268433" y="1779715"/>
                </a:lnTo>
                <a:lnTo>
                  <a:pt x="292192" y="1666304"/>
                </a:lnTo>
                <a:lnTo>
                  <a:pt x="322980" y="1555498"/>
                </a:lnTo>
                <a:lnTo>
                  <a:pt x="360569" y="1447558"/>
                </a:lnTo>
                <a:lnTo>
                  <a:pt x="404735" y="1342746"/>
                </a:lnTo>
                <a:lnTo>
                  <a:pt x="455251" y="1241322"/>
                </a:lnTo>
                <a:lnTo>
                  <a:pt x="511893" y="1143550"/>
                </a:lnTo>
                <a:lnTo>
                  <a:pt x="574433" y="1049688"/>
                </a:lnTo>
                <a:lnTo>
                  <a:pt x="642646" y="960000"/>
                </a:lnTo>
                <a:lnTo>
                  <a:pt x="716308" y="874747"/>
                </a:lnTo>
                <a:lnTo>
                  <a:pt x="795191" y="794190"/>
                </a:lnTo>
                <a:lnTo>
                  <a:pt x="879070" y="718589"/>
                </a:lnTo>
                <a:lnTo>
                  <a:pt x="967720" y="648208"/>
                </a:lnTo>
                <a:lnTo>
                  <a:pt x="1060914" y="583307"/>
                </a:lnTo>
                <a:lnTo>
                  <a:pt x="1158428" y="524147"/>
                </a:lnTo>
                <a:lnTo>
                  <a:pt x="1260035" y="470990"/>
                </a:lnTo>
                <a:lnTo>
                  <a:pt x="1365509" y="424098"/>
                </a:lnTo>
                <a:lnTo>
                  <a:pt x="1474625" y="383731"/>
                </a:lnTo>
                <a:lnTo>
                  <a:pt x="1587157" y="350151"/>
                </a:lnTo>
                <a:lnTo>
                  <a:pt x="1736124" y="350151"/>
                </a:lnTo>
                <a:lnTo>
                  <a:pt x="1963877" y="170751"/>
                </a:lnTo>
                <a:lnTo>
                  <a:pt x="1536560" y="0"/>
                </a:lnTo>
                <a:close/>
              </a:path>
              <a:path w="1964054" h="2013584">
                <a:moveTo>
                  <a:pt x="1736124" y="350151"/>
                </a:moveTo>
                <a:lnTo>
                  <a:pt x="1587157" y="350151"/>
                </a:lnTo>
                <a:lnTo>
                  <a:pt x="1602384" y="455498"/>
                </a:lnTo>
                <a:lnTo>
                  <a:pt x="1736124" y="350151"/>
                </a:lnTo>
                <a:close/>
              </a:path>
            </a:pathLst>
          </a:custGeom>
          <a:solidFill>
            <a:srgbClr val="B9DAA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962530" y="8141698"/>
            <a:ext cx="2013585" cy="1964055"/>
          </a:xfrm>
          <a:custGeom>
            <a:avLst/>
            <a:gdLst/>
            <a:ahLst/>
            <a:cxnLst/>
            <a:rect l="l" t="t" r="r" b="b"/>
            <a:pathLst>
              <a:path w="2013584" h="1964054">
                <a:moveTo>
                  <a:pt x="0" y="0"/>
                </a:moveTo>
                <a:lnTo>
                  <a:pt x="0" y="242887"/>
                </a:lnTo>
                <a:lnTo>
                  <a:pt x="117836" y="251917"/>
                </a:lnTo>
                <a:lnTo>
                  <a:pt x="233590" y="268427"/>
                </a:lnTo>
                <a:lnTo>
                  <a:pt x="347001" y="292189"/>
                </a:lnTo>
                <a:lnTo>
                  <a:pt x="457807" y="322978"/>
                </a:lnTo>
                <a:lnTo>
                  <a:pt x="565746" y="360569"/>
                </a:lnTo>
                <a:lnTo>
                  <a:pt x="670559" y="404736"/>
                </a:lnTo>
                <a:lnTo>
                  <a:pt x="771982" y="455254"/>
                </a:lnTo>
                <a:lnTo>
                  <a:pt x="869754" y="511895"/>
                </a:lnTo>
                <a:lnTo>
                  <a:pt x="963615" y="574436"/>
                </a:lnTo>
                <a:lnTo>
                  <a:pt x="1053303" y="642650"/>
                </a:lnTo>
                <a:lnTo>
                  <a:pt x="1138555" y="716311"/>
                </a:lnTo>
                <a:lnTo>
                  <a:pt x="1219112" y="795194"/>
                </a:lnTo>
                <a:lnTo>
                  <a:pt x="1294712" y="879073"/>
                </a:lnTo>
                <a:lnTo>
                  <a:pt x="1365092" y="967722"/>
                </a:lnTo>
                <a:lnTo>
                  <a:pt x="1429993" y="1060916"/>
                </a:lnTo>
                <a:lnTo>
                  <a:pt x="1489151" y="1158429"/>
                </a:lnTo>
                <a:lnTo>
                  <a:pt x="1542307" y="1260035"/>
                </a:lnTo>
                <a:lnTo>
                  <a:pt x="1589198" y="1365509"/>
                </a:lnTo>
                <a:lnTo>
                  <a:pt x="1629563" y="1474625"/>
                </a:lnTo>
                <a:lnTo>
                  <a:pt x="1663141" y="1587157"/>
                </a:lnTo>
                <a:lnTo>
                  <a:pt x="1557794" y="1602371"/>
                </a:lnTo>
                <a:lnTo>
                  <a:pt x="1842541" y="1963877"/>
                </a:lnTo>
                <a:lnTo>
                  <a:pt x="2007030" y="1552232"/>
                </a:lnTo>
                <a:lnTo>
                  <a:pt x="1904809" y="1552232"/>
                </a:lnTo>
                <a:lnTo>
                  <a:pt x="1867797" y="1422487"/>
                </a:lnTo>
                <a:lnTo>
                  <a:pt x="1822725" y="1296642"/>
                </a:lnTo>
                <a:lnTo>
                  <a:pt x="1769915" y="1174962"/>
                </a:lnTo>
                <a:lnTo>
                  <a:pt x="1709689" y="1057712"/>
                </a:lnTo>
                <a:lnTo>
                  <a:pt x="1642367" y="945155"/>
                </a:lnTo>
                <a:lnTo>
                  <a:pt x="1568273" y="837557"/>
                </a:lnTo>
                <a:lnTo>
                  <a:pt x="1487728" y="735183"/>
                </a:lnTo>
                <a:lnTo>
                  <a:pt x="1401053" y="638296"/>
                </a:lnTo>
                <a:lnTo>
                  <a:pt x="1308571" y="547161"/>
                </a:lnTo>
                <a:lnTo>
                  <a:pt x="1210603" y="462043"/>
                </a:lnTo>
                <a:lnTo>
                  <a:pt x="1107471" y="383207"/>
                </a:lnTo>
                <a:lnTo>
                  <a:pt x="999497" y="310916"/>
                </a:lnTo>
                <a:lnTo>
                  <a:pt x="887003" y="245436"/>
                </a:lnTo>
                <a:lnTo>
                  <a:pt x="770310" y="187032"/>
                </a:lnTo>
                <a:lnTo>
                  <a:pt x="649740" y="135967"/>
                </a:lnTo>
                <a:lnTo>
                  <a:pt x="525615" y="92507"/>
                </a:lnTo>
                <a:lnTo>
                  <a:pt x="398256" y="56915"/>
                </a:lnTo>
                <a:lnTo>
                  <a:pt x="267986" y="29457"/>
                </a:lnTo>
                <a:lnTo>
                  <a:pt x="135127" y="10397"/>
                </a:lnTo>
                <a:lnTo>
                  <a:pt x="0" y="0"/>
                </a:lnTo>
                <a:close/>
              </a:path>
              <a:path w="2013584" h="1964054">
                <a:moveTo>
                  <a:pt x="2013292" y="1536560"/>
                </a:moveTo>
                <a:lnTo>
                  <a:pt x="1904809" y="1552232"/>
                </a:lnTo>
                <a:lnTo>
                  <a:pt x="2007030" y="1552232"/>
                </a:lnTo>
                <a:lnTo>
                  <a:pt x="2013292" y="1536560"/>
                </a:lnTo>
                <a:close/>
              </a:path>
            </a:pathLst>
          </a:custGeom>
          <a:solidFill>
            <a:srgbClr val="979D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962521" y="10277021"/>
            <a:ext cx="1964055" cy="2013585"/>
          </a:xfrm>
          <a:custGeom>
            <a:avLst/>
            <a:gdLst/>
            <a:ahLst/>
            <a:cxnLst/>
            <a:rect l="l" t="t" r="r" b="b"/>
            <a:pathLst>
              <a:path w="1964054" h="2013584">
                <a:moveTo>
                  <a:pt x="361505" y="1557807"/>
                </a:moveTo>
                <a:lnTo>
                  <a:pt x="0" y="1842541"/>
                </a:lnTo>
                <a:lnTo>
                  <a:pt x="427316" y="2013305"/>
                </a:lnTo>
                <a:lnTo>
                  <a:pt x="411645" y="1904822"/>
                </a:lnTo>
                <a:lnTo>
                  <a:pt x="541391" y="1867808"/>
                </a:lnTo>
                <a:lnTo>
                  <a:pt x="667238" y="1822735"/>
                </a:lnTo>
                <a:lnTo>
                  <a:pt x="788919" y="1769924"/>
                </a:lnTo>
                <a:lnTo>
                  <a:pt x="906171" y="1709696"/>
                </a:lnTo>
                <a:lnTo>
                  <a:pt x="984008" y="1663141"/>
                </a:lnTo>
                <a:lnTo>
                  <a:pt x="376720" y="1663141"/>
                </a:lnTo>
                <a:lnTo>
                  <a:pt x="361505" y="1557807"/>
                </a:lnTo>
                <a:close/>
              </a:path>
              <a:path w="1964054" h="2013584">
                <a:moveTo>
                  <a:pt x="1963877" y="0"/>
                </a:moveTo>
                <a:lnTo>
                  <a:pt x="1720964" y="0"/>
                </a:lnTo>
                <a:lnTo>
                  <a:pt x="1711937" y="117836"/>
                </a:lnTo>
                <a:lnTo>
                  <a:pt x="1695431" y="233590"/>
                </a:lnTo>
                <a:lnTo>
                  <a:pt x="1671672" y="347000"/>
                </a:lnTo>
                <a:lnTo>
                  <a:pt x="1640885" y="457805"/>
                </a:lnTo>
                <a:lnTo>
                  <a:pt x="1603296" y="565745"/>
                </a:lnTo>
                <a:lnTo>
                  <a:pt x="1559131" y="670556"/>
                </a:lnTo>
                <a:lnTo>
                  <a:pt x="1508616" y="771979"/>
                </a:lnTo>
                <a:lnTo>
                  <a:pt x="1451975" y="869751"/>
                </a:lnTo>
                <a:lnTo>
                  <a:pt x="1389436" y="963611"/>
                </a:lnTo>
                <a:lnTo>
                  <a:pt x="1321223" y="1053298"/>
                </a:lnTo>
                <a:lnTo>
                  <a:pt x="1247563" y="1138550"/>
                </a:lnTo>
                <a:lnTo>
                  <a:pt x="1168681" y="1219107"/>
                </a:lnTo>
                <a:lnTo>
                  <a:pt x="1084802" y="1294706"/>
                </a:lnTo>
                <a:lnTo>
                  <a:pt x="996153" y="1365087"/>
                </a:lnTo>
                <a:lnTo>
                  <a:pt x="902960" y="1429987"/>
                </a:lnTo>
                <a:lnTo>
                  <a:pt x="805447" y="1489146"/>
                </a:lnTo>
                <a:lnTo>
                  <a:pt x="703841" y="1542302"/>
                </a:lnTo>
                <a:lnTo>
                  <a:pt x="598367" y="1589195"/>
                </a:lnTo>
                <a:lnTo>
                  <a:pt x="489251" y="1629561"/>
                </a:lnTo>
                <a:lnTo>
                  <a:pt x="376720" y="1663141"/>
                </a:lnTo>
                <a:lnTo>
                  <a:pt x="984008" y="1663141"/>
                </a:lnTo>
                <a:lnTo>
                  <a:pt x="1018728" y="1642374"/>
                </a:lnTo>
                <a:lnTo>
                  <a:pt x="1126327" y="1568280"/>
                </a:lnTo>
                <a:lnTo>
                  <a:pt x="1228702" y="1487734"/>
                </a:lnTo>
                <a:lnTo>
                  <a:pt x="1325590" y="1401060"/>
                </a:lnTo>
                <a:lnTo>
                  <a:pt x="1416725" y="1308577"/>
                </a:lnTo>
                <a:lnTo>
                  <a:pt x="1501843" y="1210610"/>
                </a:lnTo>
                <a:lnTo>
                  <a:pt x="1580679" y="1107478"/>
                </a:lnTo>
                <a:lnTo>
                  <a:pt x="1652969" y="999504"/>
                </a:lnTo>
                <a:lnTo>
                  <a:pt x="1718448" y="887009"/>
                </a:lnTo>
                <a:lnTo>
                  <a:pt x="1776852" y="770316"/>
                </a:lnTo>
                <a:lnTo>
                  <a:pt x="1827916" y="649745"/>
                </a:lnTo>
                <a:lnTo>
                  <a:pt x="1871376" y="525620"/>
                </a:lnTo>
                <a:lnTo>
                  <a:pt x="1906966" y="398260"/>
                </a:lnTo>
                <a:lnTo>
                  <a:pt x="1934423" y="267990"/>
                </a:lnTo>
                <a:lnTo>
                  <a:pt x="1953481" y="135129"/>
                </a:lnTo>
                <a:lnTo>
                  <a:pt x="1963877" y="0"/>
                </a:lnTo>
                <a:close/>
              </a:path>
            </a:pathLst>
          </a:custGeom>
          <a:solidFill>
            <a:srgbClr val="AECF9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777782" y="10277019"/>
            <a:ext cx="2013585" cy="1964055"/>
          </a:xfrm>
          <a:custGeom>
            <a:avLst/>
            <a:gdLst/>
            <a:ahLst/>
            <a:cxnLst/>
            <a:rect l="l" t="t" r="r" b="b"/>
            <a:pathLst>
              <a:path w="2013585" h="1964054">
                <a:moveTo>
                  <a:pt x="360585" y="411645"/>
                </a:moveTo>
                <a:lnTo>
                  <a:pt x="108483" y="411645"/>
                </a:lnTo>
                <a:lnTo>
                  <a:pt x="145493" y="541391"/>
                </a:lnTo>
                <a:lnTo>
                  <a:pt x="190563" y="667238"/>
                </a:lnTo>
                <a:lnTo>
                  <a:pt x="243371" y="788919"/>
                </a:lnTo>
                <a:lnTo>
                  <a:pt x="303596" y="906171"/>
                </a:lnTo>
                <a:lnTo>
                  <a:pt x="370916" y="1018728"/>
                </a:lnTo>
                <a:lnTo>
                  <a:pt x="445008" y="1126327"/>
                </a:lnTo>
                <a:lnTo>
                  <a:pt x="525552" y="1228702"/>
                </a:lnTo>
                <a:lnTo>
                  <a:pt x="612226" y="1325590"/>
                </a:lnTo>
                <a:lnTo>
                  <a:pt x="704707" y="1416725"/>
                </a:lnTo>
                <a:lnTo>
                  <a:pt x="802674" y="1501843"/>
                </a:lnTo>
                <a:lnTo>
                  <a:pt x="905806" y="1580679"/>
                </a:lnTo>
                <a:lnTo>
                  <a:pt x="1013780" y="1652969"/>
                </a:lnTo>
                <a:lnTo>
                  <a:pt x="1126275" y="1718448"/>
                </a:lnTo>
                <a:lnTo>
                  <a:pt x="1242969" y="1776852"/>
                </a:lnTo>
                <a:lnTo>
                  <a:pt x="1363540" y="1827916"/>
                </a:lnTo>
                <a:lnTo>
                  <a:pt x="1487666" y="1871376"/>
                </a:lnTo>
                <a:lnTo>
                  <a:pt x="1615027" y="1906966"/>
                </a:lnTo>
                <a:lnTo>
                  <a:pt x="1745299" y="1934423"/>
                </a:lnTo>
                <a:lnTo>
                  <a:pt x="1878161" y="1953481"/>
                </a:lnTo>
                <a:lnTo>
                  <a:pt x="2013292" y="1963877"/>
                </a:lnTo>
                <a:lnTo>
                  <a:pt x="2013292" y="1720964"/>
                </a:lnTo>
                <a:lnTo>
                  <a:pt x="1895456" y="1711937"/>
                </a:lnTo>
                <a:lnTo>
                  <a:pt x="1779702" y="1695431"/>
                </a:lnTo>
                <a:lnTo>
                  <a:pt x="1666292" y="1671672"/>
                </a:lnTo>
                <a:lnTo>
                  <a:pt x="1555487" y="1640885"/>
                </a:lnTo>
                <a:lnTo>
                  <a:pt x="1447547" y="1603296"/>
                </a:lnTo>
                <a:lnTo>
                  <a:pt x="1342736" y="1559131"/>
                </a:lnTo>
                <a:lnTo>
                  <a:pt x="1241314" y="1508616"/>
                </a:lnTo>
                <a:lnTo>
                  <a:pt x="1143542" y="1451975"/>
                </a:lnTo>
                <a:lnTo>
                  <a:pt x="1049682" y="1389436"/>
                </a:lnTo>
                <a:lnTo>
                  <a:pt x="959996" y="1321223"/>
                </a:lnTo>
                <a:lnTo>
                  <a:pt x="874744" y="1247563"/>
                </a:lnTo>
                <a:lnTo>
                  <a:pt x="794188" y="1168681"/>
                </a:lnTo>
                <a:lnTo>
                  <a:pt x="718589" y="1084802"/>
                </a:lnTo>
                <a:lnTo>
                  <a:pt x="648210" y="996153"/>
                </a:lnTo>
                <a:lnTo>
                  <a:pt x="583310" y="902960"/>
                </a:lnTo>
                <a:lnTo>
                  <a:pt x="524152" y="805447"/>
                </a:lnTo>
                <a:lnTo>
                  <a:pt x="470997" y="703841"/>
                </a:lnTo>
                <a:lnTo>
                  <a:pt x="424107" y="598367"/>
                </a:lnTo>
                <a:lnTo>
                  <a:pt x="383742" y="489251"/>
                </a:lnTo>
                <a:lnTo>
                  <a:pt x="360585" y="411645"/>
                </a:lnTo>
                <a:close/>
              </a:path>
              <a:path w="2013585" h="1964054">
                <a:moveTo>
                  <a:pt x="170751" y="0"/>
                </a:moveTo>
                <a:lnTo>
                  <a:pt x="0" y="427316"/>
                </a:lnTo>
                <a:lnTo>
                  <a:pt x="108483" y="411645"/>
                </a:lnTo>
                <a:lnTo>
                  <a:pt x="360585" y="411645"/>
                </a:lnTo>
                <a:lnTo>
                  <a:pt x="350164" y="376720"/>
                </a:lnTo>
                <a:lnTo>
                  <a:pt x="455485" y="361505"/>
                </a:lnTo>
                <a:lnTo>
                  <a:pt x="170751" y="0"/>
                </a:lnTo>
                <a:close/>
              </a:path>
            </a:pathLst>
          </a:custGeom>
          <a:solidFill>
            <a:srgbClr val="979D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3474012" y="9268966"/>
            <a:ext cx="1162050" cy="482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8265" marR="5080" indent="-76200">
              <a:lnSpc>
                <a:spcPts val="1800"/>
              </a:lnSpc>
            </a:pPr>
            <a:r>
              <a:rPr sz="1800" b="1" dirty="0">
                <a:solidFill>
                  <a:srgbClr val="FFFFFF"/>
                </a:solidFill>
                <a:latin typeface="Arial Narrow"/>
                <a:cs typeface="Arial Narrow"/>
              </a:rPr>
              <a:t>V</a:t>
            </a:r>
            <a:r>
              <a:rPr sz="1800" b="1" spc="-30" dirty="0">
                <a:solidFill>
                  <a:srgbClr val="FFFFFF"/>
                </a:solidFill>
                <a:latin typeface="Arial Narrow"/>
                <a:cs typeface="Arial Narrow"/>
              </a:rPr>
              <a:t>E</a:t>
            </a:r>
            <a:r>
              <a:rPr sz="1800" b="1" spc="110" dirty="0">
                <a:solidFill>
                  <a:srgbClr val="FFFFFF"/>
                </a:solidFill>
                <a:latin typeface="Arial Narrow"/>
                <a:cs typeface="Arial Narrow"/>
              </a:rPr>
              <a:t>H</a:t>
            </a:r>
            <a:r>
              <a:rPr sz="1800" b="1" dirty="0">
                <a:solidFill>
                  <a:srgbClr val="FFFFFF"/>
                </a:solidFill>
                <a:latin typeface="Arial Narrow"/>
                <a:cs typeface="Arial Narrow"/>
              </a:rPr>
              <a:t>I</a:t>
            </a:r>
            <a:r>
              <a:rPr sz="1800" b="1" spc="35" dirty="0">
                <a:solidFill>
                  <a:srgbClr val="FFFFFF"/>
                </a:solidFill>
                <a:latin typeface="Arial Narrow"/>
                <a:cs typeface="Arial Narrow"/>
              </a:rPr>
              <a:t>C</a:t>
            </a:r>
            <a:r>
              <a:rPr sz="1800" b="1" spc="45" dirty="0">
                <a:solidFill>
                  <a:srgbClr val="FFFFFF"/>
                </a:solidFill>
                <a:latin typeface="Arial Narrow"/>
                <a:cs typeface="Arial Narrow"/>
              </a:rPr>
              <a:t>U</a:t>
            </a:r>
            <a:r>
              <a:rPr sz="1800" b="1" spc="95" dirty="0">
                <a:solidFill>
                  <a:srgbClr val="FFFFFF"/>
                </a:solidFill>
                <a:latin typeface="Arial Narrow"/>
                <a:cs typeface="Arial Narrow"/>
              </a:rPr>
              <a:t>L</a:t>
            </a:r>
            <a:r>
              <a:rPr sz="1800" b="1" spc="-50" dirty="0">
                <a:solidFill>
                  <a:srgbClr val="FFFFFF"/>
                </a:solidFill>
                <a:latin typeface="Arial Narrow"/>
                <a:cs typeface="Arial Narrow"/>
              </a:rPr>
              <a:t>A</a:t>
            </a:r>
            <a:r>
              <a:rPr sz="1800" b="1" spc="30" dirty="0">
                <a:solidFill>
                  <a:srgbClr val="FFFFFF"/>
                </a:solidFill>
                <a:latin typeface="Arial Narrow"/>
                <a:cs typeface="Arial Narrow"/>
              </a:rPr>
              <a:t>R</a:t>
            </a:r>
            <a:r>
              <a:rPr sz="1800" b="1" spc="10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1800" b="1" spc="-85" dirty="0">
                <a:solidFill>
                  <a:srgbClr val="FFFFFF"/>
                </a:solidFill>
                <a:latin typeface="Arial Narrow"/>
                <a:cs typeface="Arial Narrow"/>
              </a:rPr>
              <a:t>A</a:t>
            </a:r>
            <a:r>
              <a:rPr sz="1800" b="1" spc="-95" dirty="0">
                <a:solidFill>
                  <a:srgbClr val="FFFFFF"/>
                </a:solidFill>
                <a:latin typeface="Arial Narrow"/>
                <a:cs typeface="Arial Narrow"/>
              </a:rPr>
              <a:t>C</a:t>
            </a:r>
            <a:r>
              <a:rPr sz="1800" b="1" spc="-65" dirty="0">
                <a:solidFill>
                  <a:srgbClr val="FFFFFF"/>
                </a:solidFill>
                <a:latin typeface="Arial Narrow"/>
                <a:cs typeface="Arial Narrow"/>
              </a:rPr>
              <a:t>C</a:t>
            </a:r>
            <a:r>
              <a:rPr sz="1800" b="1" spc="100" dirty="0">
                <a:solidFill>
                  <a:srgbClr val="FFFFFF"/>
                </a:solidFill>
                <a:latin typeface="Arial Narrow"/>
                <a:cs typeface="Arial Narrow"/>
              </a:rPr>
              <a:t>I</a:t>
            </a:r>
            <a:r>
              <a:rPr sz="1800" b="1" spc="45" dirty="0">
                <a:solidFill>
                  <a:srgbClr val="FFFFFF"/>
                </a:solidFill>
                <a:latin typeface="Arial Narrow"/>
                <a:cs typeface="Arial Narrow"/>
              </a:rPr>
              <a:t>D</a:t>
            </a:r>
            <a:r>
              <a:rPr sz="1800" b="1" spc="-30" dirty="0">
                <a:solidFill>
                  <a:srgbClr val="FFFFFF"/>
                </a:solidFill>
                <a:latin typeface="Arial Narrow"/>
                <a:cs typeface="Arial Narrow"/>
              </a:rPr>
              <a:t>E</a:t>
            </a:r>
            <a:r>
              <a:rPr sz="1800" b="1" spc="90" dirty="0">
                <a:solidFill>
                  <a:srgbClr val="FFFFFF"/>
                </a:solidFill>
                <a:latin typeface="Arial Narrow"/>
                <a:cs typeface="Arial Narrow"/>
              </a:rPr>
              <a:t>NT</a:t>
            </a:r>
            <a:endParaRPr sz="1800">
              <a:latin typeface="Arial Narrow"/>
              <a:cs typeface="Arial Narrow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595227" y="10564366"/>
            <a:ext cx="919480" cy="482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44450">
              <a:lnSpc>
                <a:spcPts val="1800"/>
              </a:lnSpc>
            </a:pPr>
            <a:r>
              <a:rPr sz="1800" b="1" spc="100" dirty="0">
                <a:solidFill>
                  <a:srgbClr val="FFFFFF"/>
                </a:solidFill>
                <a:latin typeface="Arial Narrow"/>
                <a:cs typeface="Arial Narrow"/>
              </a:rPr>
              <a:t>I</a:t>
            </a:r>
            <a:r>
              <a:rPr sz="1800" b="1" spc="-40" dirty="0">
                <a:solidFill>
                  <a:srgbClr val="FFFFFF"/>
                </a:solidFill>
                <a:latin typeface="Arial Narrow"/>
                <a:cs typeface="Arial Narrow"/>
              </a:rPr>
              <a:t>LLE</a:t>
            </a:r>
            <a:r>
              <a:rPr sz="1800" b="1" spc="10" dirty="0">
                <a:solidFill>
                  <a:srgbClr val="FFFFFF"/>
                </a:solidFill>
                <a:latin typeface="Arial Narrow"/>
                <a:cs typeface="Arial Narrow"/>
              </a:rPr>
              <a:t>G</a:t>
            </a:r>
            <a:r>
              <a:rPr sz="1800" b="1" spc="-50" dirty="0">
                <a:solidFill>
                  <a:srgbClr val="FFFFFF"/>
                </a:solidFill>
                <a:latin typeface="Arial Narrow"/>
                <a:cs typeface="Arial Narrow"/>
              </a:rPr>
              <a:t>A</a:t>
            </a:r>
            <a:r>
              <a:rPr sz="1800" b="1" spc="15" dirty="0">
                <a:solidFill>
                  <a:srgbClr val="FFFFFF"/>
                </a:solidFill>
                <a:latin typeface="Arial Narrow"/>
                <a:cs typeface="Arial Narrow"/>
              </a:rPr>
              <a:t>L</a:t>
            </a:r>
            <a:r>
              <a:rPr sz="1800" b="1" spc="5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1800" b="1" spc="-85" dirty="0">
                <a:solidFill>
                  <a:srgbClr val="FFFFFF"/>
                </a:solidFill>
                <a:latin typeface="Arial Narrow"/>
                <a:cs typeface="Arial Narrow"/>
              </a:rPr>
              <a:t>A</a:t>
            </a:r>
            <a:r>
              <a:rPr sz="1800" b="1" spc="-25" dirty="0">
                <a:solidFill>
                  <a:srgbClr val="FFFFFF"/>
                </a:solidFill>
                <a:latin typeface="Arial Narrow"/>
                <a:cs typeface="Arial Narrow"/>
              </a:rPr>
              <a:t>C</a:t>
            </a:r>
            <a:r>
              <a:rPr sz="1800" b="1" spc="114" dirty="0">
                <a:solidFill>
                  <a:srgbClr val="FFFFFF"/>
                </a:solidFill>
                <a:latin typeface="Arial Narrow"/>
                <a:cs typeface="Arial Narrow"/>
              </a:rPr>
              <a:t>T</a:t>
            </a:r>
            <a:r>
              <a:rPr sz="1800" b="1" spc="60" dirty="0">
                <a:solidFill>
                  <a:srgbClr val="FFFFFF"/>
                </a:solidFill>
                <a:latin typeface="Arial Narrow"/>
                <a:cs typeface="Arial Narrow"/>
              </a:rPr>
              <a:t>I</a:t>
            </a:r>
            <a:r>
              <a:rPr sz="1800" b="1" dirty="0">
                <a:solidFill>
                  <a:srgbClr val="FFFFFF"/>
                </a:solidFill>
                <a:latin typeface="Arial Narrow"/>
                <a:cs typeface="Arial Narrow"/>
              </a:rPr>
              <a:t>V</a:t>
            </a:r>
            <a:r>
              <a:rPr sz="1800" b="1" spc="30" dirty="0">
                <a:solidFill>
                  <a:srgbClr val="FFFFFF"/>
                </a:solidFill>
                <a:latin typeface="Arial Narrow"/>
                <a:cs typeface="Arial Narrow"/>
              </a:rPr>
              <a:t>I</a:t>
            </a:r>
            <a:r>
              <a:rPr sz="1800" b="1" spc="195" dirty="0">
                <a:solidFill>
                  <a:srgbClr val="FFFFFF"/>
                </a:solidFill>
                <a:latin typeface="Arial Narrow"/>
                <a:cs typeface="Arial Narrow"/>
              </a:rPr>
              <a:t>T</a:t>
            </a:r>
            <a:r>
              <a:rPr sz="1800" b="1" spc="-50" dirty="0">
                <a:solidFill>
                  <a:srgbClr val="FFFFFF"/>
                </a:solidFill>
                <a:latin typeface="Arial Narrow"/>
                <a:cs typeface="Arial Narrow"/>
              </a:rPr>
              <a:t>Y</a:t>
            </a:r>
            <a:endParaRPr sz="1800">
              <a:latin typeface="Arial Narrow"/>
              <a:cs typeface="Arial Narrow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001860" y="9268966"/>
            <a:ext cx="1416050" cy="482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1750" marR="5080" indent="-19685">
              <a:lnSpc>
                <a:spcPts val="1800"/>
              </a:lnSpc>
            </a:pPr>
            <a:r>
              <a:rPr sz="1800" b="1" spc="50" dirty="0">
                <a:solidFill>
                  <a:srgbClr val="FFFFFF"/>
                </a:solidFill>
                <a:latin typeface="Arial Narrow"/>
                <a:cs typeface="Arial Narrow"/>
              </a:rPr>
              <a:t>P</a:t>
            </a:r>
            <a:r>
              <a:rPr sz="1800" b="1" spc="-15" dirty="0">
                <a:solidFill>
                  <a:srgbClr val="FFFFFF"/>
                </a:solidFill>
                <a:latin typeface="Arial Narrow"/>
                <a:cs typeface="Arial Narrow"/>
              </a:rPr>
              <a:t>R</a:t>
            </a:r>
            <a:r>
              <a:rPr sz="1800" b="1" spc="-25" dirty="0">
                <a:solidFill>
                  <a:srgbClr val="FFFFFF"/>
                </a:solidFill>
                <a:latin typeface="Arial Narrow"/>
                <a:cs typeface="Arial Narrow"/>
              </a:rPr>
              <a:t>E</a:t>
            </a:r>
            <a:r>
              <a:rPr sz="1800" b="1" spc="105" dirty="0">
                <a:solidFill>
                  <a:srgbClr val="FFFFFF"/>
                </a:solidFill>
                <a:latin typeface="Arial Narrow"/>
                <a:cs typeface="Arial Narrow"/>
              </a:rPr>
              <a:t>-</a:t>
            </a:r>
            <a:r>
              <a:rPr sz="1800" b="1" spc="-10" dirty="0">
                <a:solidFill>
                  <a:srgbClr val="FFFFFF"/>
                </a:solidFill>
                <a:latin typeface="Arial Narrow"/>
                <a:cs typeface="Arial Narrow"/>
              </a:rPr>
              <a:t>E</a:t>
            </a:r>
            <a:r>
              <a:rPr sz="1800" b="1" spc="5" dirty="0">
                <a:solidFill>
                  <a:srgbClr val="FFFFFF"/>
                </a:solidFill>
                <a:latin typeface="Arial Narrow"/>
                <a:cs typeface="Arial Narrow"/>
              </a:rPr>
              <a:t>X</a:t>
            </a:r>
            <a:r>
              <a:rPr sz="1800" b="1" spc="90" dirty="0">
                <a:solidFill>
                  <a:srgbClr val="FFFFFF"/>
                </a:solidFill>
                <a:latin typeface="Arial Narrow"/>
                <a:cs typeface="Arial Narrow"/>
              </a:rPr>
              <a:t>I</a:t>
            </a:r>
            <a:r>
              <a:rPr sz="1800" b="1" spc="-5" dirty="0">
                <a:solidFill>
                  <a:srgbClr val="FFFFFF"/>
                </a:solidFill>
                <a:latin typeface="Arial Narrow"/>
                <a:cs typeface="Arial Narrow"/>
              </a:rPr>
              <a:t>S</a:t>
            </a:r>
            <a:r>
              <a:rPr sz="1800" b="1" spc="55" dirty="0">
                <a:solidFill>
                  <a:srgbClr val="FFFFFF"/>
                </a:solidFill>
                <a:latin typeface="Arial Narrow"/>
                <a:cs typeface="Arial Narrow"/>
              </a:rPr>
              <a:t>T</a:t>
            </a:r>
            <a:r>
              <a:rPr sz="1800" b="1" spc="50" dirty="0">
                <a:solidFill>
                  <a:srgbClr val="FFFFFF"/>
                </a:solidFill>
                <a:latin typeface="Arial Narrow"/>
                <a:cs typeface="Arial Narrow"/>
              </a:rPr>
              <a:t>ING</a:t>
            </a:r>
            <a:r>
              <a:rPr sz="1800" b="1" spc="10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1800" b="1" spc="-95" dirty="0">
                <a:solidFill>
                  <a:srgbClr val="FFFFFF"/>
                </a:solidFill>
                <a:latin typeface="Arial Narrow"/>
                <a:cs typeface="Arial Narrow"/>
              </a:rPr>
              <a:t>C</a:t>
            </a:r>
            <a:r>
              <a:rPr sz="1800" b="1" spc="80" dirty="0">
                <a:solidFill>
                  <a:srgbClr val="FFFFFF"/>
                </a:solidFill>
                <a:latin typeface="Arial Narrow"/>
                <a:cs typeface="Arial Narrow"/>
              </a:rPr>
              <a:t>O</a:t>
            </a:r>
            <a:r>
              <a:rPr sz="1800" b="1" spc="70" dirty="0">
                <a:solidFill>
                  <a:srgbClr val="FFFFFF"/>
                </a:solidFill>
                <a:latin typeface="Arial Narrow"/>
                <a:cs typeface="Arial Narrow"/>
              </a:rPr>
              <a:t>N</a:t>
            </a:r>
            <a:r>
              <a:rPr sz="1800" b="1" spc="114" dirty="0">
                <a:solidFill>
                  <a:srgbClr val="FFFFFF"/>
                </a:solidFill>
                <a:latin typeface="Arial Narrow"/>
                <a:cs typeface="Arial Narrow"/>
              </a:rPr>
              <a:t>D</a:t>
            </a:r>
            <a:r>
              <a:rPr sz="1800" b="1" spc="15" dirty="0">
                <a:solidFill>
                  <a:srgbClr val="FFFFFF"/>
                </a:solidFill>
                <a:latin typeface="Arial Narrow"/>
                <a:cs typeface="Arial Narrow"/>
              </a:rPr>
              <a:t>I</a:t>
            </a:r>
            <a:r>
              <a:rPr sz="1800" b="1" spc="55" dirty="0">
                <a:solidFill>
                  <a:srgbClr val="FFFFFF"/>
                </a:solidFill>
                <a:latin typeface="Arial Narrow"/>
                <a:cs typeface="Arial Narrow"/>
              </a:rPr>
              <a:t>T</a:t>
            </a:r>
            <a:r>
              <a:rPr sz="1800" b="1" spc="100" dirty="0">
                <a:solidFill>
                  <a:srgbClr val="FFFFFF"/>
                </a:solidFill>
                <a:latin typeface="Arial Narrow"/>
                <a:cs typeface="Arial Narrow"/>
              </a:rPr>
              <a:t>I</a:t>
            </a:r>
            <a:r>
              <a:rPr sz="1800" b="1" spc="80" dirty="0">
                <a:solidFill>
                  <a:srgbClr val="FFFFFF"/>
                </a:solidFill>
                <a:latin typeface="Arial Narrow"/>
                <a:cs typeface="Arial Narrow"/>
              </a:rPr>
              <a:t>O</a:t>
            </a:r>
            <a:r>
              <a:rPr sz="1800" b="1" spc="60" dirty="0">
                <a:solidFill>
                  <a:srgbClr val="FFFFFF"/>
                </a:solidFill>
                <a:latin typeface="Arial Narrow"/>
                <a:cs typeface="Arial Narrow"/>
              </a:rPr>
              <a:t>N</a:t>
            </a:r>
            <a:r>
              <a:rPr sz="1800" b="1" spc="-20" dirty="0">
                <a:solidFill>
                  <a:srgbClr val="FFFFFF"/>
                </a:solidFill>
                <a:latin typeface="Arial Narrow"/>
                <a:cs typeface="Arial Narrow"/>
              </a:rPr>
              <a:t>S</a:t>
            </a:r>
            <a:r>
              <a:rPr sz="1800" b="1" spc="-75" dirty="0">
                <a:solidFill>
                  <a:srgbClr val="FFFFFF"/>
                </a:solidFill>
                <a:latin typeface="Arial Narrow"/>
                <a:cs typeface="Arial Narrow"/>
              </a:rPr>
              <a:t>?</a:t>
            </a:r>
            <a:endParaRPr sz="1800">
              <a:latin typeface="Arial Narrow"/>
              <a:cs typeface="Arial Narrow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422305" y="10450066"/>
            <a:ext cx="57848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spc="-15" dirty="0">
                <a:solidFill>
                  <a:srgbClr val="FFFFFF"/>
                </a:solidFill>
                <a:latin typeface="Arial Narrow"/>
                <a:cs typeface="Arial Narrow"/>
              </a:rPr>
              <a:t>S</a:t>
            </a:r>
            <a:r>
              <a:rPr sz="1800" b="1" spc="-30" dirty="0">
                <a:solidFill>
                  <a:srgbClr val="FFFFFF"/>
                </a:solidFill>
                <a:latin typeface="Arial Narrow"/>
                <a:cs typeface="Arial Narrow"/>
              </a:rPr>
              <a:t>E</a:t>
            </a:r>
            <a:r>
              <a:rPr sz="1800" b="1" spc="-20" dirty="0">
                <a:solidFill>
                  <a:srgbClr val="FFFFFF"/>
                </a:solidFill>
                <a:latin typeface="Arial Narrow"/>
                <a:cs typeface="Arial Narrow"/>
              </a:rPr>
              <a:t>L</a:t>
            </a:r>
            <a:r>
              <a:rPr sz="1800" b="1" spc="5" dirty="0">
                <a:solidFill>
                  <a:srgbClr val="FFFFFF"/>
                </a:solidFill>
                <a:latin typeface="Arial Narrow"/>
                <a:cs typeface="Arial Narrow"/>
              </a:rPr>
              <a:t>F</a:t>
            </a:r>
            <a:r>
              <a:rPr sz="1800" b="1" spc="100" dirty="0">
                <a:solidFill>
                  <a:srgbClr val="FFFFFF"/>
                </a:solidFill>
                <a:latin typeface="Arial Narrow"/>
                <a:cs typeface="Arial Narrow"/>
              </a:rPr>
              <a:t>-</a:t>
            </a:r>
            <a:endParaRPr sz="1800">
              <a:latin typeface="Arial Narrow"/>
              <a:cs typeface="Arial Narrow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182587" y="10678666"/>
            <a:ext cx="1057910" cy="482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2560" marR="5080" indent="-150495">
              <a:lnSpc>
                <a:spcPts val="1800"/>
              </a:lnSpc>
            </a:pPr>
            <a:r>
              <a:rPr sz="1800" b="1" spc="100" dirty="0">
                <a:solidFill>
                  <a:srgbClr val="FFFFFF"/>
                </a:solidFill>
                <a:latin typeface="Arial Narrow"/>
                <a:cs typeface="Arial Narrow"/>
              </a:rPr>
              <a:t>I</a:t>
            </a:r>
            <a:r>
              <a:rPr sz="1800" b="1" spc="60" dirty="0">
                <a:solidFill>
                  <a:srgbClr val="FFFFFF"/>
                </a:solidFill>
                <a:latin typeface="Arial Narrow"/>
                <a:cs typeface="Arial Narrow"/>
              </a:rPr>
              <a:t>N</a:t>
            </a:r>
            <a:r>
              <a:rPr sz="1800" b="1" spc="30" dirty="0">
                <a:solidFill>
                  <a:srgbClr val="FFFFFF"/>
                </a:solidFill>
                <a:latin typeface="Arial Narrow"/>
                <a:cs typeface="Arial Narrow"/>
              </a:rPr>
              <a:t>F</a:t>
            </a:r>
            <a:r>
              <a:rPr sz="1800" b="1" spc="-30" dirty="0">
                <a:solidFill>
                  <a:srgbClr val="FFFFFF"/>
                </a:solidFill>
                <a:latin typeface="Arial Narrow"/>
                <a:cs typeface="Arial Narrow"/>
              </a:rPr>
              <a:t>L</a:t>
            </a:r>
            <a:r>
              <a:rPr sz="1800" b="1" dirty="0">
                <a:solidFill>
                  <a:srgbClr val="FFFFFF"/>
                </a:solidFill>
                <a:latin typeface="Arial Narrow"/>
                <a:cs typeface="Arial Narrow"/>
              </a:rPr>
              <a:t>I</a:t>
            </a:r>
            <a:r>
              <a:rPr sz="1800" b="1" spc="75" dirty="0">
                <a:solidFill>
                  <a:srgbClr val="FFFFFF"/>
                </a:solidFill>
                <a:latin typeface="Arial Narrow"/>
                <a:cs typeface="Arial Narrow"/>
              </a:rPr>
              <a:t>C</a:t>
            </a:r>
            <a:r>
              <a:rPr sz="1800" b="1" spc="55" dirty="0">
                <a:solidFill>
                  <a:srgbClr val="FFFFFF"/>
                </a:solidFill>
                <a:latin typeface="Arial Narrow"/>
                <a:cs typeface="Arial Narrow"/>
              </a:rPr>
              <a:t>T</a:t>
            </a:r>
            <a:r>
              <a:rPr sz="1800" b="1" spc="-30" dirty="0">
                <a:solidFill>
                  <a:srgbClr val="FFFFFF"/>
                </a:solidFill>
                <a:latin typeface="Arial Narrow"/>
                <a:cs typeface="Arial Narrow"/>
              </a:rPr>
              <a:t>E</a:t>
            </a:r>
            <a:r>
              <a:rPr sz="1800" b="1" spc="70" dirty="0">
                <a:solidFill>
                  <a:srgbClr val="FFFFFF"/>
                </a:solidFill>
                <a:latin typeface="Arial Narrow"/>
                <a:cs typeface="Arial Narrow"/>
              </a:rPr>
              <a:t>D</a:t>
            </a:r>
            <a:r>
              <a:rPr sz="1800" b="1" spc="25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1800" b="1" spc="85" dirty="0">
                <a:solidFill>
                  <a:srgbClr val="FFFFFF"/>
                </a:solidFill>
                <a:latin typeface="Arial Narrow"/>
                <a:cs typeface="Arial Narrow"/>
              </a:rPr>
              <a:t>INJ</a:t>
            </a:r>
            <a:r>
              <a:rPr sz="1800" b="1" spc="90" dirty="0">
                <a:solidFill>
                  <a:srgbClr val="FFFFFF"/>
                </a:solidFill>
                <a:latin typeface="Arial Narrow"/>
                <a:cs typeface="Arial Narrow"/>
              </a:rPr>
              <a:t>U</a:t>
            </a:r>
            <a:r>
              <a:rPr sz="1800" b="1" spc="-5" dirty="0">
                <a:solidFill>
                  <a:srgbClr val="FFFFFF"/>
                </a:solidFill>
                <a:latin typeface="Arial Narrow"/>
                <a:cs typeface="Arial Narrow"/>
              </a:rPr>
              <a:t>R</a:t>
            </a:r>
            <a:r>
              <a:rPr sz="1800" b="1" spc="-50" dirty="0">
                <a:solidFill>
                  <a:srgbClr val="FFFFFF"/>
                </a:solidFill>
                <a:latin typeface="Arial Narrow"/>
                <a:cs typeface="Arial Narrow"/>
              </a:rPr>
              <a:t>Y</a:t>
            </a:r>
            <a:endParaRPr sz="1800">
              <a:latin typeface="Arial Narrow"/>
              <a:cs typeface="Arial Narrow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08000" y="7798307"/>
            <a:ext cx="578866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5" dirty="0">
                <a:solidFill>
                  <a:srgbClr val="262626"/>
                </a:solidFill>
                <a:latin typeface="Calibri"/>
                <a:cs typeface="Calibri"/>
              </a:rPr>
              <a:t>Unde</a:t>
            </a:r>
            <a:r>
              <a:rPr sz="1200" spc="15" dirty="0">
                <a:solidFill>
                  <a:srgbClr val="262626"/>
                </a:solidFill>
                <a:latin typeface="Calibri"/>
                <a:cs typeface="Calibri"/>
              </a:rPr>
              <a:t>r</a:t>
            </a:r>
            <a:r>
              <a:rPr sz="1200" dirty="0">
                <a:solidFill>
                  <a:srgbClr val="262626"/>
                </a:solidFill>
                <a:latin typeface="Calibri"/>
                <a:cs typeface="Calibri"/>
              </a:rPr>
              <a:t>writ</a:t>
            </a:r>
            <a:r>
              <a:rPr sz="1200" spc="-15" dirty="0">
                <a:solidFill>
                  <a:srgbClr val="262626"/>
                </a:solidFill>
                <a:latin typeface="Calibri"/>
                <a:cs typeface="Calibri"/>
              </a:rPr>
              <a:t>t</a:t>
            </a:r>
            <a:r>
              <a:rPr sz="1200" spc="5" dirty="0">
                <a:solidFill>
                  <a:srgbClr val="262626"/>
                </a:solidFill>
                <a:latin typeface="Calibri"/>
                <a:cs typeface="Calibri"/>
              </a:rPr>
              <a:t>en</a:t>
            </a:r>
            <a:r>
              <a:rPr sz="1200" spc="-30" dirty="0">
                <a:solidFill>
                  <a:srgbClr val="262626"/>
                </a:solidFill>
                <a:latin typeface="Calibri"/>
                <a:cs typeface="Calibri"/>
              </a:rPr>
              <a:t> </a:t>
            </a:r>
            <a:r>
              <a:rPr sz="1200" spc="25" dirty="0">
                <a:solidFill>
                  <a:srgbClr val="262626"/>
                </a:solidFill>
                <a:latin typeface="Calibri"/>
                <a:cs typeface="Calibri"/>
              </a:rPr>
              <a:t>b</a:t>
            </a:r>
            <a:r>
              <a:rPr sz="1200" spc="15" dirty="0">
                <a:solidFill>
                  <a:srgbClr val="262626"/>
                </a:solidFill>
                <a:latin typeface="Calibri"/>
                <a:cs typeface="Calibri"/>
              </a:rPr>
              <a:t>y</a:t>
            </a:r>
            <a:r>
              <a:rPr sz="1200" spc="-30" dirty="0">
                <a:solidFill>
                  <a:srgbClr val="262626"/>
                </a:solidFill>
                <a:latin typeface="Calibri"/>
                <a:cs typeface="Calibri"/>
              </a:rPr>
              <a:t> </a:t>
            </a:r>
            <a:r>
              <a:rPr sz="1200" spc="-15" dirty="0">
                <a:solidFill>
                  <a:srgbClr val="262626"/>
                </a:solidFill>
                <a:latin typeface="Calibri"/>
                <a:cs typeface="Calibri"/>
              </a:rPr>
              <a:t>F</a:t>
            </a:r>
            <a:r>
              <a:rPr sz="1200" spc="25" dirty="0">
                <a:solidFill>
                  <a:srgbClr val="262626"/>
                </a:solidFill>
                <a:latin typeface="Calibri"/>
                <a:cs typeface="Calibri"/>
              </a:rPr>
              <a:t>amily</a:t>
            </a:r>
            <a:r>
              <a:rPr sz="1200" spc="-30" dirty="0">
                <a:solidFill>
                  <a:srgbClr val="262626"/>
                </a:solidFill>
                <a:latin typeface="Calibri"/>
                <a:cs typeface="Calibri"/>
              </a:rPr>
              <a:t> </a:t>
            </a:r>
            <a:r>
              <a:rPr sz="1200" spc="5" dirty="0">
                <a:solidFill>
                  <a:srgbClr val="262626"/>
                </a:solidFill>
                <a:latin typeface="Calibri"/>
                <a:cs typeface="Calibri"/>
              </a:rPr>
              <a:t>Heri</a:t>
            </a:r>
            <a:r>
              <a:rPr sz="1200" spc="-25" dirty="0">
                <a:solidFill>
                  <a:srgbClr val="262626"/>
                </a:solidFill>
                <a:latin typeface="Calibri"/>
                <a:cs typeface="Calibri"/>
              </a:rPr>
              <a:t>t</a:t>
            </a:r>
            <a:r>
              <a:rPr sz="1200" spc="30" dirty="0">
                <a:solidFill>
                  <a:srgbClr val="262626"/>
                </a:solidFill>
                <a:latin typeface="Calibri"/>
                <a:cs typeface="Calibri"/>
              </a:rPr>
              <a:t>a</a:t>
            </a:r>
            <a:r>
              <a:rPr sz="1200" spc="10" dirty="0">
                <a:solidFill>
                  <a:srgbClr val="262626"/>
                </a:solidFill>
                <a:latin typeface="Calibri"/>
                <a:cs typeface="Calibri"/>
              </a:rPr>
              <a:t>g</a:t>
            </a:r>
            <a:r>
              <a:rPr sz="1200" spc="-10" dirty="0">
                <a:solidFill>
                  <a:srgbClr val="262626"/>
                </a:solidFill>
                <a:latin typeface="Calibri"/>
                <a:cs typeface="Calibri"/>
              </a:rPr>
              <a:t>e</a:t>
            </a:r>
            <a:r>
              <a:rPr sz="1200" spc="-30" dirty="0">
                <a:solidFill>
                  <a:srgbClr val="262626"/>
                </a:solidFill>
                <a:latin typeface="Calibri"/>
                <a:cs typeface="Calibri"/>
              </a:rPr>
              <a:t> </a:t>
            </a:r>
            <a:r>
              <a:rPr sz="1200" spc="20" dirty="0">
                <a:solidFill>
                  <a:srgbClr val="262626"/>
                </a:solidFill>
                <a:latin typeface="Calibri"/>
                <a:cs typeface="Calibri"/>
              </a:rPr>
              <a:t>Li</a:t>
            </a:r>
            <a:r>
              <a:rPr sz="1200" spc="5" dirty="0">
                <a:solidFill>
                  <a:srgbClr val="262626"/>
                </a:solidFill>
                <a:latin typeface="Calibri"/>
                <a:cs typeface="Calibri"/>
              </a:rPr>
              <a:t>f</a:t>
            </a:r>
            <a:r>
              <a:rPr sz="1200" spc="-10" dirty="0">
                <a:solidFill>
                  <a:srgbClr val="262626"/>
                </a:solidFill>
                <a:latin typeface="Calibri"/>
                <a:cs typeface="Calibri"/>
              </a:rPr>
              <a:t>e</a:t>
            </a:r>
            <a:r>
              <a:rPr sz="1200" spc="-30" dirty="0">
                <a:solidFill>
                  <a:srgbClr val="262626"/>
                </a:solidFill>
                <a:latin typeface="Calibri"/>
                <a:cs typeface="Calibri"/>
              </a:rPr>
              <a:t> </a:t>
            </a:r>
            <a:r>
              <a:rPr sz="1200" spc="15" dirty="0">
                <a:solidFill>
                  <a:srgbClr val="262626"/>
                </a:solidFill>
                <a:latin typeface="Calibri"/>
                <a:cs typeface="Calibri"/>
              </a:rPr>
              <a:t>Insu</a:t>
            </a:r>
            <a:r>
              <a:rPr sz="1200" spc="-20" dirty="0">
                <a:solidFill>
                  <a:srgbClr val="262626"/>
                </a:solidFill>
                <a:latin typeface="Calibri"/>
                <a:cs typeface="Calibri"/>
              </a:rPr>
              <a:t>r</a:t>
            </a:r>
            <a:r>
              <a:rPr sz="1200" spc="35" dirty="0">
                <a:solidFill>
                  <a:srgbClr val="262626"/>
                </a:solidFill>
                <a:latin typeface="Calibri"/>
                <a:cs typeface="Calibri"/>
              </a:rPr>
              <a:t>an</a:t>
            </a:r>
            <a:r>
              <a:rPr sz="1200" dirty="0">
                <a:solidFill>
                  <a:srgbClr val="262626"/>
                </a:solidFill>
                <a:latin typeface="Calibri"/>
                <a:cs typeface="Calibri"/>
              </a:rPr>
              <a:t>c</a:t>
            </a:r>
            <a:r>
              <a:rPr sz="1200" spc="-10" dirty="0">
                <a:solidFill>
                  <a:srgbClr val="262626"/>
                </a:solidFill>
                <a:latin typeface="Calibri"/>
                <a:cs typeface="Calibri"/>
              </a:rPr>
              <a:t>e</a:t>
            </a:r>
            <a:r>
              <a:rPr sz="1200" spc="-30" dirty="0">
                <a:solidFill>
                  <a:srgbClr val="262626"/>
                </a:solidFill>
                <a:latin typeface="Calibri"/>
                <a:cs typeface="Calibri"/>
              </a:rPr>
              <a:t> </a:t>
            </a:r>
            <a:r>
              <a:rPr sz="1200" spc="25" dirty="0">
                <a:solidFill>
                  <a:srgbClr val="262626"/>
                </a:solidFill>
                <a:latin typeface="Calibri"/>
                <a:cs typeface="Calibri"/>
              </a:rPr>
              <a:t>Com</a:t>
            </a:r>
            <a:r>
              <a:rPr sz="1200" spc="5" dirty="0">
                <a:solidFill>
                  <a:srgbClr val="262626"/>
                </a:solidFill>
                <a:latin typeface="Calibri"/>
                <a:cs typeface="Calibri"/>
              </a:rPr>
              <a:t>p</a:t>
            </a:r>
            <a:r>
              <a:rPr sz="1200" spc="20" dirty="0">
                <a:solidFill>
                  <a:srgbClr val="262626"/>
                </a:solidFill>
                <a:latin typeface="Calibri"/>
                <a:cs typeface="Calibri"/>
              </a:rPr>
              <a:t>any</a:t>
            </a:r>
            <a:r>
              <a:rPr sz="1200" spc="-30" dirty="0">
                <a:solidFill>
                  <a:srgbClr val="262626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262626"/>
                </a:solidFill>
                <a:latin typeface="Calibri"/>
                <a:cs typeface="Calibri"/>
              </a:rPr>
              <a:t>of</a:t>
            </a:r>
            <a:r>
              <a:rPr sz="1200" spc="-30" dirty="0">
                <a:solidFill>
                  <a:srgbClr val="262626"/>
                </a:solidFill>
                <a:latin typeface="Calibri"/>
                <a:cs typeface="Calibri"/>
              </a:rPr>
              <a:t> </a:t>
            </a:r>
            <a:r>
              <a:rPr sz="1200" spc="5" dirty="0">
                <a:solidFill>
                  <a:srgbClr val="262626"/>
                </a:solidFill>
                <a:latin typeface="Calibri"/>
                <a:cs typeface="Calibri"/>
              </a:rPr>
              <a:t>Ameri</a:t>
            </a:r>
            <a:r>
              <a:rPr sz="1200" spc="-10" dirty="0">
                <a:solidFill>
                  <a:srgbClr val="262626"/>
                </a:solidFill>
                <a:latin typeface="Calibri"/>
                <a:cs typeface="Calibri"/>
              </a:rPr>
              <a:t>c</a:t>
            </a:r>
            <a:r>
              <a:rPr sz="1200" spc="15" dirty="0">
                <a:solidFill>
                  <a:srgbClr val="262626"/>
                </a:solidFill>
                <a:latin typeface="Calibri"/>
                <a:cs typeface="Calibri"/>
              </a:rPr>
              <a:t>a,</a:t>
            </a:r>
            <a:r>
              <a:rPr sz="1200" spc="-30" dirty="0">
                <a:solidFill>
                  <a:srgbClr val="262626"/>
                </a:solidFill>
                <a:latin typeface="Calibri"/>
                <a:cs typeface="Calibri"/>
              </a:rPr>
              <a:t> </a:t>
            </a:r>
            <a:r>
              <a:rPr sz="1200" spc="30" dirty="0">
                <a:solidFill>
                  <a:srgbClr val="262626"/>
                </a:solidFill>
                <a:latin typeface="Calibri"/>
                <a:cs typeface="Calibri"/>
              </a:rPr>
              <a:t>a</a:t>
            </a:r>
            <a:r>
              <a:rPr sz="1200" spc="-30" dirty="0">
                <a:solidFill>
                  <a:srgbClr val="262626"/>
                </a:solidFill>
                <a:latin typeface="Calibri"/>
                <a:cs typeface="Calibri"/>
              </a:rPr>
              <a:t> </a:t>
            </a:r>
            <a:r>
              <a:rPr sz="1200" spc="10" dirty="0">
                <a:solidFill>
                  <a:srgbClr val="262626"/>
                </a:solidFill>
                <a:latin typeface="Calibri"/>
                <a:cs typeface="Calibri"/>
              </a:rPr>
              <a:t>Globe</a:t>
            </a:r>
            <a:r>
              <a:rPr sz="1200" spc="-30" dirty="0">
                <a:solidFill>
                  <a:srgbClr val="262626"/>
                </a:solidFill>
                <a:latin typeface="Calibri"/>
                <a:cs typeface="Calibri"/>
              </a:rPr>
              <a:t> </a:t>
            </a:r>
            <a:r>
              <a:rPr sz="1200" spc="20" dirty="0">
                <a:solidFill>
                  <a:srgbClr val="262626"/>
                </a:solidFill>
                <a:latin typeface="Calibri"/>
                <a:cs typeface="Calibri"/>
              </a:rPr>
              <a:t>Li</a:t>
            </a:r>
            <a:r>
              <a:rPr sz="1200" spc="5" dirty="0">
                <a:solidFill>
                  <a:srgbClr val="262626"/>
                </a:solidFill>
                <a:latin typeface="Calibri"/>
                <a:cs typeface="Calibri"/>
              </a:rPr>
              <a:t>f</a:t>
            </a:r>
            <a:r>
              <a:rPr sz="1200" spc="-10" dirty="0">
                <a:solidFill>
                  <a:srgbClr val="262626"/>
                </a:solidFill>
                <a:latin typeface="Calibri"/>
                <a:cs typeface="Calibri"/>
              </a:rPr>
              <a:t>e</a:t>
            </a:r>
            <a:r>
              <a:rPr sz="1200" spc="-30" dirty="0">
                <a:solidFill>
                  <a:srgbClr val="262626"/>
                </a:solidFill>
                <a:latin typeface="Calibri"/>
                <a:cs typeface="Calibri"/>
              </a:rPr>
              <a:t> </a:t>
            </a:r>
            <a:r>
              <a:rPr sz="1200" spc="5" dirty="0">
                <a:solidFill>
                  <a:srgbClr val="262626"/>
                </a:solidFill>
                <a:latin typeface="Calibri"/>
                <a:cs typeface="Calibri"/>
              </a:rPr>
              <a:t>c</a:t>
            </a:r>
            <a:r>
              <a:rPr sz="1200" spc="30" dirty="0">
                <a:solidFill>
                  <a:srgbClr val="262626"/>
                </a:solidFill>
                <a:latin typeface="Calibri"/>
                <a:cs typeface="Calibri"/>
              </a:rPr>
              <a:t>om</a:t>
            </a:r>
            <a:r>
              <a:rPr sz="1200" spc="5" dirty="0">
                <a:solidFill>
                  <a:srgbClr val="262626"/>
                </a:solidFill>
                <a:latin typeface="Calibri"/>
                <a:cs typeface="Calibri"/>
              </a:rPr>
              <a:t>p</a:t>
            </a:r>
            <a:r>
              <a:rPr sz="1200" spc="20" dirty="0">
                <a:solidFill>
                  <a:srgbClr val="262626"/>
                </a:solidFill>
                <a:latin typeface="Calibri"/>
                <a:cs typeface="Calibri"/>
              </a:rPr>
              <a:t>any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753600" cy="7251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37419" rIns="0" bIns="0" rtlCol="0">
            <a:spAutoFit/>
          </a:bodyPr>
          <a:lstStyle/>
          <a:p>
            <a:pPr marL="377190">
              <a:lnSpc>
                <a:spcPct val="100000"/>
              </a:lnSpc>
            </a:pPr>
            <a:r>
              <a:rPr sz="3600" b="0" spc="-85" dirty="0">
                <a:latin typeface="Calibri"/>
                <a:cs typeface="Calibri"/>
              </a:rPr>
              <a:t>O</a:t>
            </a:r>
            <a:r>
              <a:rPr sz="3600" b="0" spc="-55" dirty="0">
                <a:latin typeface="Calibri"/>
                <a:cs typeface="Calibri"/>
              </a:rPr>
              <a:t>u</a:t>
            </a:r>
            <a:r>
              <a:rPr sz="3600" b="0" spc="-15" dirty="0">
                <a:latin typeface="Calibri"/>
                <a:cs typeface="Calibri"/>
              </a:rPr>
              <a:t>r</a:t>
            </a:r>
            <a:r>
              <a:rPr sz="3600" b="0" spc="-160" dirty="0">
                <a:latin typeface="Calibri"/>
                <a:cs typeface="Calibri"/>
              </a:rPr>
              <a:t> </a:t>
            </a:r>
            <a:r>
              <a:rPr sz="3600" b="0" spc="-20" dirty="0">
                <a:latin typeface="Calibri"/>
                <a:cs typeface="Calibri"/>
              </a:rPr>
              <a:t>C</a:t>
            </a:r>
            <a:r>
              <a:rPr sz="3600" b="0" spc="-10" dirty="0">
                <a:latin typeface="Calibri"/>
                <a:cs typeface="Calibri"/>
              </a:rPr>
              <a:t>om</a:t>
            </a:r>
            <a:r>
              <a:rPr sz="3600" b="0" spc="-20" dirty="0">
                <a:latin typeface="Calibri"/>
                <a:cs typeface="Calibri"/>
              </a:rPr>
              <a:t>m</a:t>
            </a:r>
            <a:r>
              <a:rPr sz="3600" b="0" spc="-75" dirty="0">
                <a:latin typeface="Calibri"/>
                <a:cs typeface="Calibri"/>
              </a:rPr>
              <a:t>i</a:t>
            </a:r>
            <a:r>
              <a:rPr sz="3600" b="0" spc="-15" dirty="0">
                <a:latin typeface="Calibri"/>
                <a:cs typeface="Calibri"/>
              </a:rPr>
              <a:t>tm</a:t>
            </a:r>
            <a:r>
              <a:rPr sz="3600" b="0" spc="-90" dirty="0">
                <a:latin typeface="Calibri"/>
                <a:cs typeface="Calibri"/>
              </a:rPr>
              <a:t>e</a:t>
            </a:r>
            <a:r>
              <a:rPr sz="3600" b="0" spc="-30" dirty="0">
                <a:latin typeface="Calibri"/>
                <a:cs typeface="Calibri"/>
              </a:rPr>
              <a:t>n</a:t>
            </a:r>
            <a:r>
              <a:rPr sz="3600" b="0" spc="10" dirty="0">
                <a:latin typeface="Calibri"/>
                <a:cs typeface="Calibri"/>
              </a:rPr>
              <a:t>t</a:t>
            </a:r>
            <a:r>
              <a:rPr sz="3600" b="0" spc="95" dirty="0">
                <a:latin typeface="Calibri"/>
                <a:cs typeface="Calibri"/>
              </a:rPr>
              <a:t>s</a:t>
            </a:r>
            <a:r>
              <a:rPr sz="3600" b="0" spc="-160" dirty="0">
                <a:latin typeface="Calibri"/>
                <a:cs typeface="Calibri"/>
              </a:rPr>
              <a:t> </a:t>
            </a:r>
            <a:r>
              <a:rPr sz="3600" b="0" spc="-120" dirty="0">
                <a:latin typeface="Calibri"/>
                <a:cs typeface="Calibri"/>
              </a:rPr>
              <a:t>t</a:t>
            </a:r>
            <a:r>
              <a:rPr sz="3600" b="0" spc="35" dirty="0">
                <a:latin typeface="Calibri"/>
                <a:cs typeface="Calibri"/>
              </a:rPr>
              <a:t>o</a:t>
            </a:r>
            <a:r>
              <a:rPr sz="3600" b="0" spc="-160" dirty="0">
                <a:latin typeface="Calibri"/>
                <a:cs typeface="Calibri"/>
              </a:rPr>
              <a:t> </a:t>
            </a:r>
            <a:r>
              <a:rPr spc="-270" dirty="0">
                <a:latin typeface="Arial Narrow"/>
                <a:cs typeface="Arial Narrow"/>
              </a:rPr>
              <a:t>Y</a:t>
            </a:r>
            <a:r>
              <a:rPr spc="-45" dirty="0">
                <a:latin typeface="Arial Narrow"/>
                <a:cs typeface="Arial Narrow"/>
              </a:rPr>
              <a:t>o</a:t>
            </a:r>
            <a:r>
              <a:rPr spc="185" dirty="0">
                <a:latin typeface="Arial Narrow"/>
                <a:cs typeface="Arial Narrow"/>
              </a:rPr>
              <a:t>u</a:t>
            </a:r>
            <a:r>
              <a:rPr sz="3600" b="0" spc="915" dirty="0">
                <a:latin typeface="Calibri"/>
                <a:cs typeface="Calibri"/>
              </a:rPr>
              <a:t>…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buClr>
                <a:srgbClr val="FFFFFF"/>
              </a:buClr>
              <a:buFont typeface="Calibri"/>
              <a:buChar char="•"/>
              <a:tabLst>
                <a:tab pos="241300" algn="l"/>
              </a:tabLst>
            </a:pPr>
            <a:r>
              <a:rPr spc="15" dirty="0"/>
              <a:t>Benefits</a:t>
            </a:r>
            <a:r>
              <a:rPr spc="-55" dirty="0"/>
              <a:t> </a:t>
            </a:r>
            <a:r>
              <a:rPr spc="30" dirty="0"/>
              <a:t>a</a:t>
            </a:r>
            <a:r>
              <a:rPr spc="-5" dirty="0"/>
              <a:t>r</a:t>
            </a:r>
            <a:r>
              <a:rPr spc="-15" dirty="0"/>
              <a:t>e</a:t>
            </a:r>
            <a:r>
              <a:rPr spc="-55" dirty="0"/>
              <a:t> </a:t>
            </a:r>
            <a:r>
              <a:rPr spc="20" dirty="0"/>
              <a:t>p</a:t>
            </a:r>
            <a:r>
              <a:rPr spc="50" dirty="0"/>
              <a:t>aid</a:t>
            </a:r>
            <a:r>
              <a:rPr spc="-55" dirty="0"/>
              <a:t> </a:t>
            </a:r>
            <a:r>
              <a:rPr sz="3000" b="1" spc="90" dirty="0">
                <a:latin typeface="Arial Narrow"/>
                <a:cs typeface="Arial Narrow"/>
              </a:rPr>
              <a:t>di</a:t>
            </a:r>
            <a:r>
              <a:rPr sz="3000" b="1" spc="40" dirty="0">
                <a:latin typeface="Arial Narrow"/>
                <a:cs typeface="Arial Narrow"/>
              </a:rPr>
              <a:t>r</a:t>
            </a:r>
            <a:r>
              <a:rPr sz="3000" b="1" spc="65" dirty="0">
                <a:latin typeface="Arial Narrow"/>
                <a:cs typeface="Arial Narrow"/>
              </a:rPr>
              <a:t>ectl</a:t>
            </a:r>
            <a:r>
              <a:rPr sz="3000" b="1" spc="160" dirty="0">
                <a:latin typeface="Arial Narrow"/>
                <a:cs typeface="Arial Narrow"/>
              </a:rPr>
              <a:t>y</a:t>
            </a:r>
            <a:r>
              <a:rPr sz="3000" b="1" spc="-190" dirty="0">
                <a:latin typeface="Arial Narrow"/>
                <a:cs typeface="Arial Narrow"/>
              </a:rPr>
              <a:t> </a:t>
            </a:r>
            <a:r>
              <a:rPr sz="3000" b="1" spc="170" dirty="0">
                <a:latin typeface="Arial Narrow"/>
                <a:cs typeface="Arial Narrow"/>
              </a:rPr>
              <a:t>t</a:t>
            </a:r>
            <a:r>
              <a:rPr sz="3000" b="1" spc="135" dirty="0">
                <a:latin typeface="Arial Narrow"/>
                <a:cs typeface="Arial Narrow"/>
              </a:rPr>
              <a:t>o</a:t>
            </a:r>
            <a:r>
              <a:rPr sz="3000" b="1" spc="-190" dirty="0">
                <a:latin typeface="Arial Narrow"/>
                <a:cs typeface="Arial Narrow"/>
              </a:rPr>
              <a:t> </a:t>
            </a:r>
            <a:r>
              <a:rPr sz="3000" b="1" spc="25" dirty="0">
                <a:latin typeface="Arial Narrow"/>
                <a:cs typeface="Arial Narrow"/>
              </a:rPr>
              <a:t>y</a:t>
            </a:r>
            <a:r>
              <a:rPr sz="3000" b="1" spc="120" dirty="0">
                <a:latin typeface="Arial Narrow"/>
                <a:cs typeface="Arial Narrow"/>
              </a:rPr>
              <a:t>ou</a:t>
            </a:r>
            <a:r>
              <a:rPr sz="3000" b="1" spc="80" dirty="0">
                <a:latin typeface="Arial Narrow"/>
                <a:cs typeface="Arial Narrow"/>
              </a:rPr>
              <a:t>,</a:t>
            </a:r>
            <a:r>
              <a:rPr sz="3000" b="1" spc="-300" dirty="0">
                <a:latin typeface="Arial Narrow"/>
                <a:cs typeface="Arial Narrow"/>
              </a:rPr>
              <a:t> </a:t>
            </a:r>
            <a:r>
              <a:rPr spc="-25" dirty="0"/>
              <a:t>t</a:t>
            </a:r>
            <a:r>
              <a:rPr spc="20" dirty="0"/>
              <a:t>o</a:t>
            </a:r>
            <a:r>
              <a:rPr spc="-55" dirty="0"/>
              <a:t> </a:t>
            </a:r>
            <a:r>
              <a:rPr spc="30" dirty="0"/>
              <a:t>use</a:t>
            </a:r>
            <a:r>
              <a:rPr spc="-55" dirty="0"/>
              <a:t> </a:t>
            </a:r>
            <a:r>
              <a:rPr spc="40" dirty="0"/>
              <a:t>any</a:t>
            </a:r>
            <a:r>
              <a:rPr spc="-55" dirty="0"/>
              <a:t> </a:t>
            </a:r>
            <a:r>
              <a:rPr spc="-25" dirty="0"/>
              <a:t>w</a:t>
            </a:r>
            <a:r>
              <a:rPr spc="50" dirty="0"/>
              <a:t>ay</a:t>
            </a:r>
            <a:r>
              <a:rPr spc="-55" dirty="0"/>
              <a:t> </a:t>
            </a:r>
            <a:r>
              <a:rPr spc="15" dirty="0"/>
              <a:t>y</a:t>
            </a:r>
            <a:r>
              <a:rPr spc="30" dirty="0"/>
              <a:t>ou</a:t>
            </a:r>
            <a:r>
              <a:rPr spc="-55" dirty="0"/>
              <a:t> </a:t>
            </a:r>
            <a:r>
              <a:rPr spc="10" dirty="0"/>
              <a:t>see</a:t>
            </a:r>
            <a:r>
              <a:rPr spc="-55" dirty="0"/>
              <a:t> </a:t>
            </a:r>
            <a:r>
              <a:rPr dirty="0"/>
              <a:t>fit</a:t>
            </a:r>
            <a:endParaRPr sz="3000">
              <a:latin typeface="Arial Narrow"/>
              <a:cs typeface="Arial Narrow"/>
            </a:endParaRPr>
          </a:p>
          <a:p>
            <a:pPr marL="241300" indent="-228600">
              <a:lnSpc>
                <a:spcPct val="100000"/>
              </a:lnSpc>
              <a:spcBef>
                <a:spcPts val="800"/>
              </a:spcBef>
              <a:buClr>
                <a:srgbClr val="FFFFFF"/>
              </a:buClr>
              <a:buFont typeface="Calibri"/>
              <a:buChar char="•"/>
              <a:tabLst>
                <a:tab pos="241300" algn="l"/>
              </a:tabLst>
            </a:pPr>
            <a:r>
              <a:rPr spc="15" dirty="0"/>
              <a:t>Benefits</a:t>
            </a:r>
            <a:r>
              <a:rPr spc="-55" dirty="0"/>
              <a:t> </a:t>
            </a:r>
            <a:r>
              <a:rPr spc="30" dirty="0"/>
              <a:t>a</a:t>
            </a:r>
            <a:r>
              <a:rPr spc="-5" dirty="0"/>
              <a:t>r</a:t>
            </a:r>
            <a:r>
              <a:rPr spc="-15" dirty="0"/>
              <a:t>e</a:t>
            </a:r>
            <a:r>
              <a:rPr spc="-55" dirty="0"/>
              <a:t> </a:t>
            </a:r>
            <a:r>
              <a:rPr spc="20" dirty="0"/>
              <a:t>p</a:t>
            </a:r>
            <a:r>
              <a:rPr spc="50" dirty="0"/>
              <a:t>aid</a:t>
            </a:r>
            <a:r>
              <a:rPr spc="-55" dirty="0"/>
              <a:t> </a:t>
            </a:r>
            <a:r>
              <a:rPr sz="3000" b="1" spc="20" dirty="0">
                <a:latin typeface="Arial Narrow"/>
                <a:cs typeface="Arial Narrow"/>
              </a:rPr>
              <a:t>i</a:t>
            </a:r>
            <a:r>
              <a:rPr sz="3000" b="1" spc="180" dirty="0">
                <a:latin typeface="Arial Narrow"/>
                <a:cs typeface="Arial Narrow"/>
              </a:rPr>
              <a:t>n</a:t>
            </a:r>
            <a:r>
              <a:rPr sz="3000" b="1" spc="-190" dirty="0">
                <a:latin typeface="Arial Narrow"/>
                <a:cs typeface="Arial Narrow"/>
              </a:rPr>
              <a:t> </a:t>
            </a:r>
            <a:r>
              <a:rPr sz="3000" b="1" spc="100" dirty="0">
                <a:latin typeface="Arial Narrow"/>
                <a:cs typeface="Arial Narrow"/>
              </a:rPr>
              <a:t>additio</a:t>
            </a:r>
            <a:r>
              <a:rPr sz="3000" b="1" spc="210" dirty="0">
                <a:latin typeface="Arial Narrow"/>
                <a:cs typeface="Arial Narrow"/>
              </a:rPr>
              <a:t>n</a:t>
            </a:r>
            <a:r>
              <a:rPr sz="3000" b="1" spc="-300" dirty="0">
                <a:latin typeface="Arial Narrow"/>
                <a:cs typeface="Arial Narrow"/>
              </a:rPr>
              <a:t> </a:t>
            </a:r>
            <a:r>
              <a:rPr spc="-25" dirty="0"/>
              <a:t>t</a:t>
            </a:r>
            <a:r>
              <a:rPr spc="20" dirty="0"/>
              <a:t>o</a:t>
            </a:r>
            <a:r>
              <a:rPr spc="-55" dirty="0"/>
              <a:t> </a:t>
            </a:r>
            <a:r>
              <a:rPr spc="40" dirty="0"/>
              <a:t>any</a:t>
            </a:r>
            <a:r>
              <a:rPr spc="-55" dirty="0"/>
              <a:t> </a:t>
            </a:r>
            <a:r>
              <a:rPr spc="5" dirty="0"/>
              <a:t>other</a:t>
            </a:r>
            <a:r>
              <a:rPr spc="-55" dirty="0"/>
              <a:t> </a:t>
            </a:r>
            <a:r>
              <a:rPr spc="35" dirty="0"/>
              <a:t>insu</a:t>
            </a:r>
            <a:r>
              <a:rPr spc="-30" dirty="0"/>
              <a:t>r</a:t>
            </a:r>
            <a:r>
              <a:rPr spc="65" dirty="0"/>
              <a:t>an</a:t>
            </a:r>
            <a:r>
              <a:rPr spc="5" dirty="0"/>
              <a:t>c</a:t>
            </a:r>
            <a:r>
              <a:rPr spc="-15" dirty="0"/>
              <a:t>e</a:t>
            </a:r>
            <a:r>
              <a:rPr spc="-55" dirty="0"/>
              <a:t> </a:t>
            </a:r>
            <a:r>
              <a:rPr spc="15" dirty="0"/>
              <a:t>y</a:t>
            </a:r>
            <a:r>
              <a:rPr spc="30" dirty="0"/>
              <a:t>ou</a:t>
            </a:r>
            <a:r>
              <a:rPr spc="-55" dirty="0"/>
              <a:t> </a:t>
            </a:r>
            <a:r>
              <a:rPr spc="40" dirty="0"/>
              <a:t>ha</a:t>
            </a:r>
            <a:r>
              <a:rPr spc="25" dirty="0"/>
              <a:t>v</a:t>
            </a:r>
            <a:r>
              <a:rPr spc="-15" dirty="0"/>
              <a:t>e</a:t>
            </a:r>
            <a:endParaRPr sz="3000">
              <a:latin typeface="Arial Narrow"/>
              <a:cs typeface="Arial Narrow"/>
            </a:endParaRPr>
          </a:p>
          <a:p>
            <a:pPr marL="241300" marR="758825" indent="-228600">
              <a:lnSpc>
                <a:spcPct val="95600"/>
              </a:lnSpc>
              <a:spcBef>
                <a:spcPts val="955"/>
              </a:spcBef>
              <a:buClr>
                <a:srgbClr val="FFFFFF"/>
              </a:buClr>
              <a:buFont typeface="Calibri"/>
              <a:buChar char="•"/>
              <a:tabLst>
                <a:tab pos="241300" algn="l"/>
              </a:tabLst>
            </a:pPr>
            <a:r>
              <a:rPr spc="60" dirty="0"/>
              <a:t>Claim</a:t>
            </a:r>
            <a:r>
              <a:rPr spc="-55" dirty="0"/>
              <a:t> </a:t>
            </a:r>
            <a:r>
              <a:rPr spc="20" dirty="0"/>
              <a:t>p</a:t>
            </a:r>
            <a:r>
              <a:rPr spc="30" dirty="0"/>
              <a:t>ayments</a:t>
            </a:r>
            <a:r>
              <a:rPr spc="-55" dirty="0"/>
              <a:t> </a:t>
            </a:r>
            <a:r>
              <a:rPr spc="30" dirty="0"/>
              <a:t>a</a:t>
            </a:r>
            <a:r>
              <a:rPr spc="-5" dirty="0"/>
              <a:t>r</a:t>
            </a:r>
            <a:r>
              <a:rPr spc="-15" dirty="0"/>
              <a:t>e</a:t>
            </a:r>
            <a:r>
              <a:rPr spc="-55" dirty="0"/>
              <a:t> </a:t>
            </a:r>
            <a:r>
              <a:rPr sz="3000" b="1" spc="100" dirty="0">
                <a:latin typeface="Arial Narrow"/>
                <a:cs typeface="Arial Narrow"/>
              </a:rPr>
              <a:t>dep</a:t>
            </a:r>
            <a:r>
              <a:rPr sz="3000" b="1" spc="90" dirty="0">
                <a:latin typeface="Arial Narrow"/>
                <a:cs typeface="Arial Narrow"/>
              </a:rPr>
              <a:t>o</a:t>
            </a:r>
            <a:r>
              <a:rPr sz="3000" b="1" spc="40" dirty="0">
                <a:latin typeface="Arial Narrow"/>
                <a:cs typeface="Arial Narrow"/>
              </a:rPr>
              <a:t>si</a:t>
            </a:r>
            <a:r>
              <a:rPr sz="3000" b="1" spc="-10" dirty="0">
                <a:latin typeface="Arial Narrow"/>
                <a:cs typeface="Arial Narrow"/>
              </a:rPr>
              <a:t>t</a:t>
            </a:r>
            <a:r>
              <a:rPr sz="3000" b="1" spc="90" dirty="0">
                <a:latin typeface="Arial Narrow"/>
                <a:cs typeface="Arial Narrow"/>
              </a:rPr>
              <a:t>e</a:t>
            </a:r>
            <a:r>
              <a:rPr sz="3000" b="1" spc="165" dirty="0">
                <a:latin typeface="Arial Narrow"/>
                <a:cs typeface="Arial Narrow"/>
              </a:rPr>
              <a:t>d</a:t>
            </a:r>
            <a:r>
              <a:rPr sz="3000" b="1" spc="-190" dirty="0">
                <a:latin typeface="Arial Narrow"/>
                <a:cs typeface="Arial Narrow"/>
              </a:rPr>
              <a:t> </a:t>
            </a:r>
            <a:r>
              <a:rPr sz="3000" b="1" spc="90" dirty="0">
                <a:latin typeface="Arial Narrow"/>
                <a:cs typeface="Arial Narrow"/>
              </a:rPr>
              <a:t>di</a:t>
            </a:r>
            <a:r>
              <a:rPr sz="3000" b="1" spc="40" dirty="0">
                <a:latin typeface="Arial Narrow"/>
                <a:cs typeface="Arial Narrow"/>
              </a:rPr>
              <a:t>r</a:t>
            </a:r>
            <a:r>
              <a:rPr sz="3000" b="1" spc="65" dirty="0">
                <a:latin typeface="Arial Narrow"/>
                <a:cs typeface="Arial Narrow"/>
              </a:rPr>
              <a:t>ectl</a:t>
            </a:r>
            <a:r>
              <a:rPr sz="3000" b="1" spc="160" dirty="0">
                <a:latin typeface="Arial Narrow"/>
                <a:cs typeface="Arial Narrow"/>
              </a:rPr>
              <a:t>y</a:t>
            </a:r>
            <a:r>
              <a:rPr sz="3000" b="1" spc="-300" dirty="0">
                <a:latin typeface="Arial Narrow"/>
                <a:cs typeface="Arial Narrow"/>
              </a:rPr>
              <a:t> </a:t>
            </a:r>
            <a:r>
              <a:rPr spc="-25" dirty="0"/>
              <a:t>t</a:t>
            </a:r>
            <a:r>
              <a:rPr spc="20" dirty="0"/>
              <a:t>o</a:t>
            </a:r>
            <a:r>
              <a:rPr spc="-55" dirty="0"/>
              <a:t> </a:t>
            </a:r>
            <a:r>
              <a:rPr spc="15" dirty="0"/>
              <a:t>y</a:t>
            </a:r>
            <a:r>
              <a:rPr spc="20" dirty="0"/>
              <a:t>our</a:t>
            </a:r>
            <a:r>
              <a:rPr spc="-55" dirty="0"/>
              <a:t> </a:t>
            </a:r>
            <a:r>
              <a:rPr spc="20" dirty="0"/>
              <a:t>b</a:t>
            </a:r>
            <a:r>
              <a:rPr spc="60" dirty="0"/>
              <a:t>ank</a:t>
            </a:r>
            <a:r>
              <a:rPr spc="25" dirty="0"/>
              <a:t> </a:t>
            </a:r>
            <a:r>
              <a:rPr spc="70" dirty="0"/>
              <a:t>a</a:t>
            </a:r>
            <a:r>
              <a:rPr spc="15" dirty="0"/>
              <a:t>cc</a:t>
            </a:r>
            <a:r>
              <a:rPr spc="30" dirty="0"/>
              <a:t>oun</a:t>
            </a:r>
            <a:r>
              <a:rPr spc="50" dirty="0"/>
              <a:t>t</a:t>
            </a:r>
            <a:r>
              <a:rPr spc="-10" dirty="0"/>
              <a:t>,</a:t>
            </a:r>
            <a:r>
              <a:rPr spc="-55" dirty="0"/>
              <a:t> </a:t>
            </a:r>
            <a:r>
              <a:rPr spc="35" dirty="0"/>
              <a:t>at</a:t>
            </a:r>
            <a:r>
              <a:rPr spc="-55" dirty="0"/>
              <a:t> </a:t>
            </a:r>
            <a:r>
              <a:rPr spc="15" dirty="0"/>
              <a:t>y</a:t>
            </a:r>
            <a:r>
              <a:rPr spc="20" dirty="0"/>
              <a:t>our</a:t>
            </a:r>
            <a:r>
              <a:rPr spc="-55" dirty="0"/>
              <a:t> </a:t>
            </a:r>
            <a:r>
              <a:rPr spc="25" dirty="0"/>
              <a:t>option</a:t>
            </a:r>
            <a:endParaRPr sz="3000">
              <a:latin typeface="Arial Narrow"/>
              <a:cs typeface="Arial Narrow"/>
            </a:endParaRPr>
          </a:p>
          <a:p>
            <a:pPr marL="241300" marR="561975" indent="-228600">
              <a:lnSpc>
                <a:spcPct val="95600"/>
              </a:lnSpc>
              <a:spcBef>
                <a:spcPts val="1115"/>
              </a:spcBef>
              <a:buClr>
                <a:srgbClr val="FFFFFF"/>
              </a:buClr>
              <a:buFont typeface="Calibri"/>
              <a:buChar char="•"/>
              <a:tabLst>
                <a:tab pos="241300" algn="l"/>
              </a:tabLst>
            </a:pPr>
            <a:r>
              <a:rPr spc="45" dirty="0"/>
              <a:t>C</a:t>
            </a:r>
            <a:r>
              <a:rPr spc="35" dirty="0"/>
              <a:t>o</a:t>
            </a:r>
            <a:r>
              <a:rPr spc="15" dirty="0"/>
              <a:t>v</a:t>
            </a:r>
            <a:r>
              <a:rPr spc="-15" dirty="0"/>
              <a:t>e</a:t>
            </a:r>
            <a:r>
              <a:rPr spc="-65" dirty="0"/>
              <a:t>r</a:t>
            </a:r>
            <a:r>
              <a:rPr spc="60" dirty="0"/>
              <a:t>a</a:t>
            </a:r>
            <a:r>
              <a:rPr spc="25" dirty="0"/>
              <a:t>g</a:t>
            </a:r>
            <a:r>
              <a:rPr spc="-15" dirty="0"/>
              <a:t>e</a:t>
            </a:r>
            <a:r>
              <a:rPr spc="-55" dirty="0"/>
              <a:t> </a:t>
            </a:r>
            <a:r>
              <a:rPr spc="45" dirty="0"/>
              <a:t>is</a:t>
            </a:r>
            <a:r>
              <a:rPr spc="-55" dirty="0"/>
              <a:t> </a:t>
            </a:r>
            <a:r>
              <a:rPr sz="3000" b="1" spc="85" dirty="0">
                <a:latin typeface="Arial Narrow"/>
                <a:cs typeface="Arial Narrow"/>
              </a:rPr>
              <a:t>gua</a:t>
            </a:r>
            <a:r>
              <a:rPr sz="3000" b="1" spc="-50" dirty="0">
                <a:latin typeface="Arial Narrow"/>
                <a:cs typeface="Arial Narrow"/>
              </a:rPr>
              <a:t>r</a:t>
            </a:r>
            <a:r>
              <a:rPr sz="3000" b="1" spc="180" dirty="0">
                <a:latin typeface="Arial Narrow"/>
                <a:cs typeface="Arial Narrow"/>
              </a:rPr>
              <a:t>an</a:t>
            </a:r>
            <a:r>
              <a:rPr sz="3000" b="1" spc="45" dirty="0">
                <a:latin typeface="Arial Narrow"/>
                <a:cs typeface="Arial Narrow"/>
              </a:rPr>
              <a:t>t</a:t>
            </a:r>
            <a:r>
              <a:rPr sz="3000" b="1" spc="90" dirty="0">
                <a:latin typeface="Arial Narrow"/>
                <a:cs typeface="Arial Narrow"/>
              </a:rPr>
              <a:t>ee</a:t>
            </a:r>
            <a:r>
              <a:rPr sz="3000" b="1" spc="165" dirty="0">
                <a:latin typeface="Arial Narrow"/>
                <a:cs typeface="Arial Narrow"/>
              </a:rPr>
              <a:t>d</a:t>
            </a:r>
            <a:r>
              <a:rPr sz="3000" b="1" spc="-190" dirty="0">
                <a:latin typeface="Arial Narrow"/>
                <a:cs typeface="Arial Narrow"/>
              </a:rPr>
              <a:t> </a:t>
            </a:r>
            <a:r>
              <a:rPr sz="3000" b="1" spc="60" dirty="0">
                <a:latin typeface="Arial Narrow"/>
                <a:cs typeface="Arial Narrow"/>
              </a:rPr>
              <a:t>r</a:t>
            </a:r>
            <a:r>
              <a:rPr sz="3000" b="1" spc="120" dirty="0">
                <a:latin typeface="Arial Narrow"/>
                <a:cs typeface="Arial Narrow"/>
              </a:rPr>
              <a:t>ene</a:t>
            </a:r>
            <a:r>
              <a:rPr sz="3000" b="1" spc="150" dirty="0">
                <a:latin typeface="Arial Narrow"/>
                <a:cs typeface="Arial Narrow"/>
              </a:rPr>
              <a:t>w</a:t>
            </a:r>
            <a:r>
              <a:rPr sz="3000" b="1" spc="90" dirty="0">
                <a:latin typeface="Arial Narrow"/>
                <a:cs typeface="Arial Narrow"/>
              </a:rPr>
              <a:t>abl</a:t>
            </a:r>
            <a:r>
              <a:rPr sz="3000" b="1" spc="175" dirty="0">
                <a:latin typeface="Arial Narrow"/>
                <a:cs typeface="Arial Narrow"/>
              </a:rPr>
              <a:t>e</a:t>
            </a:r>
            <a:r>
              <a:rPr sz="3000" b="1" spc="-300" dirty="0">
                <a:latin typeface="Arial Narrow"/>
                <a:cs typeface="Arial Narrow"/>
              </a:rPr>
              <a:t> </a:t>
            </a:r>
            <a:r>
              <a:rPr spc="-60" dirty="0"/>
              <a:t>f</a:t>
            </a:r>
            <a:r>
              <a:rPr spc="5" dirty="0"/>
              <a:t>or</a:t>
            </a:r>
            <a:r>
              <a:rPr spc="-55" dirty="0"/>
              <a:t> </a:t>
            </a:r>
            <a:r>
              <a:rPr spc="15" dirty="0"/>
              <a:t>li</a:t>
            </a:r>
            <a:r>
              <a:rPr spc="-5" dirty="0"/>
              <a:t>f</a:t>
            </a:r>
            <a:r>
              <a:rPr spc="-15" dirty="0"/>
              <a:t>e</a:t>
            </a:r>
            <a:r>
              <a:rPr spc="-55" dirty="0"/>
              <a:t> </a:t>
            </a:r>
            <a:r>
              <a:rPr spc="65" dirty="0"/>
              <a:t>as</a:t>
            </a:r>
            <a:r>
              <a:rPr spc="-55" dirty="0"/>
              <a:t> </a:t>
            </a:r>
            <a:r>
              <a:rPr spc="45" dirty="0"/>
              <a:t>long</a:t>
            </a:r>
            <a:r>
              <a:rPr spc="-55" dirty="0"/>
              <a:t> </a:t>
            </a:r>
            <a:r>
              <a:rPr spc="65" dirty="0"/>
              <a:t>as</a:t>
            </a:r>
            <a:r>
              <a:rPr spc="30" dirty="0"/>
              <a:t> p</a:t>
            </a:r>
            <a:r>
              <a:rPr spc="-5" dirty="0"/>
              <a:t>r</a:t>
            </a:r>
            <a:r>
              <a:rPr spc="35" dirty="0"/>
              <a:t>emiums</a:t>
            </a:r>
            <a:r>
              <a:rPr spc="-55" dirty="0"/>
              <a:t> </a:t>
            </a:r>
            <a:r>
              <a:rPr spc="30" dirty="0"/>
              <a:t>a</a:t>
            </a:r>
            <a:r>
              <a:rPr spc="-5" dirty="0"/>
              <a:t>r</a:t>
            </a:r>
            <a:r>
              <a:rPr spc="-15" dirty="0"/>
              <a:t>e</a:t>
            </a:r>
            <a:r>
              <a:rPr spc="-55" dirty="0"/>
              <a:t> </a:t>
            </a:r>
            <a:r>
              <a:rPr spc="20" dirty="0"/>
              <a:t>p</a:t>
            </a:r>
            <a:r>
              <a:rPr spc="50" dirty="0"/>
              <a:t>aid</a:t>
            </a:r>
            <a:r>
              <a:rPr spc="-55" dirty="0"/>
              <a:t> </a:t>
            </a:r>
            <a:r>
              <a:rPr spc="30" dirty="0"/>
              <a:t>on</a:t>
            </a:r>
            <a:r>
              <a:rPr spc="-55" dirty="0"/>
              <a:t> </a:t>
            </a:r>
            <a:r>
              <a:rPr spc="20" dirty="0"/>
              <a:t>tim</a:t>
            </a:r>
            <a:r>
              <a:rPr spc="25" dirty="0"/>
              <a:t>e</a:t>
            </a:r>
            <a:r>
              <a:rPr spc="-25" dirty="0"/>
              <a:t>—only</a:t>
            </a:r>
            <a:r>
              <a:rPr spc="-55" dirty="0"/>
              <a:t> </a:t>
            </a:r>
            <a:r>
              <a:rPr spc="15" dirty="0"/>
              <a:t>y</a:t>
            </a:r>
            <a:r>
              <a:rPr spc="30" dirty="0"/>
              <a:t>ou</a:t>
            </a:r>
            <a:r>
              <a:rPr spc="-55" dirty="0"/>
              <a:t> </a:t>
            </a:r>
            <a:r>
              <a:rPr spc="40" dirty="0"/>
              <a:t>c</a:t>
            </a:r>
            <a:r>
              <a:rPr spc="55" dirty="0"/>
              <a:t>an</a:t>
            </a:r>
            <a:r>
              <a:rPr spc="-55" dirty="0"/>
              <a:t> </a:t>
            </a:r>
            <a:r>
              <a:rPr spc="40" dirty="0"/>
              <a:t>c</a:t>
            </a:r>
            <a:r>
              <a:rPr spc="65" dirty="0"/>
              <a:t>an</a:t>
            </a:r>
            <a:r>
              <a:rPr spc="5" dirty="0"/>
              <a:t>c</a:t>
            </a:r>
            <a:r>
              <a:rPr spc="20" dirty="0"/>
              <a:t>el</a:t>
            </a:r>
            <a:endParaRPr sz="3000">
              <a:latin typeface="Arial Narrow"/>
              <a:cs typeface="Arial Narrow"/>
            </a:endParaRPr>
          </a:p>
          <a:p>
            <a:pPr marL="241300" marR="22860" indent="-228600">
              <a:lnSpc>
                <a:spcPct val="95600"/>
              </a:lnSpc>
              <a:spcBef>
                <a:spcPts val="1115"/>
              </a:spcBef>
              <a:buClr>
                <a:srgbClr val="FFFFFF"/>
              </a:buClr>
              <a:buFont typeface="Calibri"/>
              <a:buChar char="•"/>
              <a:tabLst>
                <a:tab pos="241300" algn="l"/>
              </a:tabLst>
            </a:pPr>
            <a:r>
              <a:rPr spc="-140" dirty="0"/>
              <a:t>Y</a:t>
            </a:r>
            <a:r>
              <a:rPr spc="20" dirty="0"/>
              <a:t>our</a:t>
            </a:r>
            <a:r>
              <a:rPr spc="-55" dirty="0"/>
              <a:t> </a:t>
            </a:r>
            <a:r>
              <a:rPr spc="30" dirty="0"/>
              <a:t>phone</a:t>
            </a:r>
            <a:r>
              <a:rPr spc="-55" dirty="0"/>
              <a:t> </a:t>
            </a:r>
            <a:r>
              <a:rPr spc="40" dirty="0"/>
              <a:t>c</a:t>
            </a:r>
            <a:r>
              <a:rPr spc="60" dirty="0"/>
              <a:t>all</a:t>
            </a:r>
            <a:r>
              <a:rPr spc="-55" dirty="0"/>
              <a:t> </a:t>
            </a:r>
            <a:r>
              <a:rPr spc="45" dirty="0"/>
              <a:t>is</a:t>
            </a:r>
            <a:r>
              <a:rPr spc="-55" dirty="0"/>
              <a:t> </a:t>
            </a:r>
            <a:r>
              <a:rPr spc="40" dirty="0"/>
              <a:t>ans</a:t>
            </a:r>
            <a:r>
              <a:rPr spc="50" dirty="0"/>
              <a:t>w</a:t>
            </a:r>
            <a:r>
              <a:rPr spc="-15" dirty="0"/>
              <a:t>e</a:t>
            </a:r>
            <a:r>
              <a:rPr spc="-35" dirty="0"/>
              <a:t>r</a:t>
            </a:r>
            <a:r>
              <a:rPr spc="20" dirty="0"/>
              <a:t>ed</a:t>
            </a:r>
            <a:r>
              <a:rPr spc="-55" dirty="0"/>
              <a:t> </a:t>
            </a:r>
            <a:r>
              <a:rPr spc="45" dirty="0"/>
              <a:t>b</a:t>
            </a:r>
            <a:r>
              <a:rPr spc="25" dirty="0"/>
              <a:t>y</a:t>
            </a:r>
            <a:r>
              <a:rPr spc="-55" dirty="0"/>
              <a:t> </a:t>
            </a:r>
            <a:r>
              <a:rPr spc="60" dirty="0"/>
              <a:t>a</a:t>
            </a:r>
            <a:r>
              <a:rPr spc="-55" dirty="0"/>
              <a:t> </a:t>
            </a:r>
            <a:r>
              <a:rPr sz="3000" b="1" spc="20" dirty="0">
                <a:latin typeface="Arial Narrow"/>
                <a:cs typeface="Arial Narrow"/>
              </a:rPr>
              <a:t>li</a:t>
            </a:r>
            <a:r>
              <a:rPr sz="3000" b="1" spc="80" dirty="0">
                <a:latin typeface="Arial Narrow"/>
                <a:cs typeface="Arial Narrow"/>
              </a:rPr>
              <a:t>v</a:t>
            </a:r>
            <a:r>
              <a:rPr sz="3000" b="1" spc="150" dirty="0">
                <a:latin typeface="Arial Narrow"/>
                <a:cs typeface="Arial Narrow"/>
              </a:rPr>
              <a:t>e</a:t>
            </a:r>
            <a:r>
              <a:rPr sz="3000" b="1" spc="-190" dirty="0">
                <a:latin typeface="Arial Narrow"/>
                <a:cs typeface="Arial Narrow"/>
              </a:rPr>
              <a:t> </a:t>
            </a:r>
            <a:r>
              <a:rPr sz="3000" b="1" spc="125" dirty="0">
                <a:latin typeface="Arial Narrow"/>
                <a:cs typeface="Arial Narrow"/>
              </a:rPr>
              <a:t>pe</a:t>
            </a:r>
            <a:r>
              <a:rPr sz="3000" b="1" spc="30" dirty="0">
                <a:latin typeface="Arial Narrow"/>
                <a:cs typeface="Arial Narrow"/>
              </a:rPr>
              <a:t>r</a:t>
            </a:r>
            <a:r>
              <a:rPr sz="3000" b="1" spc="10" dirty="0">
                <a:latin typeface="Arial Narrow"/>
                <a:cs typeface="Arial Narrow"/>
              </a:rPr>
              <a:t>son</a:t>
            </a:r>
            <a:r>
              <a:rPr spc="-25" dirty="0"/>
              <a:t>—all</a:t>
            </a:r>
            <a:r>
              <a:rPr spc="-55" dirty="0"/>
              <a:t> </a:t>
            </a:r>
            <a:r>
              <a:rPr spc="5" dirty="0"/>
              <a:t>se</a:t>
            </a:r>
            <a:r>
              <a:rPr spc="45" dirty="0"/>
              <a:t>r</a:t>
            </a:r>
            <a:r>
              <a:rPr spc="35" dirty="0"/>
              <a:t>vi</a:t>
            </a:r>
            <a:r>
              <a:rPr spc="-5" dirty="0"/>
              <a:t>c</a:t>
            </a:r>
            <a:r>
              <a:rPr spc="15" dirty="0"/>
              <a:t>es</a:t>
            </a:r>
            <a:r>
              <a:rPr spc="-55" dirty="0"/>
              <a:t> </a:t>
            </a:r>
            <a:r>
              <a:rPr spc="30" dirty="0"/>
              <a:t>a</a:t>
            </a:r>
            <a:r>
              <a:rPr spc="-5" dirty="0"/>
              <a:t>r</a:t>
            </a:r>
            <a:r>
              <a:rPr spc="-15" dirty="0"/>
              <a:t>e</a:t>
            </a:r>
            <a:r>
              <a:rPr spc="-5" dirty="0"/>
              <a:t> </a:t>
            </a:r>
            <a:r>
              <a:rPr spc="30" dirty="0"/>
              <a:t>p</a:t>
            </a:r>
            <a:r>
              <a:rPr spc="-5" dirty="0"/>
              <a:t>r</a:t>
            </a:r>
            <a:r>
              <a:rPr spc="10" dirty="0"/>
              <a:t>o</a:t>
            </a:r>
            <a:r>
              <a:rPr spc="35" dirty="0"/>
              <a:t>vided</a:t>
            </a:r>
            <a:r>
              <a:rPr spc="-55" dirty="0"/>
              <a:t> </a:t>
            </a:r>
            <a:r>
              <a:rPr spc="40" dirty="0"/>
              <a:t>in</a:t>
            </a:r>
            <a:r>
              <a:rPr spc="-55" dirty="0"/>
              <a:t> </a:t>
            </a:r>
            <a:r>
              <a:rPr spc="10" dirty="0"/>
              <a:t>the</a:t>
            </a:r>
            <a:r>
              <a:rPr spc="-55" dirty="0"/>
              <a:t> </a:t>
            </a:r>
            <a:r>
              <a:rPr spc="20" dirty="0"/>
              <a:t>Uni</a:t>
            </a:r>
            <a:r>
              <a:rPr spc="-15" dirty="0"/>
              <a:t>t</a:t>
            </a:r>
            <a:r>
              <a:rPr spc="20" dirty="0"/>
              <a:t>ed</a:t>
            </a:r>
            <a:r>
              <a:rPr spc="-55" dirty="0"/>
              <a:t> </a:t>
            </a:r>
            <a:r>
              <a:rPr spc="90" dirty="0"/>
              <a:t>S</a:t>
            </a:r>
            <a:r>
              <a:rPr spc="25" dirty="0"/>
              <a:t>t</a:t>
            </a:r>
            <a:r>
              <a:rPr spc="40" dirty="0"/>
              <a:t>a</a:t>
            </a:r>
            <a:r>
              <a:rPr dirty="0"/>
              <a:t>t</a:t>
            </a:r>
            <a:r>
              <a:rPr spc="15" dirty="0"/>
              <a:t>es</a:t>
            </a:r>
            <a:endParaRPr sz="3000">
              <a:latin typeface="Arial Narrow"/>
              <a:cs typeface="Arial Narrow"/>
            </a:endParaRPr>
          </a:p>
          <a:p>
            <a:pPr marL="241300" indent="-228600">
              <a:lnSpc>
                <a:spcPct val="100000"/>
              </a:lnSpc>
              <a:spcBef>
                <a:spcPts val="960"/>
              </a:spcBef>
              <a:buClr>
                <a:srgbClr val="FFFFFF"/>
              </a:buClr>
              <a:buFont typeface="Calibri"/>
              <a:buChar char="•"/>
              <a:tabLst>
                <a:tab pos="241300" algn="l"/>
              </a:tabLst>
            </a:pPr>
            <a:r>
              <a:rPr spc="65" dirty="0"/>
              <a:t>P</a:t>
            </a:r>
            <a:r>
              <a:rPr spc="20" dirty="0"/>
              <a:t>r</a:t>
            </a:r>
            <a:r>
              <a:rPr spc="35" dirty="0"/>
              <a:t>emium</a:t>
            </a:r>
            <a:r>
              <a:rPr spc="-55" dirty="0"/>
              <a:t> </a:t>
            </a:r>
            <a:r>
              <a:rPr sz="3000" b="1" spc="40" dirty="0">
                <a:latin typeface="Arial Narrow"/>
                <a:cs typeface="Arial Narrow"/>
              </a:rPr>
              <a:t>doe</a:t>
            </a:r>
            <a:r>
              <a:rPr sz="3000" b="1" spc="95" dirty="0">
                <a:latin typeface="Arial Narrow"/>
                <a:cs typeface="Arial Narrow"/>
              </a:rPr>
              <a:t>s</a:t>
            </a:r>
            <a:r>
              <a:rPr sz="3000" b="1" spc="-190" dirty="0">
                <a:latin typeface="Arial Narrow"/>
                <a:cs typeface="Arial Narrow"/>
              </a:rPr>
              <a:t> </a:t>
            </a:r>
            <a:r>
              <a:rPr sz="3000" b="1" spc="165" dirty="0">
                <a:latin typeface="Arial Narrow"/>
                <a:cs typeface="Arial Narrow"/>
              </a:rPr>
              <a:t>no</a:t>
            </a:r>
            <a:r>
              <a:rPr sz="3000" b="1" spc="120" dirty="0">
                <a:latin typeface="Arial Narrow"/>
                <a:cs typeface="Arial Narrow"/>
              </a:rPr>
              <a:t>t</a:t>
            </a:r>
            <a:r>
              <a:rPr sz="3000" b="1" spc="-190" dirty="0">
                <a:latin typeface="Arial Narrow"/>
                <a:cs typeface="Arial Narrow"/>
              </a:rPr>
              <a:t> </a:t>
            </a:r>
            <a:r>
              <a:rPr sz="3000" b="1" spc="55" dirty="0">
                <a:latin typeface="Arial Narrow"/>
                <a:cs typeface="Arial Narrow"/>
              </a:rPr>
              <a:t>inc</a:t>
            </a:r>
            <a:r>
              <a:rPr sz="3000" b="1" spc="5" dirty="0">
                <a:latin typeface="Arial Narrow"/>
                <a:cs typeface="Arial Narrow"/>
              </a:rPr>
              <a:t>r</a:t>
            </a:r>
            <a:r>
              <a:rPr sz="3000" b="1" spc="50" dirty="0">
                <a:latin typeface="Arial Narrow"/>
                <a:cs typeface="Arial Narrow"/>
              </a:rPr>
              <a:t>e</a:t>
            </a:r>
            <a:r>
              <a:rPr sz="3000" b="1" spc="20" dirty="0">
                <a:latin typeface="Arial Narrow"/>
                <a:cs typeface="Arial Narrow"/>
              </a:rPr>
              <a:t>as</a:t>
            </a:r>
            <a:r>
              <a:rPr sz="3000" b="1" spc="80" dirty="0">
                <a:latin typeface="Arial Narrow"/>
                <a:cs typeface="Arial Narrow"/>
              </a:rPr>
              <a:t>e</a:t>
            </a:r>
            <a:r>
              <a:rPr sz="3000" b="1" spc="-300" dirty="0">
                <a:latin typeface="Arial Narrow"/>
                <a:cs typeface="Arial Narrow"/>
              </a:rPr>
              <a:t> </a:t>
            </a:r>
            <a:r>
              <a:rPr spc="15" dirty="0"/>
              <a:t>with</a:t>
            </a:r>
            <a:r>
              <a:rPr spc="-55" dirty="0"/>
              <a:t> </a:t>
            </a:r>
            <a:r>
              <a:rPr spc="60" dirty="0"/>
              <a:t>a</a:t>
            </a:r>
            <a:r>
              <a:rPr spc="25" dirty="0"/>
              <a:t>g</a:t>
            </a:r>
            <a:r>
              <a:rPr spc="-15" dirty="0"/>
              <a:t>e</a:t>
            </a:r>
            <a:r>
              <a:rPr spc="-55" dirty="0"/>
              <a:t> </a:t>
            </a:r>
            <a:r>
              <a:rPr spc="5" dirty="0"/>
              <a:t>or</a:t>
            </a:r>
            <a:r>
              <a:rPr spc="-55" dirty="0"/>
              <a:t> </a:t>
            </a:r>
            <a:r>
              <a:rPr spc="45" dirty="0"/>
              <a:t>be</a:t>
            </a:r>
            <a:r>
              <a:rPr spc="10" dirty="0"/>
              <a:t>c</a:t>
            </a:r>
            <a:r>
              <a:rPr spc="40" dirty="0"/>
              <a:t>ause</a:t>
            </a:r>
            <a:r>
              <a:rPr spc="-55" dirty="0"/>
              <a:t> </a:t>
            </a:r>
            <a:r>
              <a:rPr dirty="0"/>
              <a:t>of</a:t>
            </a:r>
            <a:r>
              <a:rPr spc="-55" dirty="0"/>
              <a:t> </a:t>
            </a:r>
            <a:r>
              <a:rPr spc="55" dirty="0"/>
              <a:t>claims</a:t>
            </a:r>
            <a:endParaRPr sz="3000">
              <a:latin typeface="Arial Narrow"/>
              <a:cs typeface="Arial Narrow"/>
            </a:endParaRPr>
          </a:p>
          <a:p>
            <a:pPr marL="241300" indent="-228600">
              <a:lnSpc>
                <a:spcPct val="100000"/>
              </a:lnSpc>
              <a:spcBef>
                <a:spcPts val="800"/>
              </a:spcBef>
              <a:buClr>
                <a:srgbClr val="FFFFFF"/>
              </a:buClr>
              <a:buFont typeface="Calibri"/>
              <a:buChar char="•"/>
              <a:tabLst>
                <a:tab pos="241300" algn="l"/>
              </a:tabLst>
            </a:pPr>
            <a:r>
              <a:rPr spc="-125" dirty="0"/>
              <a:t>We</a:t>
            </a:r>
            <a:r>
              <a:rPr spc="-55" dirty="0"/>
              <a:t> </a:t>
            </a:r>
            <a:r>
              <a:rPr spc="40" dirty="0"/>
              <a:t>ha</a:t>
            </a:r>
            <a:r>
              <a:rPr spc="25" dirty="0"/>
              <a:t>v</a:t>
            </a:r>
            <a:r>
              <a:rPr spc="-15" dirty="0"/>
              <a:t>e</a:t>
            </a:r>
            <a:r>
              <a:rPr spc="-55" dirty="0"/>
              <a:t> </a:t>
            </a:r>
            <a:r>
              <a:rPr sz="3000" b="1" spc="80" dirty="0">
                <a:latin typeface="Arial Narrow"/>
                <a:cs typeface="Arial Narrow"/>
              </a:rPr>
              <a:t>ne</a:t>
            </a:r>
            <a:r>
              <a:rPr sz="3000" b="1" spc="55" dirty="0">
                <a:latin typeface="Arial Narrow"/>
                <a:cs typeface="Arial Narrow"/>
              </a:rPr>
              <a:t>v</a:t>
            </a:r>
            <a:r>
              <a:rPr sz="3000" b="1" spc="114" dirty="0">
                <a:latin typeface="Arial Narrow"/>
                <a:cs typeface="Arial Narrow"/>
              </a:rPr>
              <a:t>e</a:t>
            </a:r>
            <a:r>
              <a:rPr sz="3000" b="1" spc="120" dirty="0">
                <a:latin typeface="Arial Narrow"/>
                <a:cs typeface="Arial Narrow"/>
              </a:rPr>
              <a:t>r</a:t>
            </a:r>
            <a:r>
              <a:rPr sz="3000" b="1" spc="-190" dirty="0">
                <a:latin typeface="Arial Narrow"/>
                <a:cs typeface="Arial Narrow"/>
              </a:rPr>
              <a:t> </a:t>
            </a:r>
            <a:r>
              <a:rPr sz="3000" b="1" spc="5" dirty="0">
                <a:latin typeface="Arial Narrow"/>
                <a:cs typeface="Arial Narrow"/>
              </a:rPr>
              <a:t>r</a:t>
            </a:r>
            <a:r>
              <a:rPr sz="3000" b="1" spc="45" dirty="0">
                <a:latin typeface="Arial Narrow"/>
                <a:cs typeface="Arial Narrow"/>
              </a:rPr>
              <a:t>aise</a:t>
            </a:r>
            <a:r>
              <a:rPr sz="3000" b="1" spc="135" dirty="0">
                <a:latin typeface="Arial Narrow"/>
                <a:cs typeface="Arial Narrow"/>
              </a:rPr>
              <a:t>d</a:t>
            </a:r>
            <a:r>
              <a:rPr sz="3000" b="1" spc="-190" dirty="0">
                <a:latin typeface="Arial Narrow"/>
                <a:cs typeface="Arial Narrow"/>
              </a:rPr>
              <a:t> </a:t>
            </a:r>
            <a:r>
              <a:rPr sz="3000" b="1" spc="190" dirty="0">
                <a:latin typeface="Arial Narrow"/>
                <a:cs typeface="Arial Narrow"/>
              </a:rPr>
              <a:t>a</a:t>
            </a:r>
            <a:r>
              <a:rPr sz="3000" b="1" spc="-190" dirty="0">
                <a:latin typeface="Arial Narrow"/>
                <a:cs typeface="Arial Narrow"/>
              </a:rPr>
              <a:t> </a:t>
            </a:r>
            <a:r>
              <a:rPr sz="3000" b="1" spc="5" dirty="0">
                <a:latin typeface="Arial Narrow"/>
                <a:cs typeface="Arial Narrow"/>
              </a:rPr>
              <a:t>r</a:t>
            </a:r>
            <a:r>
              <a:rPr sz="3000" b="1" spc="225" dirty="0">
                <a:latin typeface="Arial Narrow"/>
                <a:cs typeface="Arial Narrow"/>
              </a:rPr>
              <a:t>a</a:t>
            </a:r>
            <a:r>
              <a:rPr sz="3000" b="1" spc="80" dirty="0">
                <a:latin typeface="Arial Narrow"/>
                <a:cs typeface="Arial Narrow"/>
              </a:rPr>
              <a:t>t</a:t>
            </a:r>
            <a:r>
              <a:rPr sz="3000" b="1" spc="150" dirty="0">
                <a:latin typeface="Arial Narrow"/>
                <a:cs typeface="Arial Narrow"/>
              </a:rPr>
              <a:t>e</a:t>
            </a:r>
            <a:r>
              <a:rPr sz="3000" b="1" spc="-305" dirty="0">
                <a:latin typeface="Arial Narrow"/>
                <a:cs typeface="Arial Narrow"/>
              </a:rPr>
              <a:t> </a:t>
            </a:r>
            <a:r>
              <a:rPr spc="30" dirty="0"/>
              <a:t>on</a:t>
            </a:r>
            <a:r>
              <a:rPr spc="-55" dirty="0"/>
              <a:t> </a:t>
            </a:r>
            <a:r>
              <a:rPr spc="55" dirty="0"/>
              <a:t>an</a:t>
            </a:r>
            <a:r>
              <a:rPr spc="-55" dirty="0"/>
              <a:t> </a:t>
            </a:r>
            <a:r>
              <a:rPr spc="-35" dirty="0"/>
              <a:t>e</a:t>
            </a:r>
            <a:r>
              <a:rPr spc="40" dirty="0"/>
              <a:t>xisting</a:t>
            </a:r>
            <a:r>
              <a:rPr spc="-55" dirty="0"/>
              <a:t> </a:t>
            </a:r>
            <a:r>
              <a:rPr spc="45" dirty="0"/>
              <a:t>poli</a:t>
            </a:r>
            <a:r>
              <a:rPr spc="65" dirty="0"/>
              <a:t>c</a:t>
            </a:r>
            <a:r>
              <a:rPr spc="25" dirty="0"/>
              <a:t>yholder</a:t>
            </a:r>
            <a:endParaRPr sz="3000">
              <a:latin typeface="Arial Narrow"/>
              <a:cs typeface="Arial Narrow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276350" y="7823198"/>
            <a:ext cx="7200900" cy="4724400"/>
          </a:xfrm>
          <a:custGeom>
            <a:avLst/>
            <a:gdLst/>
            <a:ahLst/>
            <a:cxnLst/>
            <a:rect l="l" t="t" r="r" b="b"/>
            <a:pathLst>
              <a:path w="7200900" h="4724400">
                <a:moveTo>
                  <a:pt x="7200900" y="0"/>
                </a:moveTo>
                <a:lnTo>
                  <a:pt x="50800" y="0"/>
                </a:lnTo>
                <a:lnTo>
                  <a:pt x="28341" y="280"/>
                </a:lnTo>
                <a:lnTo>
                  <a:pt x="79" y="35079"/>
                </a:lnTo>
                <a:lnTo>
                  <a:pt x="0" y="4673600"/>
                </a:lnTo>
                <a:lnTo>
                  <a:pt x="280" y="4696058"/>
                </a:lnTo>
                <a:lnTo>
                  <a:pt x="35079" y="4724320"/>
                </a:lnTo>
                <a:lnTo>
                  <a:pt x="7200900" y="4724400"/>
                </a:lnTo>
                <a:lnTo>
                  <a:pt x="7200900" y="0"/>
                </a:lnTo>
                <a:close/>
              </a:path>
            </a:pathLst>
          </a:custGeom>
          <a:solidFill>
            <a:srgbClr val="DDE4E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559991" y="8576257"/>
            <a:ext cx="6570345" cy="0"/>
          </a:xfrm>
          <a:custGeom>
            <a:avLst/>
            <a:gdLst/>
            <a:ahLst/>
            <a:cxnLst/>
            <a:rect l="l" t="t" r="r" b="b"/>
            <a:pathLst>
              <a:path w="6570345">
                <a:moveTo>
                  <a:pt x="0" y="0"/>
                </a:moveTo>
                <a:lnTo>
                  <a:pt x="6570116" y="0"/>
                </a:lnTo>
              </a:path>
            </a:pathLst>
          </a:custGeom>
          <a:ln w="12700">
            <a:solidFill>
              <a:srgbClr val="2F3B4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807189" y="8126565"/>
            <a:ext cx="1468120" cy="431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b="1" spc="-65" dirty="0">
                <a:solidFill>
                  <a:srgbClr val="596267"/>
                </a:solidFill>
                <a:latin typeface="Arial Narrow"/>
                <a:cs typeface="Arial Narrow"/>
              </a:rPr>
              <a:t>SER</a:t>
            </a:r>
            <a:r>
              <a:rPr sz="3200" b="1" spc="-35" dirty="0">
                <a:solidFill>
                  <a:srgbClr val="596267"/>
                </a:solidFill>
                <a:latin typeface="Arial Narrow"/>
                <a:cs typeface="Arial Narrow"/>
              </a:rPr>
              <a:t>V</a:t>
            </a:r>
            <a:r>
              <a:rPr sz="3200" b="1" spc="140" dirty="0">
                <a:solidFill>
                  <a:srgbClr val="596267"/>
                </a:solidFill>
                <a:latin typeface="Arial Narrow"/>
                <a:cs typeface="Arial Narrow"/>
              </a:rPr>
              <a:t>I</a:t>
            </a:r>
            <a:r>
              <a:rPr sz="3200" b="1" spc="-160" dirty="0">
                <a:solidFill>
                  <a:srgbClr val="596267"/>
                </a:solidFill>
                <a:latin typeface="Arial Narrow"/>
                <a:cs typeface="Arial Narrow"/>
              </a:rPr>
              <a:t>C</a:t>
            </a:r>
            <a:r>
              <a:rPr sz="3200" b="1" spc="-20" dirty="0">
                <a:solidFill>
                  <a:srgbClr val="596267"/>
                </a:solidFill>
                <a:latin typeface="Arial Narrow"/>
                <a:cs typeface="Arial Narrow"/>
              </a:rPr>
              <a:t>E</a:t>
            </a:r>
            <a:endParaRPr sz="3200">
              <a:latin typeface="Arial Narrow"/>
              <a:cs typeface="Arial Narrow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776488" y="8126565"/>
            <a:ext cx="1885950" cy="431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b="1" spc="-50" dirty="0">
                <a:solidFill>
                  <a:srgbClr val="596267"/>
                </a:solidFill>
                <a:latin typeface="Arial Narrow"/>
                <a:cs typeface="Arial Narrow"/>
              </a:rPr>
              <a:t>S</a:t>
            </a:r>
            <a:r>
              <a:rPr sz="3200" b="1" spc="5" dirty="0">
                <a:solidFill>
                  <a:srgbClr val="596267"/>
                </a:solidFill>
                <a:latin typeface="Arial Narrow"/>
                <a:cs typeface="Arial Narrow"/>
              </a:rPr>
              <a:t>T</a:t>
            </a:r>
            <a:r>
              <a:rPr sz="3200" b="1" spc="40" dirty="0">
                <a:solidFill>
                  <a:srgbClr val="596267"/>
                </a:solidFill>
                <a:latin typeface="Arial Narrow"/>
                <a:cs typeface="Arial Narrow"/>
              </a:rPr>
              <a:t>R</a:t>
            </a:r>
            <a:r>
              <a:rPr sz="3200" b="1" spc="-100" dirty="0">
                <a:solidFill>
                  <a:srgbClr val="596267"/>
                </a:solidFill>
                <a:latin typeface="Arial Narrow"/>
                <a:cs typeface="Arial Narrow"/>
              </a:rPr>
              <a:t>E</a:t>
            </a:r>
            <a:r>
              <a:rPr sz="3200" b="1" spc="135" dirty="0">
                <a:solidFill>
                  <a:srgbClr val="596267"/>
                </a:solidFill>
                <a:latin typeface="Arial Narrow"/>
                <a:cs typeface="Arial Narrow"/>
              </a:rPr>
              <a:t>N</a:t>
            </a:r>
            <a:r>
              <a:rPr sz="3200" b="1" spc="-110" dirty="0">
                <a:solidFill>
                  <a:srgbClr val="596267"/>
                </a:solidFill>
                <a:latin typeface="Arial Narrow"/>
                <a:cs typeface="Arial Narrow"/>
              </a:rPr>
              <a:t>G</a:t>
            </a:r>
            <a:r>
              <a:rPr sz="3200" b="1" spc="100" dirty="0">
                <a:solidFill>
                  <a:srgbClr val="596267"/>
                </a:solidFill>
                <a:latin typeface="Arial Narrow"/>
                <a:cs typeface="Arial Narrow"/>
              </a:rPr>
              <a:t>TH</a:t>
            </a:r>
            <a:endParaRPr sz="3200">
              <a:latin typeface="Arial Narrow"/>
              <a:cs typeface="Arial Narrow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171248" y="8126565"/>
            <a:ext cx="1720214" cy="431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b="1" spc="-65" dirty="0">
                <a:solidFill>
                  <a:srgbClr val="596267"/>
                </a:solidFill>
                <a:latin typeface="Arial Narrow"/>
                <a:cs typeface="Arial Narrow"/>
              </a:rPr>
              <a:t>S</a:t>
            </a:r>
            <a:r>
              <a:rPr sz="3200" b="1" spc="-160" dirty="0">
                <a:solidFill>
                  <a:srgbClr val="596267"/>
                </a:solidFill>
                <a:latin typeface="Arial Narrow"/>
                <a:cs typeface="Arial Narrow"/>
              </a:rPr>
              <a:t>E</a:t>
            </a:r>
            <a:r>
              <a:rPr sz="3200" b="1" spc="-150" dirty="0">
                <a:solidFill>
                  <a:srgbClr val="596267"/>
                </a:solidFill>
                <a:latin typeface="Arial Narrow"/>
                <a:cs typeface="Arial Narrow"/>
              </a:rPr>
              <a:t>C</a:t>
            </a:r>
            <a:r>
              <a:rPr sz="3200" b="1" spc="120" dirty="0">
                <a:solidFill>
                  <a:srgbClr val="596267"/>
                </a:solidFill>
                <a:latin typeface="Arial Narrow"/>
                <a:cs typeface="Arial Narrow"/>
              </a:rPr>
              <a:t>U</a:t>
            </a:r>
            <a:r>
              <a:rPr sz="3200" b="1" spc="-25" dirty="0">
                <a:solidFill>
                  <a:srgbClr val="596267"/>
                </a:solidFill>
                <a:latin typeface="Arial Narrow"/>
                <a:cs typeface="Arial Narrow"/>
              </a:rPr>
              <a:t>R</a:t>
            </a:r>
            <a:r>
              <a:rPr sz="3200" b="1" spc="120" dirty="0">
                <a:solidFill>
                  <a:srgbClr val="596267"/>
                </a:solidFill>
                <a:latin typeface="Arial Narrow"/>
                <a:cs typeface="Arial Narrow"/>
              </a:rPr>
              <a:t>I</a:t>
            </a:r>
            <a:r>
              <a:rPr sz="3200" b="1" spc="195" dirty="0">
                <a:solidFill>
                  <a:srgbClr val="596267"/>
                </a:solidFill>
                <a:latin typeface="Arial Narrow"/>
                <a:cs typeface="Arial Narrow"/>
              </a:rPr>
              <a:t>T</a:t>
            </a:r>
            <a:r>
              <a:rPr sz="3200" b="1" spc="-90" dirty="0">
                <a:solidFill>
                  <a:srgbClr val="596267"/>
                </a:solidFill>
                <a:latin typeface="Arial Narrow"/>
                <a:cs typeface="Arial Narrow"/>
              </a:rPr>
              <a:t>Y</a:t>
            </a:r>
            <a:endParaRPr sz="3200">
              <a:latin typeface="Arial Narrow"/>
              <a:cs typeface="Arial Narrow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2181430" y="8856822"/>
            <a:ext cx="719797" cy="11668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1715825" y="10297146"/>
            <a:ext cx="1651000" cy="14770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ctr">
              <a:lnSpc>
                <a:spcPct val="91200"/>
              </a:lnSpc>
            </a:pPr>
            <a:r>
              <a:rPr sz="2400" b="1" spc="-90" dirty="0">
                <a:solidFill>
                  <a:srgbClr val="2F3B42"/>
                </a:solidFill>
                <a:latin typeface="Arial Narrow"/>
                <a:cs typeface="Arial Narrow"/>
              </a:rPr>
              <a:t>A</a:t>
            </a:r>
            <a:r>
              <a:rPr sz="2400" b="1" spc="114" dirty="0">
                <a:solidFill>
                  <a:srgbClr val="2F3B42"/>
                </a:solidFill>
                <a:latin typeface="Arial Narrow"/>
                <a:cs typeface="Arial Narrow"/>
              </a:rPr>
              <a:t>+</a:t>
            </a:r>
            <a:r>
              <a:rPr sz="2400" b="1" spc="-50" dirty="0">
                <a:solidFill>
                  <a:srgbClr val="2F3B42"/>
                </a:solidFill>
                <a:latin typeface="Arial Narrow"/>
                <a:cs typeface="Arial Narrow"/>
              </a:rPr>
              <a:t> </a:t>
            </a:r>
            <a:r>
              <a:rPr sz="2400" b="1" spc="80" dirty="0">
                <a:solidFill>
                  <a:srgbClr val="2F3B42"/>
                </a:solidFill>
                <a:latin typeface="Arial Narrow"/>
                <a:cs typeface="Arial Narrow"/>
              </a:rPr>
              <a:t>S</a:t>
            </a:r>
            <a:r>
              <a:rPr sz="2400" b="1" spc="65" dirty="0">
                <a:solidFill>
                  <a:srgbClr val="2F3B42"/>
                </a:solidFill>
                <a:latin typeface="Arial Narrow"/>
                <a:cs typeface="Arial Narrow"/>
              </a:rPr>
              <a:t>u</a:t>
            </a:r>
            <a:r>
              <a:rPr sz="2400" b="1" spc="170" dirty="0">
                <a:solidFill>
                  <a:srgbClr val="2F3B42"/>
                </a:solidFill>
                <a:latin typeface="Arial Narrow"/>
                <a:cs typeface="Arial Narrow"/>
              </a:rPr>
              <a:t>pe</a:t>
            </a:r>
            <a:r>
              <a:rPr sz="2400" b="1" spc="120" dirty="0">
                <a:solidFill>
                  <a:srgbClr val="2F3B42"/>
                </a:solidFill>
                <a:latin typeface="Arial Narrow"/>
                <a:cs typeface="Arial Narrow"/>
              </a:rPr>
              <a:t>r</a:t>
            </a:r>
            <a:r>
              <a:rPr sz="2400" b="1" spc="95" dirty="0">
                <a:solidFill>
                  <a:srgbClr val="2F3B42"/>
                </a:solidFill>
                <a:latin typeface="Arial Narrow"/>
                <a:cs typeface="Arial Narrow"/>
              </a:rPr>
              <a:t>i</a:t>
            </a:r>
            <a:r>
              <a:rPr sz="2400" b="1" spc="105" dirty="0">
                <a:solidFill>
                  <a:srgbClr val="2F3B42"/>
                </a:solidFill>
                <a:latin typeface="Arial Narrow"/>
                <a:cs typeface="Arial Narrow"/>
              </a:rPr>
              <a:t>o</a:t>
            </a:r>
            <a:r>
              <a:rPr sz="2400" b="1" spc="180" dirty="0">
                <a:solidFill>
                  <a:srgbClr val="2F3B42"/>
                </a:solidFill>
                <a:latin typeface="Arial Narrow"/>
                <a:cs typeface="Arial Narrow"/>
              </a:rPr>
              <a:t>r</a:t>
            </a:r>
            <a:r>
              <a:rPr sz="2400" b="1" spc="130" dirty="0">
                <a:solidFill>
                  <a:srgbClr val="2F3B42"/>
                </a:solidFill>
                <a:latin typeface="Arial Narrow"/>
                <a:cs typeface="Arial Narrow"/>
              </a:rPr>
              <a:t> </a:t>
            </a:r>
            <a:r>
              <a:rPr sz="2000" spc="25" dirty="0">
                <a:solidFill>
                  <a:srgbClr val="2F3B42"/>
                </a:solidFill>
                <a:latin typeface="Calibri"/>
                <a:cs typeface="Calibri"/>
              </a:rPr>
              <a:t>R</a:t>
            </a:r>
            <a:r>
              <a:rPr sz="2000" spc="5" dirty="0">
                <a:solidFill>
                  <a:srgbClr val="2F3B42"/>
                </a:solidFill>
                <a:latin typeface="Calibri"/>
                <a:cs typeface="Calibri"/>
              </a:rPr>
              <a:t>a</a:t>
            </a:r>
            <a:r>
              <a:rPr sz="2000" spc="15" dirty="0">
                <a:solidFill>
                  <a:srgbClr val="2F3B42"/>
                </a:solidFill>
                <a:latin typeface="Calibri"/>
                <a:cs typeface="Calibri"/>
              </a:rPr>
              <a:t>t</a:t>
            </a:r>
            <a:r>
              <a:rPr sz="2000" spc="-5" dirty="0">
                <a:solidFill>
                  <a:srgbClr val="2F3B42"/>
                </a:solidFill>
                <a:latin typeface="Calibri"/>
                <a:cs typeface="Calibri"/>
              </a:rPr>
              <a:t>i</a:t>
            </a:r>
            <a:r>
              <a:rPr sz="2000" spc="10" dirty="0">
                <a:solidFill>
                  <a:srgbClr val="2F3B42"/>
                </a:solidFill>
                <a:latin typeface="Calibri"/>
                <a:cs typeface="Calibri"/>
              </a:rPr>
              <a:t>n</a:t>
            </a:r>
            <a:r>
              <a:rPr sz="2000" spc="65" dirty="0">
                <a:solidFill>
                  <a:srgbClr val="2F3B42"/>
                </a:solidFill>
                <a:latin typeface="Calibri"/>
                <a:cs typeface="Calibri"/>
              </a:rPr>
              <a:t>g</a:t>
            </a:r>
            <a:r>
              <a:rPr sz="2000" spc="-50" dirty="0">
                <a:solidFill>
                  <a:srgbClr val="2F3B42"/>
                </a:solidFill>
                <a:latin typeface="Calibri"/>
                <a:cs typeface="Calibri"/>
              </a:rPr>
              <a:t> </a:t>
            </a:r>
            <a:r>
              <a:rPr sz="2000" spc="-45" dirty="0">
                <a:solidFill>
                  <a:srgbClr val="2F3B42"/>
                </a:solidFill>
                <a:latin typeface="Calibri"/>
                <a:cs typeface="Calibri"/>
              </a:rPr>
              <a:t>f</a:t>
            </a:r>
            <a:r>
              <a:rPr sz="2000" spc="-30" dirty="0">
                <a:solidFill>
                  <a:srgbClr val="2F3B42"/>
                </a:solidFill>
                <a:latin typeface="Calibri"/>
                <a:cs typeface="Calibri"/>
              </a:rPr>
              <a:t>r</a:t>
            </a:r>
            <a:r>
              <a:rPr sz="2000" dirty="0">
                <a:solidFill>
                  <a:srgbClr val="2F3B42"/>
                </a:solidFill>
                <a:latin typeface="Calibri"/>
                <a:cs typeface="Calibri"/>
              </a:rPr>
              <a:t>o</a:t>
            </a:r>
            <a:r>
              <a:rPr sz="2000" spc="45" dirty="0">
                <a:solidFill>
                  <a:srgbClr val="2F3B42"/>
                </a:solidFill>
                <a:latin typeface="Calibri"/>
                <a:cs typeface="Calibri"/>
              </a:rPr>
              <a:t>m</a:t>
            </a:r>
            <a:r>
              <a:rPr sz="2000" spc="10" dirty="0">
                <a:solidFill>
                  <a:srgbClr val="2F3B42"/>
                </a:solidFill>
                <a:latin typeface="Calibri"/>
                <a:cs typeface="Calibri"/>
              </a:rPr>
              <a:t> </a:t>
            </a:r>
            <a:r>
              <a:rPr sz="2000" spc="80" dirty="0">
                <a:solidFill>
                  <a:srgbClr val="2F3B42"/>
                </a:solidFill>
                <a:latin typeface="Calibri"/>
                <a:cs typeface="Calibri"/>
              </a:rPr>
              <a:t>B</a:t>
            </a:r>
            <a:r>
              <a:rPr sz="2000" spc="-20" dirty="0">
                <a:solidFill>
                  <a:srgbClr val="2F3B42"/>
                </a:solidFill>
                <a:latin typeface="Calibri"/>
                <a:cs typeface="Calibri"/>
              </a:rPr>
              <a:t>e</a:t>
            </a:r>
            <a:r>
              <a:rPr sz="2000" spc="30" dirty="0">
                <a:solidFill>
                  <a:srgbClr val="2F3B42"/>
                </a:solidFill>
                <a:latin typeface="Calibri"/>
                <a:cs typeface="Calibri"/>
              </a:rPr>
              <a:t>t</a:t>
            </a:r>
            <a:r>
              <a:rPr sz="2000" spc="-40" dirty="0">
                <a:solidFill>
                  <a:srgbClr val="2F3B42"/>
                </a:solidFill>
                <a:latin typeface="Calibri"/>
                <a:cs typeface="Calibri"/>
              </a:rPr>
              <a:t>t</a:t>
            </a:r>
            <a:r>
              <a:rPr sz="2000" spc="-20" dirty="0">
                <a:solidFill>
                  <a:srgbClr val="2F3B42"/>
                </a:solidFill>
                <a:latin typeface="Calibri"/>
                <a:cs typeface="Calibri"/>
              </a:rPr>
              <a:t>e</a:t>
            </a:r>
            <a:r>
              <a:rPr sz="2000" spc="-10" dirty="0">
                <a:solidFill>
                  <a:srgbClr val="2F3B42"/>
                </a:solidFill>
                <a:latin typeface="Calibri"/>
                <a:cs typeface="Calibri"/>
              </a:rPr>
              <a:t>r</a:t>
            </a:r>
            <a:r>
              <a:rPr sz="2000" spc="-114" dirty="0">
                <a:solidFill>
                  <a:srgbClr val="2F3B42"/>
                </a:solidFill>
                <a:latin typeface="Calibri"/>
                <a:cs typeface="Calibri"/>
              </a:rPr>
              <a:t> </a:t>
            </a:r>
            <a:r>
              <a:rPr sz="2000" spc="70" dirty="0">
                <a:solidFill>
                  <a:srgbClr val="2F3B42"/>
                </a:solidFill>
                <a:latin typeface="Calibri"/>
                <a:cs typeface="Calibri"/>
              </a:rPr>
              <a:t>B</a:t>
            </a:r>
            <a:r>
              <a:rPr sz="2000" spc="10" dirty="0">
                <a:solidFill>
                  <a:srgbClr val="2F3B42"/>
                </a:solidFill>
                <a:latin typeface="Calibri"/>
                <a:cs typeface="Calibri"/>
              </a:rPr>
              <a:t>u</a:t>
            </a:r>
            <a:r>
              <a:rPr sz="2000" spc="30" dirty="0">
                <a:solidFill>
                  <a:srgbClr val="2F3B42"/>
                </a:solidFill>
                <a:latin typeface="Calibri"/>
                <a:cs typeface="Calibri"/>
              </a:rPr>
              <a:t>s</a:t>
            </a:r>
            <a:r>
              <a:rPr sz="2000" spc="-5" dirty="0">
                <a:solidFill>
                  <a:srgbClr val="2F3B42"/>
                </a:solidFill>
                <a:latin typeface="Calibri"/>
                <a:cs typeface="Calibri"/>
              </a:rPr>
              <a:t>i</a:t>
            </a:r>
            <a:r>
              <a:rPr sz="2000" spc="25" dirty="0">
                <a:solidFill>
                  <a:srgbClr val="2F3B42"/>
                </a:solidFill>
                <a:latin typeface="Calibri"/>
                <a:cs typeface="Calibri"/>
              </a:rPr>
              <a:t>n</a:t>
            </a:r>
            <a:r>
              <a:rPr sz="2000" spc="20" dirty="0">
                <a:solidFill>
                  <a:srgbClr val="2F3B42"/>
                </a:solidFill>
                <a:latin typeface="Calibri"/>
                <a:cs typeface="Calibri"/>
              </a:rPr>
              <a:t>e</a:t>
            </a:r>
            <a:r>
              <a:rPr sz="2000" spc="25" dirty="0">
                <a:solidFill>
                  <a:srgbClr val="2F3B42"/>
                </a:solidFill>
                <a:latin typeface="Calibri"/>
                <a:cs typeface="Calibri"/>
              </a:rPr>
              <a:t>s</a:t>
            </a:r>
            <a:r>
              <a:rPr sz="2000" spc="50" dirty="0">
                <a:solidFill>
                  <a:srgbClr val="2F3B42"/>
                </a:solidFill>
                <a:latin typeface="Calibri"/>
                <a:cs typeface="Calibri"/>
              </a:rPr>
              <a:t>s</a:t>
            </a:r>
            <a:r>
              <a:rPr sz="2000" spc="30" dirty="0">
                <a:solidFill>
                  <a:srgbClr val="2F3B42"/>
                </a:solidFill>
                <a:latin typeface="Calibri"/>
                <a:cs typeface="Calibri"/>
              </a:rPr>
              <a:t> </a:t>
            </a:r>
            <a:r>
              <a:rPr sz="2000" spc="70" dirty="0">
                <a:solidFill>
                  <a:srgbClr val="2F3B42"/>
                </a:solidFill>
                <a:latin typeface="Calibri"/>
                <a:cs typeface="Calibri"/>
              </a:rPr>
              <a:t>B</a:t>
            </a:r>
            <a:r>
              <a:rPr sz="2000" dirty="0">
                <a:solidFill>
                  <a:srgbClr val="2F3B42"/>
                </a:solidFill>
                <a:latin typeface="Calibri"/>
                <a:cs typeface="Calibri"/>
              </a:rPr>
              <a:t>u</a:t>
            </a:r>
            <a:r>
              <a:rPr sz="2000" spc="-30" dirty="0">
                <a:solidFill>
                  <a:srgbClr val="2F3B42"/>
                </a:solidFill>
                <a:latin typeface="Calibri"/>
                <a:cs typeface="Calibri"/>
              </a:rPr>
              <a:t>r</a:t>
            </a:r>
            <a:r>
              <a:rPr sz="2000" spc="-10" dirty="0">
                <a:solidFill>
                  <a:srgbClr val="2F3B42"/>
                </a:solidFill>
                <a:latin typeface="Calibri"/>
                <a:cs typeface="Calibri"/>
              </a:rPr>
              <a:t>e</a:t>
            </a:r>
            <a:r>
              <a:rPr sz="2000" spc="5" dirty="0">
                <a:solidFill>
                  <a:srgbClr val="2F3B42"/>
                </a:solidFill>
                <a:latin typeface="Calibri"/>
                <a:cs typeface="Calibri"/>
              </a:rPr>
              <a:t>a</a:t>
            </a:r>
            <a:r>
              <a:rPr sz="2000" spc="30" dirty="0">
                <a:solidFill>
                  <a:srgbClr val="2F3B42"/>
                </a:solidFill>
                <a:latin typeface="Calibri"/>
                <a:cs typeface="Calibri"/>
              </a:rPr>
              <a:t>u</a:t>
            </a:r>
            <a:endParaRPr sz="20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700"/>
              </a:spcBef>
            </a:pPr>
            <a:r>
              <a:rPr sz="1600" spc="-80" dirty="0">
                <a:solidFill>
                  <a:srgbClr val="2F3B42"/>
                </a:solidFill>
                <a:latin typeface="Calibri"/>
                <a:cs typeface="Calibri"/>
              </a:rPr>
              <a:t>(</a:t>
            </a:r>
            <a:r>
              <a:rPr sz="1600" spc="35" dirty="0">
                <a:solidFill>
                  <a:srgbClr val="2F3B42"/>
                </a:solidFill>
                <a:latin typeface="Calibri"/>
                <a:cs typeface="Calibri"/>
              </a:rPr>
              <a:t>a</a:t>
            </a:r>
            <a:r>
              <a:rPr sz="1600" spc="40" dirty="0">
                <a:solidFill>
                  <a:srgbClr val="2F3B42"/>
                </a:solidFill>
                <a:latin typeface="Calibri"/>
                <a:cs typeface="Calibri"/>
              </a:rPr>
              <a:t>s</a:t>
            </a:r>
            <a:r>
              <a:rPr sz="1600" spc="-40" dirty="0">
                <a:solidFill>
                  <a:srgbClr val="2F3B42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2F3B42"/>
                </a:solidFill>
                <a:latin typeface="Calibri"/>
                <a:cs typeface="Calibri"/>
              </a:rPr>
              <a:t>o</a:t>
            </a:r>
            <a:r>
              <a:rPr sz="1600" spc="-25" dirty="0">
                <a:solidFill>
                  <a:srgbClr val="2F3B42"/>
                </a:solidFill>
                <a:latin typeface="Calibri"/>
                <a:cs typeface="Calibri"/>
              </a:rPr>
              <a:t>f</a:t>
            </a:r>
            <a:r>
              <a:rPr sz="1600" spc="-40" dirty="0">
                <a:solidFill>
                  <a:srgbClr val="2F3B42"/>
                </a:solidFill>
                <a:latin typeface="Calibri"/>
                <a:cs typeface="Calibri"/>
              </a:rPr>
              <a:t> </a:t>
            </a:r>
            <a:r>
              <a:rPr sz="1600" spc="-150" dirty="0">
                <a:solidFill>
                  <a:srgbClr val="2F3B42"/>
                </a:solidFill>
                <a:latin typeface="Calibri"/>
                <a:cs typeface="Calibri"/>
              </a:rPr>
              <a:t>7</a:t>
            </a:r>
            <a:r>
              <a:rPr sz="1600" spc="-114" dirty="0">
                <a:solidFill>
                  <a:srgbClr val="2F3B42"/>
                </a:solidFill>
                <a:latin typeface="Calibri"/>
                <a:cs typeface="Calibri"/>
              </a:rPr>
              <a:t>/</a:t>
            </a:r>
            <a:r>
              <a:rPr sz="1600" spc="-35" dirty="0">
                <a:solidFill>
                  <a:srgbClr val="2F3B42"/>
                </a:solidFill>
                <a:latin typeface="Calibri"/>
                <a:cs typeface="Calibri"/>
              </a:rPr>
              <a:t>1</a:t>
            </a:r>
            <a:r>
              <a:rPr sz="1600" spc="-70" dirty="0">
                <a:solidFill>
                  <a:srgbClr val="2F3B42"/>
                </a:solidFill>
                <a:latin typeface="Calibri"/>
                <a:cs typeface="Calibri"/>
              </a:rPr>
              <a:t>9)</a:t>
            </a:r>
            <a:r>
              <a:rPr sz="1600" spc="-140" dirty="0">
                <a:solidFill>
                  <a:srgbClr val="2F3B42"/>
                </a:solidFill>
                <a:latin typeface="Calibri"/>
                <a:cs typeface="Calibri"/>
              </a:rPr>
              <a:t>*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3924828" y="9217224"/>
            <a:ext cx="1604447" cy="56445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3801009" y="10297146"/>
            <a:ext cx="1845945" cy="14770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6350" algn="ctr">
              <a:lnSpc>
                <a:spcPct val="91000"/>
              </a:lnSpc>
            </a:pPr>
            <a:r>
              <a:rPr sz="2400" b="1" spc="-90" dirty="0">
                <a:solidFill>
                  <a:srgbClr val="2F3B42"/>
                </a:solidFill>
                <a:latin typeface="Arial Narrow"/>
                <a:cs typeface="Arial Narrow"/>
              </a:rPr>
              <a:t>A</a:t>
            </a:r>
            <a:r>
              <a:rPr sz="2400" b="1" spc="114" dirty="0">
                <a:solidFill>
                  <a:srgbClr val="2F3B42"/>
                </a:solidFill>
                <a:latin typeface="Arial Narrow"/>
                <a:cs typeface="Arial Narrow"/>
              </a:rPr>
              <a:t>+</a:t>
            </a:r>
            <a:r>
              <a:rPr sz="2400" b="1" spc="-50" dirty="0">
                <a:solidFill>
                  <a:srgbClr val="2F3B42"/>
                </a:solidFill>
                <a:latin typeface="Arial Narrow"/>
                <a:cs typeface="Arial Narrow"/>
              </a:rPr>
              <a:t> </a:t>
            </a:r>
            <a:r>
              <a:rPr sz="2400" b="1" spc="75" dirty="0">
                <a:solidFill>
                  <a:srgbClr val="2F3B42"/>
                </a:solidFill>
                <a:latin typeface="Arial Narrow"/>
                <a:cs typeface="Arial Narrow"/>
              </a:rPr>
              <a:t>(</a:t>
            </a:r>
            <a:r>
              <a:rPr sz="2400" b="1" spc="80" dirty="0">
                <a:solidFill>
                  <a:srgbClr val="2F3B42"/>
                </a:solidFill>
                <a:latin typeface="Arial Narrow"/>
                <a:cs typeface="Arial Narrow"/>
              </a:rPr>
              <a:t>S</a:t>
            </a:r>
            <a:r>
              <a:rPr sz="2400" b="1" spc="65" dirty="0">
                <a:solidFill>
                  <a:srgbClr val="2F3B42"/>
                </a:solidFill>
                <a:latin typeface="Arial Narrow"/>
                <a:cs typeface="Arial Narrow"/>
              </a:rPr>
              <a:t>u</a:t>
            </a:r>
            <a:r>
              <a:rPr sz="2400" b="1" spc="170" dirty="0">
                <a:solidFill>
                  <a:srgbClr val="2F3B42"/>
                </a:solidFill>
                <a:latin typeface="Arial Narrow"/>
                <a:cs typeface="Arial Narrow"/>
              </a:rPr>
              <a:t>pe</a:t>
            </a:r>
            <a:r>
              <a:rPr sz="2400" b="1" spc="120" dirty="0">
                <a:solidFill>
                  <a:srgbClr val="2F3B42"/>
                </a:solidFill>
                <a:latin typeface="Arial Narrow"/>
                <a:cs typeface="Arial Narrow"/>
              </a:rPr>
              <a:t>r</a:t>
            </a:r>
            <a:r>
              <a:rPr sz="2400" b="1" spc="95" dirty="0">
                <a:solidFill>
                  <a:srgbClr val="2F3B42"/>
                </a:solidFill>
                <a:latin typeface="Arial Narrow"/>
                <a:cs typeface="Arial Narrow"/>
              </a:rPr>
              <a:t>i</a:t>
            </a:r>
            <a:r>
              <a:rPr sz="2400" b="1" spc="105" dirty="0">
                <a:solidFill>
                  <a:srgbClr val="2F3B42"/>
                </a:solidFill>
                <a:latin typeface="Arial Narrow"/>
                <a:cs typeface="Arial Narrow"/>
              </a:rPr>
              <a:t>o</a:t>
            </a:r>
            <a:r>
              <a:rPr sz="2400" b="1" spc="114" dirty="0">
                <a:solidFill>
                  <a:srgbClr val="2F3B42"/>
                </a:solidFill>
                <a:latin typeface="Arial Narrow"/>
                <a:cs typeface="Arial Narrow"/>
              </a:rPr>
              <a:t>r</a:t>
            </a:r>
            <a:r>
              <a:rPr sz="2400" b="1" spc="170" dirty="0">
                <a:solidFill>
                  <a:srgbClr val="2F3B42"/>
                </a:solidFill>
                <a:latin typeface="Arial Narrow"/>
                <a:cs typeface="Arial Narrow"/>
              </a:rPr>
              <a:t>)</a:t>
            </a:r>
            <a:r>
              <a:rPr sz="2400" b="1" spc="140" dirty="0">
                <a:solidFill>
                  <a:srgbClr val="2F3B42"/>
                </a:solidFill>
                <a:latin typeface="Arial Narrow"/>
                <a:cs typeface="Arial Narrow"/>
              </a:rPr>
              <a:t> </a:t>
            </a:r>
            <a:r>
              <a:rPr sz="2000" spc="10" dirty="0">
                <a:solidFill>
                  <a:srgbClr val="2F3B42"/>
                </a:solidFill>
                <a:latin typeface="Calibri"/>
                <a:cs typeface="Calibri"/>
              </a:rPr>
              <a:t>F</a:t>
            </a:r>
            <a:r>
              <a:rPr sz="2000" spc="-45" dirty="0">
                <a:solidFill>
                  <a:srgbClr val="2F3B42"/>
                </a:solidFill>
                <a:latin typeface="Calibri"/>
                <a:cs typeface="Calibri"/>
              </a:rPr>
              <a:t>i</a:t>
            </a:r>
            <a:r>
              <a:rPr sz="2000" spc="-40" dirty="0">
                <a:solidFill>
                  <a:srgbClr val="2F3B42"/>
                </a:solidFill>
                <a:latin typeface="Calibri"/>
                <a:cs typeface="Calibri"/>
              </a:rPr>
              <a:t>n</a:t>
            </a:r>
            <a:r>
              <a:rPr sz="2000" spc="-10" dirty="0">
                <a:solidFill>
                  <a:srgbClr val="2F3B42"/>
                </a:solidFill>
                <a:latin typeface="Calibri"/>
                <a:cs typeface="Calibri"/>
              </a:rPr>
              <a:t>a</a:t>
            </a:r>
            <a:r>
              <a:rPr sz="2000" spc="-15" dirty="0">
                <a:solidFill>
                  <a:srgbClr val="2F3B42"/>
                </a:solidFill>
                <a:latin typeface="Calibri"/>
                <a:cs typeface="Calibri"/>
              </a:rPr>
              <a:t>n</a:t>
            </a:r>
            <a:r>
              <a:rPr sz="2000" spc="-5" dirty="0">
                <a:solidFill>
                  <a:srgbClr val="2F3B42"/>
                </a:solidFill>
                <a:latin typeface="Calibri"/>
                <a:cs typeface="Calibri"/>
              </a:rPr>
              <a:t>c</a:t>
            </a:r>
            <a:r>
              <a:rPr sz="2000" spc="-55" dirty="0">
                <a:solidFill>
                  <a:srgbClr val="2F3B42"/>
                </a:solidFill>
                <a:latin typeface="Calibri"/>
                <a:cs typeface="Calibri"/>
              </a:rPr>
              <a:t>i</a:t>
            </a:r>
            <a:r>
              <a:rPr sz="2000" spc="-10" dirty="0">
                <a:solidFill>
                  <a:srgbClr val="2F3B42"/>
                </a:solidFill>
                <a:latin typeface="Calibri"/>
                <a:cs typeface="Calibri"/>
              </a:rPr>
              <a:t>a</a:t>
            </a:r>
            <a:r>
              <a:rPr sz="2000" spc="50" dirty="0">
                <a:solidFill>
                  <a:srgbClr val="2F3B42"/>
                </a:solidFill>
                <a:latin typeface="Calibri"/>
                <a:cs typeface="Calibri"/>
              </a:rPr>
              <a:t>l</a:t>
            </a:r>
            <a:r>
              <a:rPr sz="2000" spc="-130" dirty="0">
                <a:solidFill>
                  <a:srgbClr val="2F3B42"/>
                </a:solidFill>
                <a:latin typeface="Calibri"/>
                <a:cs typeface="Calibri"/>
              </a:rPr>
              <a:t> </a:t>
            </a:r>
            <a:r>
              <a:rPr sz="2000" spc="60" dirty="0">
                <a:solidFill>
                  <a:srgbClr val="2F3B42"/>
                </a:solidFill>
                <a:latin typeface="Calibri"/>
                <a:cs typeface="Calibri"/>
              </a:rPr>
              <a:t>S</a:t>
            </a:r>
            <a:r>
              <a:rPr sz="2000" spc="-50" dirty="0">
                <a:solidFill>
                  <a:srgbClr val="2F3B42"/>
                </a:solidFill>
                <a:latin typeface="Calibri"/>
                <a:cs typeface="Calibri"/>
              </a:rPr>
              <a:t>t</a:t>
            </a:r>
            <a:r>
              <a:rPr sz="2000" spc="-60" dirty="0">
                <a:solidFill>
                  <a:srgbClr val="2F3B42"/>
                </a:solidFill>
                <a:latin typeface="Calibri"/>
                <a:cs typeface="Calibri"/>
              </a:rPr>
              <a:t>re</a:t>
            </a:r>
            <a:r>
              <a:rPr sz="2000" spc="-30" dirty="0">
                <a:solidFill>
                  <a:srgbClr val="2F3B42"/>
                </a:solidFill>
                <a:latin typeface="Calibri"/>
                <a:cs typeface="Calibri"/>
              </a:rPr>
              <a:t>n</a:t>
            </a:r>
            <a:r>
              <a:rPr sz="2000" spc="65" dirty="0">
                <a:solidFill>
                  <a:srgbClr val="2F3B42"/>
                </a:solidFill>
                <a:latin typeface="Calibri"/>
                <a:cs typeface="Calibri"/>
              </a:rPr>
              <a:t>g</a:t>
            </a:r>
            <a:r>
              <a:rPr sz="2000" spc="-35" dirty="0">
                <a:solidFill>
                  <a:srgbClr val="2F3B42"/>
                </a:solidFill>
                <a:latin typeface="Calibri"/>
                <a:cs typeface="Calibri"/>
              </a:rPr>
              <a:t>th</a:t>
            </a:r>
            <a:r>
              <a:rPr sz="2000" spc="-45" dirty="0">
                <a:solidFill>
                  <a:srgbClr val="2F3B42"/>
                </a:solidFill>
                <a:latin typeface="Calibri"/>
                <a:cs typeface="Calibri"/>
              </a:rPr>
              <a:t> </a:t>
            </a:r>
            <a:r>
              <a:rPr sz="2000" spc="-15" dirty="0">
                <a:solidFill>
                  <a:srgbClr val="2F3B42"/>
                </a:solidFill>
                <a:latin typeface="Calibri"/>
                <a:cs typeface="Calibri"/>
              </a:rPr>
              <a:t>R</a:t>
            </a:r>
            <a:r>
              <a:rPr sz="2000" spc="-35" dirty="0">
                <a:solidFill>
                  <a:srgbClr val="2F3B42"/>
                </a:solidFill>
                <a:latin typeface="Calibri"/>
                <a:cs typeface="Calibri"/>
              </a:rPr>
              <a:t>a</a:t>
            </a:r>
            <a:r>
              <a:rPr sz="2000" spc="-25" dirty="0">
                <a:solidFill>
                  <a:srgbClr val="2F3B42"/>
                </a:solidFill>
                <a:latin typeface="Calibri"/>
                <a:cs typeface="Calibri"/>
              </a:rPr>
              <a:t>t</a:t>
            </a:r>
            <a:r>
              <a:rPr sz="2000" spc="-45" dirty="0">
                <a:solidFill>
                  <a:srgbClr val="2F3B42"/>
                </a:solidFill>
                <a:latin typeface="Calibri"/>
                <a:cs typeface="Calibri"/>
              </a:rPr>
              <a:t>i</a:t>
            </a:r>
            <a:r>
              <a:rPr sz="2000" spc="-30" dirty="0">
                <a:solidFill>
                  <a:srgbClr val="2F3B42"/>
                </a:solidFill>
                <a:latin typeface="Calibri"/>
                <a:cs typeface="Calibri"/>
              </a:rPr>
              <a:t>n</a:t>
            </a:r>
            <a:r>
              <a:rPr sz="2000" spc="65" dirty="0">
                <a:solidFill>
                  <a:srgbClr val="2F3B42"/>
                </a:solidFill>
                <a:latin typeface="Calibri"/>
                <a:cs typeface="Calibri"/>
              </a:rPr>
              <a:t>g</a:t>
            </a:r>
            <a:r>
              <a:rPr sz="2000" spc="-130" dirty="0">
                <a:solidFill>
                  <a:srgbClr val="2F3B42"/>
                </a:solidFill>
                <a:latin typeface="Calibri"/>
                <a:cs typeface="Calibri"/>
              </a:rPr>
              <a:t> </a:t>
            </a:r>
            <a:r>
              <a:rPr sz="2000" spc="-85" dirty="0">
                <a:solidFill>
                  <a:srgbClr val="2F3B42"/>
                </a:solidFill>
                <a:latin typeface="Calibri"/>
                <a:cs typeface="Calibri"/>
              </a:rPr>
              <a:t>f</a:t>
            </a:r>
            <a:r>
              <a:rPr sz="2000" spc="-70" dirty="0">
                <a:solidFill>
                  <a:srgbClr val="2F3B42"/>
                </a:solidFill>
                <a:latin typeface="Calibri"/>
                <a:cs typeface="Calibri"/>
              </a:rPr>
              <a:t>r</a:t>
            </a:r>
            <a:r>
              <a:rPr sz="2000" spc="-40" dirty="0">
                <a:solidFill>
                  <a:srgbClr val="2F3B42"/>
                </a:solidFill>
                <a:latin typeface="Calibri"/>
                <a:cs typeface="Calibri"/>
              </a:rPr>
              <a:t>o</a:t>
            </a:r>
            <a:r>
              <a:rPr sz="2000" spc="45" dirty="0">
                <a:solidFill>
                  <a:srgbClr val="2F3B42"/>
                </a:solidFill>
                <a:latin typeface="Calibri"/>
                <a:cs typeface="Calibri"/>
              </a:rPr>
              <a:t>m</a:t>
            </a:r>
            <a:r>
              <a:rPr sz="2000" spc="-130" dirty="0">
                <a:solidFill>
                  <a:srgbClr val="2F3B42"/>
                </a:solidFill>
                <a:latin typeface="Calibri"/>
                <a:cs typeface="Calibri"/>
              </a:rPr>
              <a:t> </a:t>
            </a:r>
            <a:r>
              <a:rPr sz="2000" spc="-85" dirty="0">
                <a:solidFill>
                  <a:srgbClr val="2F3B42"/>
                </a:solidFill>
                <a:latin typeface="Calibri"/>
                <a:cs typeface="Calibri"/>
              </a:rPr>
              <a:t>A</a:t>
            </a:r>
            <a:r>
              <a:rPr sz="2000" spc="-65" dirty="0">
                <a:solidFill>
                  <a:srgbClr val="2F3B42"/>
                </a:solidFill>
                <a:latin typeface="Calibri"/>
                <a:cs typeface="Calibri"/>
              </a:rPr>
              <a:t>.</a:t>
            </a:r>
            <a:r>
              <a:rPr sz="2000" spc="-330" dirty="0">
                <a:solidFill>
                  <a:srgbClr val="2F3B42"/>
                </a:solidFill>
                <a:latin typeface="Calibri"/>
                <a:cs typeface="Calibri"/>
              </a:rPr>
              <a:t>M</a:t>
            </a:r>
            <a:r>
              <a:rPr sz="2000" spc="-10" dirty="0">
                <a:solidFill>
                  <a:srgbClr val="2F3B42"/>
                </a:solidFill>
                <a:latin typeface="Calibri"/>
                <a:cs typeface="Calibri"/>
              </a:rPr>
              <a:t>.</a:t>
            </a:r>
            <a:endParaRPr sz="2000">
              <a:latin typeface="Calibri"/>
              <a:cs typeface="Calibri"/>
            </a:endParaRPr>
          </a:p>
          <a:p>
            <a:pPr marL="6350" algn="ctr">
              <a:lnSpc>
                <a:spcPts val="2200"/>
              </a:lnSpc>
            </a:pPr>
            <a:r>
              <a:rPr sz="2000" spc="40" dirty="0">
                <a:solidFill>
                  <a:srgbClr val="2F3B42"/>
                </a:solidFill>
                <a:latin typeface="Calibri"/>
                <a:cs typeface="Calibri"/>
              </a:rPr>
              <a:t>B</a:t>
            </a:r>
            <a:r>
              <a:rPr sz="2000" spc="-50" dirty="0">
                <a:solidFill>
                  <a:srgbClr val="2F3B42"/>
                </a:solidFill>
                <a:latin typeface="Calibri"/>
                <a:cs typeface="Calibri"/>
              </a:rPr>
              <a:t>e</a:t>
            </a:r>
            <a:r>
              <a:rPr sz="2000" spc="20" dirty="0">
                <a:solidFill>
                  <a:srgbClr val="2F3B42"/>
                </a:solidFill>
                <a:latin typeface="Calibri"/>
                <a:cs typeface="Calibri"/>
              </a:rPr>
              <a:t>s</a:t>
            </a:r>
            <a:r>
              <a:rPr sz="2000" dirty="0">
                <a:solidFill>
                  <a:srgbClr val="2F3B42"/>
                </a:solidFill>
                <a:latin typeface="Calibri"/>
                <a:cs typeface="Calibri"/>
              </a:rPr>
              <a:t>t</a:t>
            </a:r>
            <a:r>
              <a:rPr sz="2000" spc="-130" dirty="0">
                <a:solidFill>
                  <a:srgbClr val="2F3B42"/>
                </a:solidFill>
                <a:latin typeface="Calibri"/>
                <a:cs typeface="Calibri"/>
              </a:rPr>
              <a:t> </a:t>
            </a:r>
            <a:r>
              <a:rPr sz="2000" spc="-25" dirty="0">
                <a:solidFill>
                  <a:srgbClr val="2F3B42"/>
                </a:solidFill>
                <a:latin typeface="Calibri"/>
                <a:cs typeface="Calibri"/>
              </a:rPr>
              <a:t>C</a:t>
            </a:r>
            <a:r>
              <a:rPr sz="2000" spc="-20" dirty="0">
                <a:solidFill>
                  <a:srgbClr val="2F3B42"/>
                </a:solidFill>
                <a:latin typeface="Calibri"/>
                <a:cs typeface="Calibri"/>
              </a:rPr>
              <a:t>o</a:t>
            </a:r>
            <a:r>
              <a:rPr sz="2000" spc="-5" dirty="0">
                <a:solidFill>
                  <a:srgbClr val="2F3B42"/>
                </a:solidFill>
                <a:latin typeface="Calibri"/>
                <a:cs typeface="Calibri"/>
              </a:rPr>
              <a:t>m</a:t>
            </a:r>
            <a:r>
              <a:rPr sz="2000" spc="-30" dirty="0">
                <a:solidFill>
                  <a:srgbClr val="2F3B42"/>
                </a:solidFill>
                <a:latin typeface="Calibri"/>
                <a:cs typeface="Calibri"/>
              </a:rPr>
              <a:t>p</a:t>
            </a:r>
            <a:r>
              <a:rPr sz="2000" spc="-20" dirty="0">
                <a:solidFill>
                  <a:srgbClr val="2F3B42"/>
                </a:solidFill>
                <a:latin typeface="Calibri"/>
                <a:cs typeface="Calibri"/>
              </a:rPr>
              <a:t>a</a:t>
            </a:r>
            <a:r>
              <a:rPr sz="2000" spc="-30" dirty="0">
                <a:solidFill>
                  <a:srgbClr val="2F3B42"/>
                </a:solidFill>
                <a:latin typeface="Calibri"/>
                <a:cs typeface="Calibri"/>
              </a:rPr>
              <a:t>n</a:t>
            </a:r>
            <a:r>
              <a:rPr sz="2000" spc="25" dirty="0">
                <a:solidFill>
                  <a:srgbClr val="2F3B42"/>
                </a:solidFill>
                <a:latin typeface="Calibri"/>
                <a:cs typeface="Calibri"/>
              </a:rPr>
              <a:t>y</a:t>
            </a:r>
            <a:endParaRPr sz="2000">
              <a:latin typeface="Calibri"/>
              <a:cs typeface="Calibri"/>
            </a:endParaRPr>
          </a:p>
          <a:p>
            <a:pPr marL="6350" algn="ctr">
              <a:lnSpc>
                <a:spcPct val="100000"/>
              </a:lnSpc>
              <a:spcBef>
                <a:spcPts val="700"/>
              </a:spcBef>
            </a:pPr>
            <a:r>
              <a:rPr sz="1600" spc="-80" dirty="0">
                <a:solidFill>
                  <a:srgbClr val="2F3B42"/>
                </a:solidFill>
                <a:latin typeface="Calibri"/>
                <a:cs typeface="Calibri"/>
              </a:rPr>
              <a:t>(</a:t>
            </a:r>
            <a:r>
              <a:rPr sz="1600" spc="35" dirty="0">
                <a:solidFill>
                  <a:srgbClr val="2F3B42"/>
                </a:solidFill>
                <a:latin typeface="Calibri"/>
                <a:cs typeface="Calibri"/>
              </a:rPr>
              <a:t>a</a:t>
            </a:r>
            <a:r>
              <a:rPr sz="1600" spc="40" dirty="0">
                <a:solidFill>
                  <a:srgbClr val="2F3B42"/>
                </a:solidFill>
                <a:latin typeface="Calibri"/>
                <a:cs typeface="Calibri"/>
              </a:rPr>
              <a:t>s</a:t>
            </a:r>
            <a:r>
              <a:rPr sz="1600" spc="-40" dirty="0">
                <a:solidFill>
                  <a:srgbClr val="2F3B42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2F3B42"/>
                </a:solidFill>
                <a:latin typeface="Calibri"/>
                <a:cs typeface="Calibri"/>
              </a:rPr>
              <a:t>o</a:t>
            </a:r>
            <a:r>
              <a:rPr sz="1600" spc="-25" dirty="0">
                <a:solidFill>
                  <a:srgbClr val="2F3B42"/>
                </a:solidFill>
                <a:latin typeface="Calibri"/>
                <a:cs typeface="Calibri"/>
              </a:rPr>
              <a:t>f</a:t>
            </a:r>
            <a:r>
              <a:rPr sz="1600" spc="-40" dirty="0">
                <a:solidFill>
                  <a:srgbClr val="2F3B42"/>
                </a:solidFill>
                <a:latin typeface="Calibri"/>
                <a:cs typeface="Calibri"/>
              </a:rPr>
              <a:t> </a:t>
            </a:r>
            <a:r>
              <a:rPr sz="1600" spc="-150" dirty="0">
                <a:solidFill>
                  <a:srgbClr val="2F3B42"/>
                </a:solidFill>
                <a:latin typeface="Calibri"/>
                <a:cs typeface="Calibri"/>
              </a:rPr>
              <a:t>7</a:t>
            </a:r>
            <a:r>
              <a:rPr sz="1600" spc="-114" dirty="0">
                <a:solidFill>
                  <a:srgbClr val="2F3B42"/>
                </a:solidFill>
                <a:latin typeface="Calibri"/>
                <a:cs typeface="Calibri"/>
              </a:rPr>
              <a:t>/</a:t>
            </a:r>
            <a:r>
              <a:rPr sz="1600" spc="-35" dirty="0">
                <a:solidFill>
                  <a:srgbClr val="2F3B42"/>
                </a:solidFill>
                <a:latin typeface="Calibri"/>
                <a:cs typeface="Calibri"/>
              </a:rPr>
              <a:t>1</a:t>
            </a:r>
            <a:r>
              <a:rPr sz="1600" spc="-70" dirty="0">
                <a:solidFill>
                  <a:srgbClr val="2F3B42"/>
                </a:solidFill>
                <a:latin typeface="Calibri"/>
                <a:cs typeface="Calibri"/>
              </a:rPr>
              <a:t>9)</a:t>
            </a:r>
            <a:r>
              <a:rPr sz="1600" spc="-140" dirty="0">
                <a:solidFill>
                  <a:srgbClr val="2F3B42"/>
                </a:solidFill>
                <a:latin typeface="Calibri"/>
                <a:cs typeface="Calibri"/>
              </a:rPr>
              <a:t>*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972197" y="10288005"/>
            <a:ext cx="2110105" cy="1397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ctr">
              <a:lnSpc>
                <a:spcPts val="2200"/>
              </a:lnSpc>
            </a:pPr>
            <a:r>
              <a:rPr sz="2000" spc="-275" dirty="0">
                <a:solidFill>
                  <a:srgbClr val="2F3B42"/>
                </a:solidFill>
                <a:latin typeface="Calibri"/>
                <a:cs typeface="Calibri"/>
              </a:rPr>
              <a:t>W</a:t>
            </a:r>
            <a:r>
              <a:rPr sz="2000" spc="-35" dirty="0">
                <a:solidFill>
                  <a:srgbClr val="2F3B42"/>
                </a:solidFill>
                <a:latin typeface="Calibri"/>
                <a:cs typeface="Calibri"/>
              </a:rPr>
              <a:t>i</a:t>
            </a:r>
            <a:r>
              <a:rPr sz="2000" spc="-50" dirty="0">
                <a:solidFill>
                  <a:srgbClr val="2F3B42"/>
                </a:solidFill>
                <a:latin typeface="Calibri"/>
                <a:cs typeface="Calibri"/>
              </a:rPr>
              <a:t>t</a:t>
            </a:r>
            <a:r>
              <a:rPr sz="2000" spc="30" dirty="0">
                <a:solidFill>
                  <a:srgbClr val="2F3B42"/>
                </a:solidFill>
                <a:latin typeface="Calibri"/>
                <a:cs typeface="Calibri"/>
              </a:rPr>
              <a:t>h</a:t>
            </a:r>
            <a:r>
              <a:rPr sz="2000" spc="-130" dirty="0">
                <a:solidFill>
                  <a:srgbClr val="2F3B42"/>
                </a:solidFill>
                <a:latin typeface="Calibri"/>
                <a:cs typeface="Calibri"/>
              </a:rPr>
              <a:t> </a:t>
            </a:r>
            <a:r>
              <a:rPr sz="2000" spc="-70" dirty="0">
                <a:solidFill>
                  <a:srgbClr val="2F3B42"/>
                </a:solidFill>
                <a:latin typeface="Calibri"/>
                <a:cs typeface="Calibri"/>
              </a:rPr>
              <a:t>r</a:t>
            </a:r>
            <a:r>
              <a:rPr sz="2000" spc="-30" dirty="0">
                <a:solidFill>
                  <a:srgbClr val="2F3B42"/>
                </a:solidFill>
                <a:latin typeface="Calibri"/>
                <a:cs typeface="Calibri"/>
              </a:rPr>
              <a:t>o</a:t>
            </a:r>
            <a:r>
              <a:rPr sz="2000" spc="-55" dirty="0">
                <a:solidFill>
                  <a:srgbClr val="2F3B42"/>
                </a:solidFill>
                <a:latin typeface="Calibri"/>
                <a:cs typeface="Calibri"/>
              </a:rPr>
              <a:t>o</a:t>
            </a:r>
            <a:r>
              <a:rPr sz="2000" spc="-5" dirty="0">
                <a:solidFill>
                  <a:srgbClr val="2F3B42"/>
                </a:solidFill>
                <a:latin typeface="Calibri"/>
                <a:cs typeface="Calibri"/>
              </a:rPr>
              <a:t>t</a:t>
            </a:r>
            <a:r>
              <a:rPr sz="2000" spc="50" dirty="0">
                <a:solidFill>
                  <a:srgbClr val="2F3B42"/>
                </a:solidFill>
                <a:latin typeface="Calibri"/>
                <a:cs typeface="Calibri"/>
              </a:rPr>
              <a:t>s</a:t>
            </a:r>
            <a:r>
              <a:rPr sz="2000" spc="-130" dirty="0">
                <a:solidFill>
                  <a:srgbClr val="2F3B42"/>
                </a:solidFill>
                <a:latin typeface="Calibri"/>
                <a:cs typeface="Calibri"/>
              </a:rPr>
              <a:t> </a:t>
            </a:r>
            <a:r>
              <a:rPr sz="2000" spc="5" dirty="0">
                <a:solidFill>
                  <a:srgbClr val="2F3B42"/>
                </a:solidFill>
                <a:latin typeface="Calibri"/>
                <a:cs typeface="Calibri"/>
              </a:rPr>
              <a:t>b</a:t>
            </a:r>
            <a:r>
              <a:rPr sz="2000" spc="-70" dirty="0">
                <a:solidFill>
                  <a:srgbClr val="2F3B42"/>
                </a:solidFill>
                <a:latin typeface="Calibri"/>
                <a:cs typeface="Calibri"/>
              </a:rPr>
              <a:t>e</a:t>
            </a:r>
            <a:r>
              <a:rPr sz="2000" spc="10" dirty="0">
                <a:solidFill>
                  <a:srgbClr val="2F3B42"/>
                </a:solidFill>
                <a:latin typeface="Calibri"/>
                <a:cs typeface="Calibri"/>
              </a:rPr>
              <a:t>g</a:t>
            </a:r>
            <a:r>
              <a:rPr sz="2000" spc="-45" dirty="0">
                <a:solidFill>
                  <a:srgbClr val="2F3B42"/>
                </a:solidFill>
                <a:latin typeface="Calibri"/>
                <a:cs typeface="Calibri"/>
              </a:rPr>
              <a:t>i</a:t>
            </a:r>
            <a:r>
              <a:rPr sz="2000" spc="-25" dirty="0">
                <a:solidFill>
                  <a:srgbClr val="2F3B42"/>
                </a:solidFill>
                <a:latin typeface="Calibri"/>
                <a:cs typeface="Calibri"/>
              </a:rPr>
              <a:t>n</a:t>
            </a:r>
            <a:r>
              <a:rPr sz="2000" spc="-30" dirty="0">
                <a:solidFill>
                  <a:srgbClr val="2F3B42"/>
                </a:solidFill>
                <a:latin typeface="Calibri"/>
                <a:cs typeface="Calibri"/>
              </a:rPr>
              <a:t>n</a:t>
            </a:r>
            <a:r>
              <a:rPr sz="2000" spc="-45" dirty="0">
                <a:solidFill>
                  <a:srgbClr val="2F3B42"/>
                </a:solidFill>
                <a:latin typeface="Calibri"/>
                <a:cs typeface="Calibri"/>
              </a:rPr>
              <a:t>i</a:t>
            </a:r>
            <a:r>
              <a:rPr sz="2000" spc="-30" dirty="0">
                <a:solidFill>
                  <a:srgbClr val="2F3B42"/>
                </a:solidFill>
                <a:latin typeface="Calibri"/>
                <a:cs typeface="Calibri"/>
              </a:rPr>
              <a:t>n</a:t>
            </a:r>
            <a:r>
              <a:rPr sz="2000" spc="65" dirty="0">
                <a:solidFill>
                  <a:srgbClr val="2F3B42"/>
                </a:solidFill>
                <a:latin typeface="Calibri"/>
                <a:cs typeface="Calibri"/>
              </a:rPr>
              <a:t>g</a:t>
            </a:r>
            <a:r>
              <a:rPr sz="2000" spc="30" dirty="0">
                <a:solidFill>
                  <a:srgbClr val="2F3B42"/>
                </a:solidFill>
                <a:latin typeface="Calibri"/>
                <a:cs typeface="Calibri"/>
              </a:rPr>
              <a:t> </a:t>
            </a:r>
            <a:r>
              <a:rPr sz="2000" spc="-45" dirty="0">
                <a:solidFill>
                  <a:srgbClr val="2F3B42"/>
                </a:solidFill>
                <a:latin typeface="Calibri"/>
                <a:cs typeface="Calibri"/>
              </a:rPr>
              <a:t>i</a:t>
            </a:r>
            <a:r>
              <a:rPr sz="2000" spc="40" dirty="0">
                <a:solidFill>
                  <a:srgbClr val="2F3B42"/>
                </a:solidFill>
                <a:latin typeface="Calibri"/>
                <a:cs typeface="Calibri"/>
              </a:rPr>
              <a:t>n</a:t>
            </a:r>
            <a:r>
              <a:rPr sz="2000" spc="-130" dirty="0">
                <a:solidFill>
                  <a:srgbClr val="2F3B42"/>
                </a:solidFill>
                <a:latin typeface="Calibri"/>
                <a:cs typeface="Calibri"/>
              </a:rPr>
              <a:t> </a:t>
            </a:r>
            <a:r>
              <a:rPr sz="2000" spc="-85" dirty="0">
                <a:solidFill>
                  <a:srgbClr val="2F3B42"/>
                </a:solidFill>
                <a:latin typeface="Calibri"/>
                <a:cs typeface="Calibri"/>
              </a:rPr>
              <a:t>1</a:t>
            </a:r>
            <a:r>
              <a:rPr sz="2000" spc="-60" dirty="0">
                <a:solidFill>
                  <a:srgbClr val="2F3B42"/>
                </a:solidFill>
                <a:latin typeface="Calibri"/>
                <a:cs typeface="Calibri"/>
              </a:rPr>
              <a:t>9</a:t>
            </a:r>
            <a:r>
              <a:rPr sz="2000" spc="-50" dirty="0">
                <a:solidFill>
                  <a:srgbClr val="2F3B42"/>
                </a:solidFill>
                <a:latin typeface="Calibri"/>
                <a:cs typeface="Calibri"/>
              </a:rPr>
              <a:t>0</a:t>
            </a:r>
            <a:r>
              <a:rPr sz="2000" spc="-105" dirty="0">
                <a:solidFill>
                  <a:srgbClr val="2F3B42"/>
                </a:solidFill>
                <a:latin typeface="Calibri"/>
                <a:cs typeface="Calibri"/>
              </a:rPr>
              <a:t>0</a:t>
            </a:r>
            <a:r>
              <a:rPr sz="2000" spc="-5" dirty="0">
                <a:solidFill>
                  <a:srgbClr val="2F3B42"/>
                </a:solidFill>
                <a:latin typeface="Calibri"/>
                <a:cs typeface="Calibri"/>
              </a:rPr>
              <a:t>,</a:t>
            </a:r>
            <a:r>
              <a:rPr sz="2000" spc="-130" dirty="0">
                <a:solidFill>
                  <a:srgbClr val="2F3B42"/>
                </a:solidFill>
                <a:latin typeface="Calibri"/>
                <a:cs typeface="Calibri"/>
              </a:rPr>
              <a:t> </a:t>
            </a:r>
            <a:r>
              <a:rPr sz="2000" spc="-110" dirty="0">
                <a:solidFill>
                  <a:srgbClr val="2F3B42"/>
                </a:solidFill>
                <a:latin typeface="Calibri"/>
                <a:cs typeface="Calibri"/>
              </a:rPr>
              <a:t>G</a:t>
            </a:r>
            <a:r>
              <a:rPr sz="2000" spc="-25" dirty="0">
                <a:solidFill>
                  <a:srgbClr val="2F3B42"/>
                </a:solidFill>
                <a:latin typeface="Calibri"/>
                <a:cs typeface="Calibri"/>
              </a:rPr>
              <a:t>l</a:t>
            </a:r>
            <a:r>
              <a:rPr sz="2000" spc="-40" dirty="0">
                <a:solidFill>
                  <a:srgbClr val="2F3B42"/>
                </a:solidFill>
                <a:latin typeface="Calibri"/>
                <a:cs typeface="Calibri"/>
              </a:rPr>
              <a:t>o</a:t>
            </a:r>
            <a:r>
              <a:rPr sz="2000" spc="5" dirty="0">
                <a:solidFill>
                  <a:srgbClr val="2F3B42"/>
                </a:solidFill>
                <a:latin typeface="Calibri"/>
                <a:cs typeface="Calibri"/>
              </a:rPr>
              <a:t>b</a:t>
            </a:r>
            <a:r>
              <a:rPr sz="2000" spc="-10" dirty="0">
                <a:solidFill>
                  <a:srgbClr val="2F3B42"/>
                </a:solidFill>
                <a:latin typeface="Calibri"/>
                <a:cs typeface="Calibri"/>
              </a:rPr>
              <a:t>e</a:t>
            </a:r>
            <a:r>
              <a:rPr sz="2000" spc="-130" dirty="0">
                <a:solidFill>
                  <a:srgbClr val="2F3B42"/>
                </a:solidFill>
                <a:latin typeface="Calibri"/>
                <a:cs typeface="Calibri"/>
              </a:rPr>
              <a:t> </a:t>
            </a:r>
            <a:r>
              <a:rPr sz="2000" spc="55" dirty="0">
                <a:solidFill>
                  <a:srgbClr val="2F3B42"/>
                </a:solidFill>
                <a:latin typeface="Calibri"/>
                <a:cs typeface="Calibri"/>
              </a:rPr>
              <a:t>L</a:t>
            </a:r>
            <a:r>
              <a:rPr sz="2000" spc="-40" dirty="0">
                <a:solidFill>
                  <a:srgbClr val="2F3B42"/>
                </a:solidFill>
                <a:latin typeface="Calibri"/>
                <a:cs typeface="Calibri"/>
              </a:rPr>
              <a:t>i</a:t>
            </a:r>
            <a:r>
              <a:rPr sz="2000" spc="-100" dirty="0">
                <a:solidFill>
                  <a:srgbClr val="2F3B42"/>
                </a:solidFill>
                <a:latin typeface="Calibri"/>
                <a:cs typeface="Calibri"/>
              </a:rPr>
              <a:t>f</a:t>
            </a:r>
            <a:r>
              <a:rPr sz="2000" spc="-10" dirty="0">
                <a:solidFill>
                  <a:srgbClr val="2F3B42"/>
                </a:solidFill>
                <a:latin typeface="Calibri"/>
                <a:cs typeface="Calibri"/>
              </a:rPr>
              <a:t>e</a:t>
            </a:r>
            <a:r>
              <a:rPr sz="2000" spc="-5" dirty="0">
                <a:solidFill>
                  <a:srgbClr val="2F3B42"/>
                </a:solidFill>
                <a:latin typeface="Calibri"/>
                <a:cs typeface="Calibri"/>
              </a:rPr>
              <a:t> </a:t>
            </a:r>
            <a:r>
              <a:rPr sz="2000" spc="-25" dirty="0">
                <a:solidFill>
                  <a:srgbClr val="2F3B42"/>
                </a:solidFill>
                <a:latin typeface="Calibri"/>
                <a:cs typeface="Calibri"/>
              </a:rPr>
              <a:t>c</a:t>
            </a:r>
            <a:r>
              <a:rPr sz="2000" spc="-40" dirty="0">
                <a:solidFill>
                  <a:srgbClr val="2F3B42"/>
                </a:solidFill>
                <a:latin typeface="Calibri"/>
                <a:cs typeface="Calibri"/>
              </a:rPr>
              <a:t>o</a:t>
            </a:r>
            <a:r>
              <a:rPr sz="2000" spc="-5" dirty="0">
                <a:solidFill>
                  <a:srgbClr val="2F3B42"/>
                </a:solidFill>
                <a:latin typeface="Calibri"/>
                <a:cs typeface="Calibri"/>
              </a:rPr>
              <a:t>m</a:t>
            </a:r>
            <a:r>
              <a:rPr sz="2000" spc="-30" dirty="0">
                <a:solidFill>
                  <a:srgbClr val="2F3B42"/>
                </a:solidFill>
                <a:latin typeface="Calibri"/>
                <a:cs typeface="Calibri"/>
              </a:rPr>
              <a:t>p</a:t>
            </a:r>
            <a:r>
              <a:rPr sz="2000" spc="-20" dirty="0">
                <a:solidFill>
                  <a:srgbClr val="2F3B42"/>
                </a:solidFill>
                <a:latin typeface="Calibri"/>
                <a:cs typeface="Calibri"/>
              </a:rPr>
              <a:t>an</a:t>
            </a:r>
            <a:r>
              <a:rPr sz="2000" spc="-60" dirty="0">
                <a:solidFill>
                  <a:srgbClr val="2F3B42"/>
                </a:solidFill>
                <a:latin typeface="Calibri"/>
                <a:cs typeface="Calibri"/>
              </a:rPr>
              <a:t>i</a:t>
            </a:r>
            <a:r>
              <a:rPr sz="2000" spc="-20" dirty="0">
                <a:solidFill>
                  <a:srgbClr val="2F3B42"/>
                </a:solidFill>
                <a:latin typeface="Calibri"/>
                <a:cs typeface="Calibri"/>
              </a:rPr>
              <a:t>e</a:t>
            </a:r>
            <a:r>
              <a:rPr sz="2000" spc="50" dirty="0">
                <a:solidFill>
                  <a:srgbClr val="2F3B42"/>
                </a:solidFill>
                <a:latin typeface="Calibri"/>
                <a:cs typeface="Calibri"/>
              </a:rPr>
              <a:t>s</a:t>
            </a:r>
            <a:r>
              <a:rPr sz="2000" spc="-130" dirty="0">
                <a:solidFill>
                  <a:srgbClr val="2F3B42"/>
                </a:solidFill>
                <a:latin typeface="Calibri"/>
                <a:cs typeface="Calibri"/>
              </a:rPr>
              <a:t> </a:t>
            </a:r>
            <a:r>
              <a:rPr sz="2000" spc="5" dirty="0">
                <a:solidFill>
                  <a:srgbClr val="2F3B42"/>
                </a:solidFill>
                <a:latin typeface="Calibri"/>
                <a:cs typeface="Calibri"/>
              </a:rPr>
              <a:t>s</a:t>
            </a:r>
            <a:r>
              <a:rPr sz="2000" spc="-60" dirty="0">
                <a:solidFill>
                  <a:srgbClr val="2F3B42"/>
                </a:solidFill>
                <a:latin typeface="Calibri"/>
                <a:cs typeface="Calibri"/>
              </a:rPr>
              <a:t>e</a:t>
            </a:r>
            <a:r>
              <a:rPr sz="2000" spc="25" dirty="0">
                <a:solidFill>
                  <a:srgbClr val="2F3B42"/>
                </a:solidFill>
                <a:latin typeface="Calibri"/>
                <a:cs typeface="Calibri"/>
              </a:rPr>
              <a:t>r</a:t>
            </a:r>
            <a:r>
              <a:rPr sz="2000" spc="-50" dirty="0">
                <a:solidFill>
                  <a:srgbClr val="2F3B42"/>
                </a:solidFill>
                <a:latin typeface="Calibri"/>
                <a:cs typeface="Calibri"/>
              </a:rPr>
              <a:t>v</a:t>
            </a:r>
            <a:r>
              <a:rPr sz="2000" spc="-10" dirty="0">
                <a:solidFill>
                  <a:srgbClr val="2F3B42"/>
                </a:solidFill>
                <a:latin typeface="Calibri"/>
                <a:cs typeface="Calibri"/>
              </a:rPr>
              <a:t>e</a:t>
            </a:r>
            <a:r>
              <a:rPr sz="2000" spc="-5" dirty="0">
                <a:solidFill>
                  <a:srgbClr val="2F3B42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2F3B42"/>
                </a:solidFill>
                <a:latin typeface="Calibri"/>
                <a:cs typeface="Calibri"/>
              </a:rPr>
              <a:t>m</a:t>
            </a:r>
            <a:r>
              <a:rPr sz="2000" spc="-60" dirty="0">
                <a:solidFill>
                  <a:srgbClr val="2F3B42"/>
                </a:solidFill>
                <a:latin typeface="Calibri"/>
                <a:cs typeface="Calibri"/>
              </a:rPr>
              <a:t>or</a:t>
            </a:r>
            <a:r>
              <a:rPr sz="2000" dirty="0">
                <a:solidFill>
                  <a:srgbClr val="2F3B42"/>
                </a:solidFill>
                <a:latin typeface="Calibri"/>
                <a:cs typeface="Calibri"/>
              </a:rPr>
              <a:t>e</a:t>
            </a:r>
            <a:r>
              <a:rPr sz="2000" spc="-130" dirty="0">
                <a:solidFill>
                  <a:srgbClr val="2F3B42"/>
                </a:solidFill>
                <a:latin typeface="Calibri"/>
                <a:cs typeface="Calibri"/>
              </a:rPr>
              <a:t> </a:t>
            </a:r>
            <a:r>
              <a:rPr sz="2000" spc="-50" dirty="0">
                <a:solidFill>
                  <a:srgbClr val="2F3B42"/>
                </a:solidFill>
                <a:latin typeface="Calibri"/>
                <a:cs typeface="Calibri"/>
              </a:rPr>
              <a:t>t</a:t>
            </a:r>
            <a:r>
              <a:rPr sz="2000" spc="-45" dirty="0">
                <a:solidFill>
                  <a:srgbClr val="2F3B42"/>
                </a:solidFill>
                <a:latin typeface="Calibri"/>
                <a:cs typeface="Calibri"/>
              </a:rPr>
              <a:t>h</a:t>
            </a:r>
            <a:r>
              <a:rPr sz="2000" spc="-10" dirty="0">
                <a:solidFill>
                  <a:srgbClr val="2F3B42"/>
                </a:solidFill>
                <a:latin typeface="Calibri"/>
                <a:cs typeface="Calibri"/>
              </a:rPr>
              <a:t>a</a:t>
            </a:r>
            <a:r>
              <a:rPr sz="2000" spc="40" dirty="0">
                <a:solidFill>
                  <a:srgbClr val="2F3B42"/>
                </a:solidFill>
                <a:latin typeface="Calibri"/>
                <a:cs typeface="Calibri"/>
              </a:rPr>
              <a:t>n</a:t>
            </a:r>
            <a:r>
              <a:rPr sz="2000" spc="-130" dirty="0">
                <a:solidFill>
                  <a:srgbClr val="2F3B42"/>
                </a:solidFill>
                <a:latin typeface="Calibri"/>
                <a:cs typeface="Calibri"/>
              </a:rPr>
              <a:t> </a:t>
            </a:r>
            <a:r>
              <a:rPr sz="2000" spc="-60" dirty="0">
                <a:solidFill>
                  <a:srgbClr val="2F3B42"/>
                </a:solidFill>
                <a:latin typeface="Calibri"/>
                <a:cs typeface="Calibri"/>
              </a:rPr>
              <a:t>1</a:t>
            </a:r>
            <a:r>
              <a:rPr sz="2000" spc="-25" dirty="0">
                <a:solidFill>
                  <a:srgbClr val="2F3B42"/>
                </a:solidFill>
                <a:latin typeface="Calibri"/>
                <a:cs typeface="Calibri"/>
              </a:rPr>
              <a:t>3</a:t>
            </a:r>
            <a:r>
              <a:rPr sz="2000" spc="-130" dirty="0">
                <a:solidFill>
                  <a:srgbClr val="2F3B42"/>
                </a:solidFill>
                <a:latin typeface="Calibri"/>
                <a:cs typeface="Calibri"/>
              </a:rPr>
              <a:t> </a:t>
            </a:r>
            <a:r>
              <a:rPr sz="2000" spc="-25" dirty="0">
                <a:solidFill>
                  <a:srgbClr val="2F3B42"/>
                </a:solidFill>
                <a:latin typeface="Calibri"/>
                <a:cs typeface="Calibri"/>
              </a:rPr>
              <a:t>m</a:t>
            </a:r>
            <a:r>
              <a:rPr sz="2000" spc="-45" dirty="0">
                <a:solidFill>
                  <a:srgbClr val="2F3B42"/>
                </a:solidFill>
                <a:latin typeface="Calibri"/>
                <a:cs typeface="Calibri"/>
              </a:rPr>
              <a:t>i</a:t>
            </a:r>
            <a:r>
              <a:rPr sz="2000" spc="-25" dirty="0">
                <a:solidFill>
                  <a:srgbClr val="2F3B42"/>
                </a:solidFill>
                <a:latin typeface="Calibri"/>
                <a:cs typeface="Calibri"/>
              </a:rPr>
              <a:t>ll</a:t>
            </a:r>
            <a:r>
              <a:rPr sz="2000" spc="-35" dirty="0">
                <a:solidFill>
                  <a:srgbClr val="2F3B42"/>
                </a:solidFill>
                <a:latin typeface="Calibri"/>
                <a:cs typeface="Calibri"/>
              </a:rPr>
              <a:t>i</a:t>
            </a:r>
            <a:r>
              <a:rPr sz="2000" spc="-30" dirty="0">
                <a:solidFill>
                  <a:srgbClr val="2F3B42"/>
                </a:solidFill>
                <a:latin typeface="Calibri"/>
                <a:cs typeface="Calibri"/>
              </a:rPr>
              <a:t>on</a:t>
            </a:r>
            <a:r>
              <a:rPr sz="2000" spc="-50" dirty="0">
                <a:solidFill>
                  <a:srgbClr val="2F3B42"/>
                </a:solidFill>
                <a:latin typeface="Calibri"/>
                <a:cs typeface="Calibri"/>
              </a:rPr>
              <a:t> </a:t>
            </a:r>
            <a:r>
              <a:rPr sz="2000" spc="5" dirty="0">
                <a:solidFill>
                  <a:srgbClr val="2F3B42"/>
                </a:solidFill>
                <a:latin typeface="Calibri"/>
                <a:cs typeface="Calibri"/>
              </a:rPr>
              <a:t>p</a:t>
            </a:r>
            <a:r>
              <a:rPr sz="2000" spc="-10" dirty="0">
                <a:solidFill>
                  <a:srgbClr val="2F3B42"/>
                </a:solidFill>
                <a:latin typeface="Calibri"/>
                <a:cs typeface="Calibri"/>
              </a:rPr>
              <a:t>o</a:t>
            </a:r>
            <a:r>
              <a:rPr sz="2000" spc="-55" dirty="0">
                <a:solidFill>
                  <a:srgbClr val="2F3B42"/>
                </a:solidFill>
                <a:latin typeface="Calibri"/>
                <a:cs typeface="Calibri"/>
              </a:rPr>
              <a:t>l</a:t>
            </a:r>
            <a:r>
              <a:rPr sz="2000" spc="-35" dirty="0">
                <a:solidFill>
                  <a:srgbClr val="2F3B42"/>
                </a:solidFill>
                <a:latin typeface="Calibri"/>
                <a:cs typeface="Calibri"/>
              </a:rPr>
              <a:t>i</a:t>
            </a:r>
            <a:r>
              <a:rPr sz="2000" spc="40" dirty="0">
                <a:solidFill>
                  <a:srgbClr val="2F3B42"/>
                </a:solidFill>
                <a:latin typeface="Calibri"/>
                <a:cs typeface="Calibri"/>
              </a:rPr>
              <a:t>c</a:t>
            </a:r>
            <a:r>
              <a:rPr sz="2000" spc="-25" dirty="0">
                <a:solidFill>
                  <a:srgbClr val="2F3B42"/>
                </a:solidFill>
                <a:latin typeface="Calibri"/>
                <a:cs typeface="Calibri"/>
              </a:rPr>
              <a:t>yh</a:t>
            </a:r>
            <a:r>
              <a:rPr sz="2000" spc="-10" dirty="0">
                <a:solidFill>
                  <a:srgbClr val="2F3B42"/>
                </a:solidFill>
                <a:latin typeface="Calibri"/>
                <a:cs typeface="Calibri"/>
              </a:rPr>
              <a:t>o</a:t>
            </a:r>
            <a:r>
              <a:rPr sz="2000" spc="-50" dirty="0">
                <a:solidFill>
                  <a:srgbClr val="2F3B42"/>
                </a:solidFill>
                <a:latin typeface="Calibri"/>
                <a:cs typeface="Calibri"/>
              </a:rPr>
              <a:t>l</a:t>
            </a:r>
            <a:r>
              <a:rPr sz="2000" spc="-10" dirty="0">
                <a:solidFill>
                  <a:srgbClr val="2F3B42"/>
                </a:solidFill>
                <a:latin typeface="Calibri"/>
                <a:cs typeface="Calibri"/>
              </a:rPr>
              <a:t>d</a:t>
            </a:r>
            <a:r>
              <a:rPr sz="2000" spc="-60" dirty="0">
                <a:solidFill>
                  <a:srgbClr val="2F3B42"/>
                </a:solidFill>
                <a:latin typeface="Calibri"/>
                <a:cs typeface="Calibri"/>
              </a:rPr>
              <a:t>e</a:t>
            </a:r>
            <a:r>
              <a:rPr sz="2000" spc="-35" dirty="0">
                <a:solidFill>
                  <a:srgbClr val="2F3B42"/>
                </a:solidFill>
                <a:latin typeface="Calibri"/>
                <a:cs typeface="Calibri"/>
              </a:rPr>
              <a:t>r</a:t>
            </a:r>
            <a:r>
              <a:rPr sz="2000" spc="50" dirty="0">
                <a:solidFill>
                  <a:srgbClr val="2F3B42"/>
                </a:solidFill>
                <a:latin typeface="Calibri"/>
                <a:cs typeface="Calibri"/>
              </a:rPr>
              <a:t>s</a:t>
            </a:r>
            <a:r>
              <a:rPr sz="2000" spc="-130" dirty="0">
                <a:solidFill>
                  <a:srgbClr val="2F3B42"/>
                </a:solidFill>
                <a:latin typeface="Calibri"/>
                <a:cs typeface="Calibri"/>
              </a:rPr>
              <a:t> </a:t>
            </a:r>
            <a:r>
              <a:rPr sz="2000" spc="-80" dirty="0">
                <a:solidFill>
                  <a:srgbClr val="2F3B42"/>
                </a:solidFill>
                <a:latin typeface="Calibri"/>
                <a:cs typeface="Calibri"/>
              </a:rPr>
              <a:t>t</a:t>
            </a:r>
            <a:r>
              <a:rPr sz="2000" spc="-25" dirty="0">
                <a:solidFill>
                  <a:srgbClr val="2F3B42"/>
                </a:solidFill>
                <a:latin typeface="Calibri"/>
                <a:cs typeface="Calibri"/>
              </a:rPr>
              <a:t>o</a:t>
            </a:r>
            <a:r>
              <a:rPr sz="2000" spc="-30" dirty="0">
                <a:solidFill>
                  <a:srgbClr val="2F3B42"/>
                </a:solidFill>
                <a:latin typeface="Calibri"/>
                <a:cs typeface="Calibri"/>
              </a:rPr>
              <a:t>da</a:t>
            </a:r>
            <a:r>
              <a:rPr sz="2000" spc="-110" dirty="0">
                <a:solidFill>
                  <a:srgbClr val="2F3B42"/>
                </a:solidFill>
                <a:latin typeface="Calibri"/>
                <a:cs typeface="Calibri"/>
              </a:rPr>
              <a:t>y</a:t>
            </a:r>
            <a:r>
              <a:rPr sz="2000" spc="-10" dirty="0">
                <a:solidFill>
                  <a:srgbClr val="2F3B42"/>
                </a:solidFill>
                <a:latin typeface="Calibri"/>
                <a:cs typeface="Calibri"/>
              </a:rPr>
              <a:t>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6555714" y="8856820"/>
            <a:ext cx="942742" cy="112494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1549400" y="12268623"/>
            <a:ext cx="2915920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25" dirty="0">
                <a:latin typeface="Calibri"/>
                <a:cs typeface="Calibri"/>
              </a:rPr>
              <a:t>*</a:t>
            </a:r>
            <a:r>
              <a:rPr sz="1000" spc="-40" dirty="0">
                <a:latin typeface="Calibri"/>
                <a:cs typeface="Calibri"/>
              </a:rPr>
              <a:t>R</a:t>
            </a:r>
            <a:r>
              <a:rPr sz="1000" spc="20" dirty="0">
                <a:latin typeface="Calibri"/>
                <a:cs typeface="Calibri"/>
              </a:rPr>
              <a:t>atings</a:t>
            </a:r>
            <a:r>
              <a:rPr sz="1000" spc="-25" dirty="0">
                <a:latin typeface="Calibri"/>
                <a:cs typeface="Calibri"/>
              </a:rPr>
              <a:t> </a:t>
            </a:r>
            <a:r>
              <a:rPr sz="1000" spc="-30" dirty="0">
                <a:latin typeface="Calibri"/>
                <a:cs typeface="Calibri"/>
              </a:rPr>
              <a:t>f</a:t>
            </a:r>
            <a:r>
              <a:rPr sz="1000" dirty="0">
                <a:latin typeface="Calibri"/>
                <a:cs typeface="Calibri"/>
              </a:rPr>
              <a:t>or</a:t>
            </a:r>
            <a:r>
              <a:rPr sz="1000" spc="-25" dirty="0">
                <a:latin typeface="Calibri"/>
                <a:cs typeface="Calibri"/>
              </a:rPr>
              <a:t> </a:t>
            </a:r>
            <a:r>
              <a:rPr sz="1000" spc="-10" dirty="0">
                <a:latin typeface="Calibri"/>
                <a:cs typeface="Calibri"/>
              </a:rPr>
              <a:t>F</a:t>
            </a:r>
            <a:r>
              <a:rPr sz="1000" spc="20" dirty="0">
                <a:latin typeface="Calibri"/>
                <a:cs typeface="Calibri"/>
              </a:rPr>
              <a:t>amily</a:t>
            </a:r>
            <a:r>
              <a:rPr sz="1000" spc="-2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Heri</a:t>
            </a:r>
            <a:r>
              <a:rPr sz="1000" spc="-20" dirty="0">
                <a:latin typeface="Calibri"/>
                <a:cs typeface="Calibri"/>
              </a:rPr>
              <a:t>t</a:t>
            </a:r>
            <a:r>
              <a:rPr sz="1000" spc="25" dirty="0">
                <a:latin typeface="Calibri"/>
                <a:cs typeface="Calibri"/>
              </a:rPr>
              <a:t>a</a:t>
            </a:r>
            <a:r>
              <a:rPr sz="1000" spc="10" dirty="0">
                <a:latin typeface="Calibri"/>
                <a:cs typeface="Calibri"/>
              </a:rPr>
              <a:t>g</a:t>
            </a:r>
            <a:r>
              <a:rPr sz="1000" spc="-5" dirty="0">
                <a:latin typeface="Calibri"/>
                <a:cs typeface="Calibri"/>
              </a:rPr>
              <a:t>e</a:t>
            </a:r>
            <a:r>
              <a:rPr sz="1000" spc="-25" dirty="0">
                <a:latin typeface="Calibri"/>
                <a:cs typeface="Calibri"/>
              </a:rPr>
              <a:t> </a:t>
            </a:r>
            <a:r>
              <a:rPr sz="1000" spc="15" dirty="0">
                <a:latin typeface="Calibri"/>
                <a:cs typeface="Calibri"/>
              </a:rPr>
              <a:t>Li</a:t>
            </a:r>
            <a:r>
              <a:rPr sz="1000" spc="5" dirty="0">
                <a:latin typeface="Calibri"/>
                <a:cs typeface="Calibri"/>
              </a:rPr>
              <a:t>f</a:t>
            </a:r>
            <a:r>
              <a:rPr sz="1000" spc="-5" dirty="0">
                <a:latin typeface="Calibri"/>
                <a:cs typeface="Calibri"/>
              </a:rPr>
              <a:t>e,</a:t>
            </a:r>
            <a:r>
              <a:rPr sz="1000" spc="-25" dirty="0">
                <a:latin typeface="Calibri"/>
                <a:cs typeface="Calibri"/>
              </a:rPr>
              <a:t> </a:t>
            </a:r>
            <a:r>
              <a:rPr sz="1000" spc="25" dirty="0">
                <a:latin typeface="Calibri"/>
                <a:cs typeface="Calibri"/>
              </a:rPr>
              <a:t>a</a:t>
            </a:r>
            <a:r>
              <a:rPr sz="1000" spc="-25" dirty="0">
                <a:latin typeface="Calibri"/>
                <a:cs typeface="Calibri"/>
              </a:rPr>
              <a:t> </a:t>
            </a:r>
            <a:r>
              <a:rPr sz="1000" spc="5" dirty="0">
                <a:latin typeface="Calibri"/>
                <a:cs typeface="Calibri"/>
              </a:rPr>
              <a:t>Globe</a:t>
            </a:r>
            <a:r>
              <a:rPr sz="1000" spc="-25" dirty="0">
                <a:latin typeface="Calibri"/>
                <a:cs typeface="Calibri"/>
              </a:rPr>
              <a:t> </a:t>
            </a:r>
            <a:r>
              <a:rPr sz="1000" spc="15" dirty="0">
                <a:latin typeface="Calibri"/>
                <a:cs typeface="Calibri"/>
              </a:rPr>
              <a:t>Li</a:t>
            </a:r>
            <a:r>
              <a:rPr sz="1000" spc="5" dirty="0">
                <a:latin typeface="Calibri"/>
                <a:cs typeface="Calibri"/>
              </a:rPr>
              <a:t>f</a:t>
            </a:r>
            <a:r>
              <a:rPr sz="1000" spc="-5" dirty="0">
                <a:latin typeface="Calibri"/>
                <a:cs typeface="Calibri"/>
              </a:rPr>
              <a:t>e</a:t>
            </a:r>
            <a:r>
              <a:rPr sz="1000" spc="-2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c</a:t>
            </a:r>
            <a:r>
              <a:rPr sz="1000" spc="25" dirty="0">
                <a:latin typeface="Calibri"/>
                <a:cs typeface="Calibri"/>
              </a:rPr>
              <a:t>om</a:t>
            </a:r>
            <a:r>
              <a:rPr sz="1000" spc="5" dirty="0">
                <a:latin typeface="Calibri"/>
                <a:cs typeface="Calibri"/>
              </a:rPr>
              <a:t>p</a:t>
            </a:r>
            <a:r>
              <a:rPr sz="1000" spc="15" dirty="0">
                <a:latin typeface="Calibri"/>
                <a:cs typeface="Calibri"/>
              </a:rPr>
              <a:t>any</a:t>
            </a:r>
            <a:endParaRPr sz="1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2700"/>
            <a:ext cx="5591175" cy="129921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69218" y="966385"/>
            <a:ext cx="2250440" cy="2222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8255">
              <a:lnSpc>
                <a:spcPct val="104200"/>
              </a:lnSpc>
            </a:pPr>
            <a:r>
              <a:rPr sz="2800" spc="8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h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2800" spc="75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2800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20" dirty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sz="2800" spc="-7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800" spc="4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800" spc="-204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,</a:t>
            </a:r>
            <a:r>
              <a:rPr sz="2800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2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2800" spc="15" dirty="0">
                <a:solidFill>
                  <a:srgbClr val="FFFFFF"/>
                </a:solidFill>
                <a:latin typeface="Calibri"/>
                <a:cs typeface="Calibri"/>
              </a:rPr>
              <a:t>h</a:t>
            </a:r>
            <a:r>
              <a:rPr sz="2800" spc="-3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800" spc="-4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800" spc="-1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35" dirty="0">
                <a:solidFill>
                  <a:srgbClr val="FFFFFF"/>
                </a:solidFill>
                <a:latin typeface="Calibri"/>
                <a:cs typeface="Calibri"/>
              </a:rPr>
              <a:t>w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il</a:t>
            </a:r>
            <a:r>
              <a:rPr sz="2800" spc="70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2800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55" dirty="0">
                <a:solidFill>
                  <a:srgbClr val="FFFFFF"/>
                </a:solidFill>
                <a:latin typeface="Calibri"/>
                <a:cs typeface="Calibri"/>
              </a:rPr>
              <a:t>b</a:t>
            </a:r>
            <a:r>
              <a:rPr sz="2800" spc="-1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800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FFFFFF"/>
                </a:solidFill>
                <a:latin typeface="Calibri"/>
                <a:cs typeface="Calibri"/>
              </a:rPr>
              <a:t>ov</a:t>
            </a:r>
            <a:r>
              <a:rPr sz="2800" spc="-3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ts val="4190"/>
              </a:lnSpc>
            </a:pPr>
            <a:r>
              <a:rPr sz="4000" b="1" spc="10" dirty="0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r>
              <a:rPr sz="4000" b="1" spc="-225" dirty="0">
                <a:solidFill>
                  <a:srgbClr val="FFFFFF"/>
                </a:solidFill>
                <a:latin typeface="Calibri"/>
                <a:cs typeface="Calibri"/>
              </a:rPr>
              <a:t>.</a:t>
            </a:r>
            <a:r>
              <a:rPr sz="4000" b="1" spc="20" dirty="0">
                <a:solidFill>
                  <a:srgbClr val="FFFFFF"/>
                </a:solidFill>
                <a:latin typeface="Calibri"/>
                <a:cs typeface="Calibri"/>
              </a:rPr>
              <a:t>7</a:t>
            </a:r>
            <a:r>
              <a:rPr sz="4000" b="1" spc="-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000" b="1" spc="45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4000" b="1" spc="-15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4000" b="1" spc="35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4000" b="1" spc="40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4000" b="1" spc="-35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4000" b="1" spc="15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4000" b="1" spc="85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endParaRPr sz="4000">
              <a:latin typeface="Calibri"/>
              <a:cs typeface="Calibri"/>
            </a:endParaRPr>
          </a:p>
          <a:p>
            <a:pPr marL="12700">
              <a:lnSpc>
                <a:spcPts val="3310"/>
              </a:lnSpc>
            </a:pPr>
            <a:r>
              <a:rPr sz="2800" spc="-20" dirty="0">
                <a:solidFill>
                  <a:srgbClr val="FFFFFF"/>
                </a:solidFill>
                <a:latin typeface="Calibri"/>
                <a:cs typeface="Calibri"/>
              </a:rPr>
              <a:t>ne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w</a:t>
            </a:r>
            <a:r>
              <a:rPr sz="2800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65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2800" spc="40" dirty="0">
                <a:solidFill>
                  <a:srgbClr val="FFFFFF"/>
                </a:solidFill>
                <a:latin typeface="Calibri"/>
                <a:cs typeface="Calibri"/>
              </a:rPr>
              <a:t>an</a:t>
            </a: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2800" spc="-3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2800" spc="65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2800" spc="5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800" spc="35" dirty="0">
                <a:solidFill>
                  <a:srgbClr val="FFFFFF"/>
                </a:solidFill>
                <a:latin typeface="Calibri"/>
                <a:cs typeface="Calibri"/>
              </a:rPr>
              <a:t>se</a:t>
            </a:r>
            <a:r>
              <a:rPr sz="2800" spc="40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2800" spc="-15" dirty="0">
                <a:solidFill>
                  <a:srgbClr val="FFFFFF"/>
                </a:solidFill>
                <a:latin typeface="Calibri"/>
                <a:cs typeface="Calibri"/>
              </a:rPr>
              <a:t>.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916845" y="2002492"/>
            <a:ext cx="4693920" cy="15646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622300" algn="r">
              <a:lnSpc>
                <a:spcPct val="89100"/>
              </a:lnSpc>
            </a:pPr>
            <a:r>
              <a:rPr sz="2800" spc="190" dirty="0">
                <a:solidFill>
                  <a:srgbClr val="5A6368"/>
                </a:solidFill>
                <a:latin typeface="Calibri"/>
                <a:cs typeface="Calibri"/>
              </a:rPr>
              <a:t>S</a:t>
            </a:r>
            <a:r>
              <a:rPr sz="2800" spc="-5" dirty="0">
                <a:solidFill>
                  <a:srgbClr val="5A6368"/>
                </a:solidFill>
                <a:latin typeface="Calibri"/>
                <a:cs typeface="Calibri"/>
              </a:rPr>
              <a:t>o</a:t>
            </a:r>
            <a:r>
              <a:rPr sz="2800" spc="40" dirty="0">
                <a:solidFill>
                  <a:srgbClr val="5A6368"/>
                </a:solidFill>
                <a:latin typeface="Calibri"/>
                <a:cs typeface="Calibri"/>
              </a:rPr>
              <a:t>m</a:t>
            </a:r>
            <a:r>
              <a:rPr sz="2800" spc="-15" dirty="0">
                <a:solidFill>
                  <a:srgbClr val="5A6368"/>
                </a:solidFill>
                <a:latin typeface="Calibri"/>
                <a:cs typeface="Calibri"/>
              </a:rPr>
              <a:t>e</a:t>
            </a:r>
            <a:r>
              <a:rPr sz="2800" spc="-70" dirty="0">
                <a:solidFill>
                  <a:srgbClr val="5A6368"/>
                </a:solidFill>
                <a:latin typeface="Calibri"/>
                <a:cs typeface="Calibri"/>
              </a:rPr>
              <a:t> </a:t>
            </a:r>
            <a:r>
              <a:rPr sz="2800" spc="65" dirty="0">
                <a:solidFill>
                  <a:srgbClr val="5A6368"/>
                </a:solidFill>
                <a:latin typeface="Calibri"/>
                <a:cs typeface="Calibri"/>
              </a:rPr>
              <a:t>c</a:t>
            </a:r>
            <a:r>
              <a:rPr sz="2800" spc="40" dirty="0">
                <a:solidFill>
                  <a:srgbClr val="5A6368"/>
                </a:solidFill>
                <a:latin typeface="Calibri"/>
                <a:cs typeface="Calibri"/>
              </a:rPr>
              <a:t>a</a:t>
            </a:r>
            <a:r>
              <a:rPr sz="2800" spc="30" dirty="0">
                <a:solidFill>
                  <a:srgbClr val="5A6368"/>
                </a:solidFill>
                <a:latin typeface="Calibri"/>
                <a:cs typeface="Calibri"/>
              </a:rPr>
              <a:t>n</a:t>
            </a:r>
            <a:r>
              <a:rPr sz="2800" spc="20" dirty="0">
                <a:solidFill>
                  <a:srgbClr val="5A6368"/>
                </a:solidFill>
                <a:latin typeface="Calibri"/>
                <a:cs typeface="Calibri"/>
              </a:rPr>
              <a:t>c</a:t>
            </a:r>
            <a:r>
              <a:rPr sz="2800" spc="-35" dirty="0">
                <a:solidFill>
                  <a:srgbClr val="5A6368"/>
                </a:solidFill>
                <a:latin typeface="Calibri"/>
                <a:cs typeface="Calibri"/>
              </a:rPr>
              <a:t>e</a:t>
            </a:r>
            <a:r>
              <a:rPr sz="2800" spc="0" dirty="0">
                <a:solidFill>
                  <a:srgbClr val="5A6368"/>
                </a:solidFill>
                <a:latin typeface="Calibri"/>
                <a:cs typeface="Calibri"/>
              </a:rPr>
              <a:t>r</a:t>
            </a:r>
            <a:r>
              <a:rPr sz="2800" spc="75" dirty="0">
                <a:solidFill>
                  <a:srgbClr val="5A6368"/>
                </a:solidFill>
                <a:latin typeface="Calibri"/>
                <a:cs typeface="Calibri"/>
              </a:rPr>
              <a:t>s</a:t>
            </a:r>
            <a:r>
              <a:rPr sz="2800" spc="-70" dirty="0">
                <a:solidFill>
                  <a:srgbClr val="5A6368"/>
                </a:solidFill>
                <a:latin typeface="Calibri"/>
                <a:cs typeface="Calibri"/>
              </a:rPr>
              <a:t> </a:t>
            </a:r>
            <a:r>
              <a:rPr sz="2800" spc="15" dirty="0">
                <a:solidFill>
                  <a:srgbClr val="5A6368"/>
                </a:solidFill>
                <a:latin typeface="Calibri"/>
                <a:cs typeface="Calibri"/>
              </a:rPr>
              <a:t>l</a:t>
            </a:r>
            <a:r>
              <a:rPr sz="2800" spc="-15" dirty="0">
                <a:solidFill>
                  <a:srgbClr val="5A6368"/>
                </a:solidFill>
                <a:latin typeface="Calibri"/>
                <a:cs typeface="Calibri"/>
              </a:rPr>
              <a:t>i</a:t>
            </a:r>
            <a:r>
              <a:rPr sz="2800" spc="30" dirty="0">
                <a:solidFill>
                  <a:srgbClr val="5A6368"/>
                </a:solidFill>
                <a:latin typeface="Calibri"/>
                <a:cs typeface="Calibri"/>
              </a:rPr>
              <a:t>k</a:t>
            </a:r>
            <a:r>
              <a:rPr sz="2800" spc="-15" dirty="0">
                <a:solidFill>
                  <a:srgbClr val="5A6368"/>
                </a:solidFill>
                <a:latin typeface="Calibri"/>
                <a:cs typeface="Calibri"/>
              </a:rPr>
              <a:t>e</a:t>
            </a:r>
            <a:r>
              <a:rPr sz="2800" spc="-70" dirty="0">
                <a:solidFill>
                  <a:srgbClr val="5A6368"/>
                </a:solidFill>
                <a:latin typeface="Calibri"/>
                <a:cs typeface="Calibri"/>
              </a:rPr>
              <a:t> </a:t>
            </a:r>
            <a:r>
              <a:rPr sz="3600" b="1" spc="30" dirty="0">
                <a:solidFill>
                  <a:srgbClr val="5A6368"/>
                </a:solidFill>
                <a:latin typeface="Calibri"/>
                <a:cs typeface="Calibri"/>
              </a:rPr>
              <a:t>b</a:t>
            </a:r>
            <a:r>
              <a:rPr sz="3600" b="1" spc="-15" dirty="0">
                <a:solidFill>
                  <a:srgbClr val="5A6368"/>
                </a:solidFill>
                <a:latin typeface="Calibri"/>
                <a:cs typeface="Calibri"/>
              </a:rPr>
              <a:t>r</a:t>
            </a:r>
            <a:r>
              <a:rPr sz="3600" b="1" spc="-45" dirty="0">
                <a:solidFill>
                  <a:srgbClr val="5A6368"/>
                </a:solidFill>
                <a:latin typeface="Calibri"/>
                <a:cs typeface="Calibri"/>
              </a:rPr>
              <a:t>e</a:t>
            </a:r>
            <a:r>
              <a:rPr sz="3600" b="1" spc="-25" dirty="0">
                <a:solidFill>
                  <a:srgbClr val="5A6368"/>
                </a:solidFill>
                <a:latin typeface="Calibri"/>
                <a:cs typeface="Calibri"/>
              </a:rPr>
              <a:t>a</a:t>
            </a:r>
            <a:r>
              <a:rPr sz="3600" b="1" spc="90" dirty="0">
                <a:solidFill>
                  <a:srgbClr val="5A6368"/>
                </a:solidFill>
                <a:latin typeface="Calibri"/>
                <a:cs typeface="Calibri"/>
              </a:rPr>
              <a:t>s</a:t>
            </a:r>
            <a:r>
              <a:rPr sz="3600" b="1" spc="20" dirty="0">
                <a:solidFill>
                  <a:srgbClr val="5A6368"/>
                </a:solidFill>
                <a:latin typeface="Calibri"/>
                <a:cs typeface="Calibri"/>
              </a:rPr>
              <a:t>t</a:t>
            </a:r>
            <a:r>
              <a:rPr sz="3600" b="1" spc="55" dirty="0">
                <a:solidFill>
                  <a:srgbClr val="5A6368"/>
                </a:solidFill>
                <a:latin typeface="Calibri"/>
                <a:cs typeface="Calibri"/>
              </a:rPr>
              <a:t>,</a:t>
            </a:r>
            <a:r>
              <a:rPr sz="3600" b="1" spc="45" dirty="0">
                <a:solidFill>
                  <a:srgbClr val="5A6368"/>
                </a:solidFill>
                <a:latin typeface="Calibri"/>
                <a:cs typeface="Calibri"/>
              </a:rPr>
              <a:t> </a:t>
            </a:r>
            <a:r>
              <a:rPr sz="3600" b="1" spc="30" dirty="0">
                <a:solidFill>
                  <a:srgbClr val="5A6368"/>
                </a:solidFill>
                <a:latin typeface="Calibri"/>
                <a:cs typeface="Calibri"/>
              </a:rPr>
              <a:t>p</a:t>
            </a:r>
            <a:r>
              <a:rPr sz="3600" b="1" spc="-15" dirty="0">
                <a:solidFill>
                  <a:srgbClr val="5A6368"/>
                </a:solidFill>
                <a:latin typeface="Calibri"/>
                <a:cs typeface="Calibri"/>
              </a:rPr>
              <a:t>r</a:t>
            </a:r>
            <a:r>
              <a:rPr sz="3600" b="1" spc="-45" dirty="0">
                <a:solidFill>
                  <a:srgbClr val="5A6368"/>
                </a:solidFill>
                <a:latin typeface="Calibri"/>
                <a:cs typeface="Calibri"/>
              </a:rPr>
              <a:t>o</a:t>
            </a:r>
            <a:r>
              <a:rPr sz="3600" b="1" spc="90" dirty="0">
                <a:solidFill>
                  <a:srgbClr val="5A6368"/>
                </a:solidFill>
                <a:latin typeface="Calibri"/>
                <a:cs typeface="Calibri"/>
              </a:rPr>
              <a:t>s</a:t>
            </a:r>
            <a:r>
              <a:rPr sz="3600" b="1" spc="-25" dirty="0">
                <a:solidFill>
                  <a:srgbClr val="5A6368"/>
                </a:solidFill>
                <a:latin typeface="Calibri"/>
                <a:cs typeface="Calibri"/>
              </a:rPr>
              <a:t>t</a:t>
            </a:r>
            <a:r>
              <a:rPr sz="3600" b="1" spc="-15" dirty="0">
                <a:solidFill>
                  <a:srgbClr val="5A6368"/>
                </a:solidFill>
                <a:latin typeface="Calibri"/>
                <a:cs typeface="Calibri"/>
              </a:rPr>
              <a:t>a</a:t>
            </a:r>
            <a:r>
              <a:rPr sz="3600" b="1" spc="-60" dirty="0">
                <a:solidFill>
                  <a:srgbClr val="5A6368"/>
                </a:solidFill>
                <a:latin typeface="Calibri"/>
                <a:cs typeface="Calibri"/>
              </a:rPr>
              <a:t>t</a:t>
            </a:r>
            <a:r>
              <a:rPr sz="3600" b="1" spc="-95" dirty="0">
                <a:solidFill>
                  <a:srgbClr val="5A6368"/>
                </a:solidFill>
                <a:latin typeface="Calibri"/>
                <a:cs typeface="Calibri"/>
              </a:rPr>
              <a:t>e</a:t>
            </a:r>
            <a:r>
              <a:rPr sz="3600" b="1" spc="55" dirty="0">
                <a:solidFill>
                  <a:srgbClr val="5A6368"/>
                </a:solidFill>
                <a:latin typeface="Calibri"/>
                <a:cs typeface="Calibri"/>
              </a:rPr>
              <a:t>,</a:t>
            </a:r>
            <a:r>
              <a:rPr sz="3600" b="1" spc="-150" dirty="0">
                <a:solidFill>
                  <a:srgbClr val="5A6368"/>
                </a:solidFill>
                <a:latin typeface="Calibri"/>
                <a:cs typeface="Calibri"/>
              </a:rPr>
              <a:t> </a:t>
            </a:r>
            <a:r>
              <a:rPr sz="3600" b="1" spc="-254" dirty="0">
                <a:solidFill>
                  <a:srgbClr val="5A6368"/>
                </a:solidFill>
                <a:latin typeface="Calibri"/>
                <a:cs typeface="Calibri"/>
              </a:rPr>
              <a:t>&amp;</a:t>
            </a:r>
            <a:r>
              <a:rPr sz="3600" b="1" spc="-150" dirty="0">
                <a:solidFill>
                  <a:srgbClr val="5A6368"/>
                </a:solidFill>
                <a:latin typeface="Calibri"/>
                <a:cs typeface="Calibri"/>
              </a:rPr>
              <a:t> </a:t>
            </a:r>
            <a:r>
              <a:rPr sz="3600" b="1" spc="-85" dirty="0">
                <a:solidFill>
                  <a:srgbClr val="5A6368"/>
                </a:solidFill>
                <a:latin typeface="Calibri"/>
                <a:cs typeface="Calibri"/>
              </a:rPr>
              <a:t>o</a:t>
            </a:r>
            <a:r>
              <a:rPr sz="3600" b="1" spc="-25" dirty="0">
                <a:solidFill>
                  <a:srgbClr val="5A6368"/>
                </a:solidFill>
                <a:latin typeface="Calibri"/>
                <a:cs typeface="Calibri"/>
              </a:rPr>
              <a:t>v</a:t>
            </a:r>
            <a:r>
              <a:rPr sz="3600" b="1" spc="5" dirty="0">
                <a:solidFill>
                  <a:srgbClr val="5A6368"/>
                </a:solidFill>
                <a:latin typeface="Calibri"/>
                <a:cs typeface="Calibri"/>
              </a:rPr>
              <a:t>a</a:t>
            </a:r>
            <a:r>
              <a:rPr sz="3600" b="1" spc="15" dirty="0">
                <a:solidFill>
                  <a:srgbClr val="5A6368"/>
                </a:solidFill>
                <a:latin typeface="Calibri"/>
                <a:cs typeface="Calibri"/>
              </a:rPr>
              <a:t>r</a:t>
            </a:r>
            <a:r>
              <a:rPr sz="3600" b="1" spc="-60" dirty="0">
                <a:solidFill>
                  <a:srgbClr val="5A6368"/>
                </a:solidFill>
                <a:latin typeface="Calibri"/>
                <a:cs typeface="Calibri"/>
              </a:rPr>
              <a:t>i</a:t>
            </a:r>
            <a:r>
              <a:rPr sz="3600" b="1" spc="5" dirty="0">
                <a:solidFill>
                  <a:srgbClr val="5A6368"/>
                </a:solidFill>
                <a:latin typeface="Calibri"/>
                <a:cs typeface="Calibri"/>
              </a:rPr>
              <a:t>a</a:t>
            </a:r>
            <a:r>
              <a:rPr sz="3600" b="1" spc="95" dirty="0">
                <a:solidFill>
                  <a:srgbClr val="5A6368"/>
                </a:solidFill>
                <a:latin typeface="Calibri"/>
                <a:cs typeface="Calibri"/>
              </a:rPr>
              <a:t>n</a:t>
            </a:r>
            <a:r>
              <a:rPr sz="3600" b="1" spc="-290" dirty="0">
                <a:solidFill>
                  <a:srgbClr val="5A6368"/>
                </a:solidFill>
                <a:latin typeface="Calibri"/>
                <a:cs typeface="Calibri"/>
              </a:rPr>
              <a:t> </a:t>
            </a:r>
            <a:r>
              <a:rPr sz="2800" spc="65" dirty="0">
                <a:solidFill>
                  <a:srgbClr val="5A6368"/>
                </a:solidFill>
                <a:latin typeface="Calibri"/>
                <a:cs typeface="Calibri"/>
              </a:rPr>
              <a:t>c</a:t>
            </a:r>
            <a:r>
              <a:rPr sz="2800" spc="25" dirty="0">
                <a:solidFill>
                  <a:srgbClr val="5A6368"/>
                </a:solidFill>
                <a:latin typeface="Calibri"/>
                <a:cs typeface="Calibri"/>
              </a:rPr>
              <a:t>a</a:t>
            </a:r>
            <a:r>
              <a:rPr sz="2800" spc="70" dirty="0">
                <a:solidFill>
                  <a:srgbClr val="5A6368"/>
                </a:solidFill>
                <a:latin typeface="Calibri"/>
                <a:cs typeface="Calibri"/>
              </a:rPr>
              <a:t>n</a:t>
            </a:r>
            <a:r>
              <a:rPr sz="2800" spc="-70" dirty="0">
                <a:solidFill>
                  <a:srgbClr val="5A6368"/>
                </a:solidFill>
                <a:latin typeface="Calibri"/>
                <a:cs typeface="Calibri"/>
              </a:rPr>
              <a:t> </a:t>
            </a:r>
            <a:r>
              <a:rPr sz="2800" spc="55" dirty="0">
                <a:solidFill>
                  <a:srgbClr val="5A6368"/>
                </a:solidFill>
                <a:latin typeface="Calibri"/>
                <a:cs typeface="Calibri"/>
              </a:rPr>
              <a:t>b</a:t>
            </a:r>
            <a:r>
              <a:rPr sz="2800" spc="-15" dirty="0">
                <a:solidFill>
                  <a:srgbClr val="5A6368"/>
                </a:solidFill>
                <a:latin typeface="Calibri"/>
                <a:cs typeface="Calibri"/>
              </a:rPr>
              <a:t>e</a:t>
            </a:r>
            <a:r>
              <a:rPr sz="2800" spc="-10" dirty="0">
                <a:solidFill>
                  <a:srgbClr val="5A6368"/>
                </a:solidFill>
                <a:latin typeface="Calibri"/>
                <a:cs typeface="Calibri"/>
              </a:rPr>
              <a:t> </a:t>
            </a:r>
            <a:r>
              <a:rPr sz="2800" spc="15" dirty="0">
                <a:solidFill>
                  <a:srgbClr val="5A6368"/>
                </a:solidFill>
                <a:latin typeface="Calibri"/>
                <a:cs typeface="Calibri"/>
              </a:rPr>
              <a:t>h</a:t>
            </a:r>
            <a:r>
              <a:rPr sz="2800" spc="-35" dirty="0">
                <a:solidFill>
                  <a:srgbClr val="5A6368"/>
                </a:solidFill>
                <a:latin typeface="Calibri"/>
                <a:cs typeface="Calibri"/>
              </a:rPr>
              <a:t>e</a:t>
            </a:r>
            <a:r>
              <a:rPr sz="2800" spc="-40" dirty="0">
                <a:solidFill>
                  <a:srgbClr val="5A6368"/>
                </a:solidFill>
                <a:latin typeface="Calibri"/>
                <a:cs typeface="Calibri"/>
              </a:rPr>
              <a:t>r</a:t>
            </a:r>
            <a:r>
              <a:rPr sz="2800" spc="-20" dirty="0">
                <a:solidFill>
                  <a:srgbClr val="5A6368"/>
                </a:solidFill>
                <a:latin typeface="Calibri"/>
                <a:cs typeface="Calibri"/>
              </a:rPr>
              <a:t>e</a:t>
            </a:r>
            <a:r>
              <a:rPr sz="2800" spc="20" dirty="0">
                <a:solidFill>
                  <a:srgbClr val="5A6368"/>
                </a:solidFill>
                <a:latin typeface="Calibri"/>
                <a:cs typeface="Calibri"/>
              </a:rPr>
              <a:t>d</a:t>
            </a:r>
            <a:r>
              <a:rPr sz="2800" spc="-25" dirty="0">
                <a:solidFill>
                  <a:srgbClr val="5A6368"/>
                </a:solidFill>
                <a:latin typeface="Calibri"/>
                <a:cs typeface="Calibri"/>
              </a:rPr>
              <a:t>i</a:t>
            </a:r>
            <a:r>
              <a:rPr sz="2800" spc="5" dirty="0">
                <a:solidFill>
                  <a:srgbClr val="5A6368"/>
                </a:solidFill>
                <a:latin typeface="Calibri"/>
                <a:cs typeface="Calibri"/>
              </a:rPr>
              <a:t>t</a:t>
            </a:r>
            <a:r>
              <a:rPr sz="2800" dirty="0">
                <a:solidFill>
                  <a:srgbClr val="5A6368"/>
                </a:solidFill>
                <a:latin typeface="Calibri"/>
                <a:cs typeface="Calibri"/>
              </a:rPr>
              <a:t>a</a:t>
            </a:r>
            <a:r>
              <a:rPr sz="2800" spc="125" dirty="0">
                <a:solidFill>
                  <a:srgbClr val="5A6368"/>
                </a:solidFill>
                <a:latin typeface="Calibri"/>
                <a:cs typeface="Calibri"/>
              </a:rPr>
              <a:t>r</a:t>
            </a:r>
            <a:r>
              <a:rPr sz="2800" spc="20" dirty="0">
                <a:solidFill>
                  <a:srgbClr val="5A6368"/>
                </a:solidFill>
                <a:latin typeface="Calibri"/>
                <a:cs typeface="Calibri"/>
              </a:rPr>
              <a:t>y</a:t>
            </a:r>
            <a:r>
              <a:rPr sz="2800" spc="-60" dirty="0">
                <a:solidFill>
                  <a:srgbClr val="5A6368"/>
                </a:solidFill>
                <a:latin typeface="Calibri"/>
                <a:cs typeface="Calibri"/>
              </a:rPr>
              <a:t>;</a:t>
            </a:r>
            <a:r>
              <a:rPr sz="2800" spc="-70" dirty="0">
                <a:solidFill>
                  <a:srgbClr val="5A6368"/>
                </a:solidFill>
                <a:latin typeface="Calibri"/>
                <a:cs typeface="Calibri"/>
              </a:rPr>
              <a:t> </a:t>
            </a:r>
            <a:r>
              <a:rPr sz="4200" b="1" spc="-220" dirty="0">
                <a:solidFill>
                  <a:srgbClr val="303C42"/>
                </a:solidFill>
                <a:latin typeface="Trebuchet MS"/>
                <a:cs typeface="Trebuchet MS"/>
              </a:rPr>
              <a:t>h</a:t>
            </a:r>
            <a:r>
              <a:rPr sz="4200" b="1" spc="-229" dirty="0">
                <a:solidFill>
                  <a:srgbClr val="303C42"/>
                </a:solidFill>
                <a:latin typeface="Trebuchet MS"/>
                <a:cs typeface="Trebuchet MS"/>
              </a:rPr>
              <a:t>o</a:t>
            </a:r>
            <a:r>
              <a:rPr sz="4200" b="1" spc="-245" dirty="0">
                <a:solidFill>
                  <a:srgbClr val="303C42"/>
                </a:solidFill>
                <a:latin typeface="Trebuchet MS"/>
                <a:cs typeface="Trebuchet MS"/>
              </a:rPr>
              <a:t>w</a:t>
            </a:r>
            <a:r>
              <a:rPr sz="4200" b="1" spc="-325" dirty="0">
                <a:solidFill>
                  <a:srgbClr val="303C42"/>
                </a:solidFill>
                <a:latin typeface="Trebuchet MS"/>
                <a:cs typeface="Trebuchet MS"/>
              </a:rPr>
              <a:t>e</a:t>
            </a:r>
            <a:r>
              <a:rPr sz="4200" b="1" spc="-330" dirty="0">
                <a:solidFill>
                  <a:srgbClr val="303C42"/>
                </a:solidFill>
                <a:latin typeface="Trebuchet MS"/>
                <a:cs typeface="Trebuchet MS"/>
              </a:rPr>
              <a:t>v</a:t>
            </a:r>
            <a:r>
              <a:rPr sz="4200" b="1" spc="-365" dirty="0">
                <a:solidFill>
                  <a:srgbClr val="303C42"/>
                </a:solidFill>
                <a:latin typeface="Trebuchet MS"/>
                <a:cs typeface="Trebuchet MS"/>
              </a:rPr>
              <a:t>e</a:t>
            </a:r>
            <a:r>
              <a:rPr sz="4200" b="1" spc="-640" dirty="0">
                <a:solidFill>
                  <a:srgbClr val="303C42"/>
                </a:solidFill>
                <a:latin typeface="Trebuchet MS"/>
                <a:cs typeface="Trebuchet MS"/>
              </a:rPr>
              <a:t>r</a:t>
            </a:r>
            <a:r>
              <a:rPr sz="2800" spc="710" dirty="0">
                <a:solidFill>
                  <a:srgbClr val="303C42"/>
                </a:solidFill>
                <a:latin typeface="Calibri"/>
                <a:cs typeface="Calibri"/>
              </a:rPr>
              <a:t>…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289800" y="9575800"/>
            <a:ext cx="2463800" cy="3086100"/>
          </a:xfrm>
          <a:custGeom>
            <a:avLst/>
            <a:gdLst/>
            <a:ahLst/>
            <a:cxnLst/>
            <a:rect l="l" t="t" r="r" b="b"/>
            <a:pathLst>
              <a:path w="2463800" h="3086100">
                <a:moveTo>
                  <a:pt x="1543050" y="0"/>
                </a:moveTo>
                <a:lnTo>
                  <a:pt x="1416495" y="5115"/>
                </a:lnTo>
                <a:lnTo>
                  <a:pt x="1292758" y="20195"/>
                </a:lnTo>
                <a:lnTo>
                  <a:pt x="1172235" y="44844"/>
                </a:lnTo>
                <a:lnTo>
                  <a:pt x="1055324" y="78665"/>
                </a:lnTo>
                <a:lnTo>
                  <a:pt x="942423" y="121259"/>
                </a:lnTo>
                <a:lnTo>
                  <a:pt x="833927" y="172231"/>
                </a:lnTo>
                <a:lnTo>
                  <a:pt x="730234" y="231183"/>
                </a:lnTo>
                <a:lnTo>
                  <a:pt x="631742" y="297717"/>
                </a:lnTo>
                <a:lnTo>
                  <a:pt x="538847" y="371437"/>
                </a:lnTo>
                <a:lnTo>
                  <a:pt x="451946" y="451946"/>
                </a:lnTo>
                <a:lnTo>
                  <a:pt x="371437" y="538847"/>
                </a:lnTo>
                <a:lnTo>
                  <a:pt x="297717" y="631742"/>
                </a:lnTo>
                <a:lnTo>
                  <a:pt x="231183" y="730234"/>
                </a:lnTo>
                <a:lnTo>
                  <a:pt x="172231" y="833927"/>
                </a:lnTo>
                <a:lnTo>
                  <a:pt x="121259" y="942423"/>
                </a:lnTo>
                <a:lnTo>
                  <a:pt x="78665" y="1055324"/>
                </a:lnTo>
                <a:lnTo>
                  <a:pt x="44844" y="1172235"/>
                </a:lnTo>
                <a:lnTo>
                  <a:pt x="20195" y="1292758"/>
                </a:lnTo>
                <a:lnTo>
                  <a:pt x="5115" y="1416495"/>
                </a:lnTo>
                <a:lnTo>
                  <a:pt x="0" y="1543050"/>
                </a:lnTo>
                <a:lnTo>
                  <a:pt x="5115" y="1669604"/>
                </a:lnTo>
                <a:lnTo>
                  <a:pt x="20195" y="1793341"/>
                </a:lnTo>
                <a:lnTo>
                  <a:pt x="44844" y="1913864"/>
                </a:lnTo>
                <a:lnTo>
                  <a:pt x="78665" y="2030775"/>
                </a:lnTo>
                <a:lnTo>
                  <a:pt x="121259" y="2143676"/>
                </a:lnTo>
                <a:lnTo>
                  <a:pt x="172231" y="2252172"/>
                </a:lnTo>
                <a:lnTo>
                  <a:pt x="231183" y="2355865"/>
                </a:lnTo>
                <a:lnTo>
                  <a:pt x="297717" y="2454357"/>
                </a:lnTo>
                <a:lnTo>
                  <a:pt x="371437" y="2547252"/>
                </a:lnTo>
                <a:lnTo>
                  <a:pt x="451946" y="2634153"/>
                </a:lnTo>
                <a:lnTo>
                  <a:pt x="538847" y="2714662"/>
                </a:lnTo>
                <a:lnTo>
                  <a:pt x="631742" y="2788382"/>
                </a:lnTo>
                <a:lnTo>
                  <a:pt x="730234" y="2854916"/>
                </a:lnTo>
                <a:lnTo>
                  <a:pt x="833927" y="2913868"/>
                </a:lnTo>
                <a:lnTo>
                  <a:pt x="942423" y="2964840"/>
                </a:lnTo>
                <a:lnTo>
                  <a:pt x="1055324" y="3007434"/>
                </a:lnTo>
                <a:lnTo>
                  <a:pt x="1172235" y="3041255"/>
                </a:lnTo>
                <a:lnTo>
                  <a:pt x="1292758" y="3065904"/>
                </a:lnTo>
                <a:lnTo>
                  <a:pt x="1416495" y="3080984"/>
                </a:lnTo>
                <a:lnTo>
                  <a:pt x="1543050" y="3086100"/>
                </a:lnTo>
                <a:lnTo>
                  <a:pt x="1669604" y="3080984"/>
                </a:lnTo>
                <a:lnTo>
                  <a:pt x="1793341" y="3065904"/>
                </a:lnTo>
                <a:lnTo>
                  <a:pt x="1913864" y="3041255"/>
                </a:lnTo>
                <a:lnTo>
                  <a:pt x="2030775" y="3007434"/>
                </a:lnTo>
                <a:lnTo>
                  <a:pt x="2143676" y="2964840"/>
                </a:lnTo>
                <a:lnTo>
                  <a:pt x="2252172" y="2913868"/>
                </a:lnTo>
                <a:lnTo>
                  <a:pt x="2355865" y="2854916"/>
                </a:lnTo>
                <a:lnTo>
                  <a:pt x="2454357" y="2788382"/>
                </a:lnTo>
                <a:lnTo>
                  <a:pt x="2463800" y="2780888"/>
                </a:lnTo>
                <a:lnTo>
                  <a:pt x="2463800" y="305211"/>
                </a:lnTo>
                <a:lnTo>
                  <a:pt x="2355865" y="231183"/>
                </a:lnTo>
                <a:lnTo>
                  <a:pt x="2252172" y="172231"/>
                </a:lnTo>
                <a:lnTo>
                  <a:pt x="2143676" y="121259"/>
                </a:lnTo>
                <a:lnTo>
                  <a:pt x="2030775" y="78665"/>
                </a:lnTo>
                <a:lnTo>
                  <a:pt x="1913864" y="44844"/>
                </a:lnTo>
                <a:lnTo>
                  <a:pt x="1793341" y="20195"/>
                </a:lnTo>
                <a:lnTo>
                  <a:pt x="1669604" y="5115"/>
                </a:lnTo>
                <a:lnTo>
                  <a:pt x="1543050" y="0"/>
                </a:lnTo>
                <a:close/>
              </a:path>
            </a:pathLst>
          </a:custGeom>
          <a:solidFill>
            <a:srgbClr val="DDE5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054600" y="11220450"/>
            <a:ext cx="4699000" cy="800100"/>
          </a:xfrm>
          <a:custGeom>
            <a:avLst/>
            <a:gdLst/>
            <a:ahLst/>
            <a:cxnLst/>
            <a:rect l="l" t="t" r="r" b="b"/>
            <a:pathLst>
              <a:path w="4699000" h="800100">
                <a:moveTo>
                  <a:pt x="4699000" y="0"/>
                </a:moveTo>
                <a:lnTo>
                  <a:pt x="50800" y="0"/>
                </a:lnTo>
                <a:lnTo>
                  <a:pt x="28341" y="280"/>
                </a:lnTo>
                <a:lnTo>
                  <a:pt x="79" y="35079"/>
                </a:lnTo>
                <a:lnTo>
                  <a:pt x="0" y="749300"/>
                </a:lnTo>
                <a:lnTo>
                  <a:pt x="280" y="771758"/>
                </a:lnTo>
                <a:lnTo>
                  <a:pt x="35079" y="800020"/>
                </a:lnTo>
                <a:lnTo>
                  <a:pt x="4699000" y="800100"/>
                </a:lnTo>
                <a:lnTo>
                  <a:pt x="4699000" y="0"/>
                </a:lnTo>
                <a:close/>
              </a:path>
            </a:pathLst>
          </a:custGeom>
          <a:solidFill>
            <a:srgbClr val="303C4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549400" y="3911600"/>
            <a:ext cx="4267200" cy="4267200"/>
          </a:xfrm>
          <a:custGeom>
            <a:avLst/>
            <a:gdLst/>
            <a:ahLst/>
            <a:cxnLst/>
            <a:rect l="l" t="t" r="r" b="b"/>
            <a:pathLst>
              <a:path w="4267200" h="4267200">
                <a:moveTo>
                  <a:pt x="2133600" y="4267200"/>
                </a:moveTo>
                <a:lnTo>
                  <a:pt x="2308332" y="4260113"/>
                </a:lnTo>
                <a:lnTo>
                  <a:pt x="2479221" y="4239223"/>
                </a:lnTo>
                <a:lnTo>
                  <a:pt x="2645714" y="4205083"/>
                </a:lnTo>
                <a:lnTo>
                  <a:pt x="2807256" y="4158246"/>
                </a:lnTo>
                <a:lnTo>
                  <a:pt x="2963295" y="4099265"/>
                </a:lnTo>
                <a:lnTo>
                  <a:pt x="3113278" y="4028694"/>
                </a:lnTo>
                <a:lnTo>
                  <a:pt x="3256650" y="3947086"/>
                </a:lnTo>
                <a:lnTo>
                  <a:pt x="3392859" y="3854994"/>
                </a:lnTo>
                <a:lnTo>
                  <a:pt x="3521352" y="3752972"/>
                </a:lnTo>
                <a:lnTo>
                  <a:pt x="3641574" y="3641574"/>
                </a:lnTo>
                <a:lnTo>
                  <a:pt x="3752972" y="3521352"/>
                </a:lnTo>
                <a:lnTo>
                  <a:pt x="3854994" y="3392859"/>
                </a:lnTo>
                <a:lnTo>
                  <a:pt x="3947086" y="3256650"/>
                </a:lnTo>
                <a:lnTo>
                  <a:pt x="4028694" y="3113278"/>
                </a:lnTo>
                <a:lnTo>
                  <a:pt x="4099265" y="2963295"/>
                </a:lnTo>
                <a:lnTo>
                  <a:pt x="4158246" y="2807256"/>
                </a:lnTo>
                <a:lnTo>
                  <a:pt x="4205083" y="2645714"/>
                </a:lnTo>
                <a:lnTo>
                  <a:pt x="4239223" y="2479221"/>
                </a:lnTo>
                <a:lnTo>
                  <a:pt x="4260113" y="2308332"/>
                </a:lnTo>
                <a:lnTo>
                  <a:pt x="4267200" y="2133600"/>
                </a:lnTo>
                <a:lnTo>
                  <a:pt x="4260113" y="1958867"/>
                </a:lnTo>
                <a:lnTo>
                  <a:pt x="4239223" y="1787978"/>
                </a:lnTo>
                <a:lnTo>
                  <a:pt x="4205083" y="1621485"/>
                </a:lnTo>
                <a:lnTo>
                  <a:pt x="4158246" y="1459943"/>
                </a:lnTo>
                <a:lnTo>
                  <a:pt x="4099265" y="1303904"/>
                </a:lnTo>
                <a:lnTo>
                  <a:pt x="4028694" y="1153921"/>
                </a:lnTo>
                <a:lnTo>
                  <a:pt x="3947086" y="1010549"/>
                </a:lnTo>
                <a:lnTo>
                  <a:pt x="3854994" y="874340"/>
                </a:lnTo>
                <a:lnTo>
                  <a:pt x="3752972" y="745847"/>
                </a:lnTo>
                <a:lnTo>
                  <a:pt x="3641574" y="625625"/>
                </a:lnTo>
                <a:lnTo>
                  <a:pt x="3521352" y="514227"/>
                </a:lnTo>
                <a:lnTo>
                  <a:pt x="3392859" y="412205"/>
                </a:lnTo>
                <a:lnTo>
                  <a:pt x="3256650" y="320113"/>
                </a:lnTo>
                <a:lnTo>
                  <a:pt x="3113278" y="238505"/>
                </a:lnTo>
                <a:lnTo>
                  <a:pt x="2963295" y="167934"/>
                </a:lnTo>
                <a:lnTo>
                  <a:pt x="2807256" y="108953"/>
                </a:lnTo>
                <a:lnTo>
                  <a:pt x="2645714" y="62116"/>
                </a:lnTo>
                <a:lnTo>
                  <a:pt x="2479221" y="27976"/>
                </a:lnTo>
                <a:lnTo>
                  <a:pt x="2308332" y="7086"/>
                </a:lnTo>
                <a:lnTo>
                  <a:pt x="2133600" y="0"/>
                </a:lnTo>
                <a:lnTo>
                  <a:pt x="1958867" y="7086"/>
                </a:lnTo>
                <a:lnTo>
                  <a:pt x="1787978" y="27976"/>
                </a:lnTo>
                <a:lnTo>
                  <a:pt x="1621485" y="62116"/>
                </a:lnTo>
                <a:lnTo>
                  <a:pt x="1459943" y="108953"/>
                </a:lnTo>
                <a:lnTo>
                  <a:pt x="1303904" y="167934"/>
                </a:lnTo>
                <a:lnTo>
                  <a:pt x="1153921" y="238505"/>
                </a:lnTo>
                <a:lnTo>
                  <a:pt x="1010549" y="320113"/>
                </a:lnTo>
                <a:lnTo>
                  <a:pt x="874340" y="412205"/>
                </a:lnTo>
                <a:lnTo>
                  <a:pt x="745847" y="514227"/>
                </a:lnTo>
                <a:lnTo>
                  <a:pt x="625625" y="625625"/>
                </a:lnTo>
                <a:lnTo>
                  <a:pt x="514227" y="745847"/>
                </a:lnTo>
                <a:lnTo>
                  <a:pt x="412205" y="874340"/>
                </a:lnTo>
                <a:lnTo>
                  <a:pt x="320113" y="1010549"/>
                </a:lnTo>
                <a:lnTo>
                  <a:pt x="238505" y="1153921"/>
                </a:lnTo>
                <a:lnTo>
                  <a:pt x="167934" y="1303904"/>
                </a:lnTo>
                <a:lnTo>
                  <a:pt x="108953" y="1459943"/>
                </a:lnTo>
                <a:lnTo>
                  <a:pt x="62116" y="1621485"/>
                </a:lnTo>
                <a:lnTo>
                  <a:pt x="27976" y="1787978"/>
                </a:lnTo>
                <a:lnTo>
                  <a:pt x="7086" y="1958867"/>
                </a:lnTo>
                <a:lnTo>
                  <a:pt x="0" y="2133600"/>
                </a:lnTo>
                <a:lnTo>
                  <a:pt x="7086" y="2308332"/>
                </a:lnTo>
                <a:lnTo>
                  <a:pt x="27976" y="2479221"/>
                </a:lnTo>
                <a:lnTo>
                  <a:pt x="62116" y="2645714"/>
                </a:lnTo>
                <a:lnTo>
                  <a:pt x="108953" y="2807256"/>
                </a:lnTo>
                <a:lnTo>
                  <a:pt x="167934" y="2963295"/>
                </a:lnTo>
                <a:lnTo>
                  <a:pt x="238505" y="3113278"/>
                </a:lnTo>
                <a:lnTo>
                  <a:pt x="320113" y="3256650"/>
                </a:lnTo>
                <a:lnTo>
                  <a:pt x="412205" y="3392859"/>
                </a:lnTo>
                <a:lnTo>
                  <a:pt x="514227" y="3521352"/>
                </a:lnTo>
                <a:lnTo>
                  <a:pt x="625625" y="3641574"/>
                </a:lnTo>
                <a:lnTo>
                  <a:pt x="745847" y="3752972"/>
                </a:lnTo>
                <a:lnTo>
                  <a:pt x="874340" y="3854994"/>
                </a:lnTo>
                <a:lnTo>
                  <a:pt x="1010549" y="3947086"/>
                </a:lnTo>
                <a:lnTo>
                  <a:pt x="1153921" y="4028694"/>
                </a:lnTo>
                <a:lnTo>
                  <a:pt x="1303904" y="4099265"/>
                </a:lnTo>
                <a:lnTo>
                  <a:pt x="1459943" y="4158246"/>
                </a:lnTo>
                <a:lnTo>
                  <a:pt x="1621485" y="4205083"/>
                </a:lnTo>
                <a:lnTo>
                  <a:pt x="1787978" y="4239223"/>
                </a:lnTo>
                <a:lnTo>
                  <a:pt x="1958867" y="4260113"/>
                </a:lnTo>
                <a:lnTo>
                  <a:pt x="2133600" y="4267200"/>
                </a:lnTo>
                <a:close/>
              </a:path>
            </a:pathLst>
          </a:custGeom>
          <a:ln w="406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092200" y="3454400"/>
            <a:ext cx="5181600" cy="5181600"/>
          </a:xfrm>
          <a:custGeom>
            <a:avLst/>
            <a:gdLst/>
            <a:ahLst/>
            <a:cxnLst/>
            <a:rect l="l" t="t" r="r" b="b"/>
            <a:pathLst>
              <a:path w="5181600" h="5181600">
                <a:moveTo>
                  <a:pt x="2590800" y="5181600"/>
                </a:moveTo>
                <a:lnTo>
                  <a:pt x="2802976" y="5172995"/>
                </a:lnTo>
                <a:lnTo>
                  <a:pt x="3010485" y="5147629"/>
                </a:lnTo>
                <a:lnTo>
                  <a:pt x="3212655" y="5106173"/>
                </a:lnTo>
                <a:lnTo>
                  <a:pt x="3408814" y="5049299"/>
                </a:lnTo>
                <a:lnTo>
                  <a:pt x="3598291" y="4977680"/>
                </a:lnTo>
                <a:lnTo>
                  <a:pt x="3780413" y="4891987"/>
                </a:lnTo>
                <a:lnTo>
                  <a:pt x="3954508" y="4792892"/>
                </a:lnTo>
                <a:lnTo>
                  <a:pt x="4119904" y="4681067"/>
                </a:lnTo>
                <a:lnTo>
                  <a:pt x="4275930" y="4557183"/>
                </a:lnTo>
                <a:lnTo>
                  <a:pt x="4421914" y="4421914"/>
                </a:lnTo>
                <a:lnTo>
                  <a:pt x="4557183" y="4275930"/>
                </a:lnTo>
                <a:lnTo>
                  <a:pt x="4681067" y="4119904"/>
                </a:lnTo>
                <a:lnTo>
                  <a:pt x="4792892" y="3954508"/>
                </a:lnTo>
                <a:lnTo>
                  <a:pt x="4891987" y="3780413"/>
                </a:lnTo>
                <a:lnTo>
                  <a:pt x="4977680" y="3598291"/>
                </a:lnTo>
                <a:lnTo>
                  <a:pt x="5049299" y="3408814"/>
                </a:lnTo>
                <a:lnTo>
                  <a:pt x="5106173" y="3212655"/>
                </a:lnTo>
                <a:lnTo>
                  <a:pt x="5147629" y="3010485"/>
                </a:lnTo>
                <a:lnTo>
                  <a:pt x="5172995" y="2802976"/>
                </a:lnTo>
                <a:lnTo>
                  <a:pt x="5181600" y="2590800"/>
                </a:lnTo>
                <a:lnTo>
                  <a:pt x="5172995" y="2378623"/>
                </a:lnTo>
                <a:lnTo>
                  <a:pt x="5147629" y="2171114"/>
                </a:lnTo>
                <a:lnTo>
                  <a:pt x="5106173" y="1968944"/>
                </a:lnTo>
                <a:lnTo>
                  <a:pt x="5049299" y="1772785"/>
                </a:lnTo>
                <a:lnTo>
                  <a:pt x="4977680" y="1583308"/>
                </a:lnTo>
                <a:lnTo>
                  <a:pt x="4891987" y="1401186"/>
                </a:lnTo>
                <a:lnTo>
                  <a:pt x="4792892" y="1227091"/>
                </a:lnTo>
                <a:lnTo>
                  <a:pt x="4681067" y="1061695"/>
                </a:lnTo>
                <a:lnTo>
                  <a:pt x="4557183" y="905669"/>
                </a:lnTo>
                <a:lnTo>
                  <a:pt x="4421914" y="759685"/>
                </a:lnTo>
                <a:lnTo>
                  <a:pt x="4275930" y="624416"/>
                </a:lnTo>
                <a:lnTo>
                  <a:pt x="4119904" y="500532"/>
                </a:lnTo>
                <a:lnTo>
                  <a:pt x="3954508" y="388707"/>
                </a:lnTo>
                <a:lnTo>
                  <a:pt x="3780413" y="289612"/>
                </a:lnTo>
                <a:lnTo>
                  <a:pt x="3598291" y="203919"/>
                </a:lnTo>
                <a:lnTo>
                  <a:pt x="3408814" y="132300"/>
                </a:lnTo>
                <a:lnTo>
                  <a:pt x="3212655" y="75426"/>
                </a:lnTo>
                <a:lnTo>
                  <a:pt x="3010485" y="33970"/>
                </a:lnTo>
                <a:lnTo>
                  <a:pt x="2802976" y="8604"/>
                </a:lnTo>
                <a:lnTo>
                  <a:pt x="2590800" y="0"/>
                </a:lnTo>
                <a:lnTo>
                  <a:pt x="2378623" y="8604"/>
                </a:lnTo>
                <a:lnTo>
                  <a:pt x="2171114" y="33970"/>
                </a:lnTo>
                <a:lnTo>
                  <a:pt x="1968944" y="75426"/>
                </a:lnTo>
                <a:lnTo>
                  <a:pt x="1772785" y="132300"/>
                </a:lnTo>
                <a:lnTo>
                  <a:pt x="1583308" y="203919"/>
                </a:lnTo>
                <a:lnTo>
                  <a:pt x="1401186" y="289612"/>
                </a:lnTo>
                <a:lnTo>
                  <a:pt x="1227091" y="388707"/>
                </a:lnTo>
                <a:lnTo>
                  <a:pt x="1061695" y="500532"/>
                </a:lnTo>
                <a:lnTo>
                  <a:pt x="905669" y="624416"/>
                </a:lnTo>
                <a:lnTo>
                  <a:pt x="759685" y="759685"/>
                </a:lnTo>
                <a:lnTo>
                  <a:pt x="624416" y="905669"/>
                </a:lnTo>
                <a:lnTo>
                  <a:pt x="500532" y="1061695"/>
                </a:lnTo>
                <a:lnTo>
                  <a:pt x="388707" y="1227091"/>
                </a:lnTo>
                <a:lnTo>
                  <a:pt x="289612" y="1401186"/>
                </a:lnTo>
                <a:lnTo>
                  <a:pt x="203919" y="1583308"/>
                </a:lnTo>
                <a:lnTo>
                  <a:pt x="132300" y="1772785"/>
                </a:lnTo>
                <a:lnTo>
                  <a:pt x="75426" y="1968944"/>
                </a:lnTo>
                <a:lnTo>
                  <a:pt x="33970" y="2171114"/>
                </a:lnTo>
                <a:lnTo>
                  <a:pt x="8604" y="2378623"/>
                </a:lnTo>
                <a:lnTo>
                  <a:pt x="0" y="2590800"/>
                </a:lnTo>
                <a:lnTo>
                  <a:pt x="8604" y="2802976"/>
                </a:lnTo>
                <a:lnTo>
                  <a:pt x="33970" y="3010485"/>
                </a:lnTo>
                <a:lnTo>
                  <a:pt x="75426" y="3212655"/>
                </a:lnTo>
                <a:lnTo>
                  <a:pt x="132300" y="3408814"/>
                </a:lnTo>
                <a:lnTo>
                  <a:pt x="203919" y="3598291"/>
                </a:lnTo>
                <a:lnTo>
                  <a:pt x="289612" y="3780413"/>
                </a:lnTo>
                <a:lnTo>
                  <a:pt x="388707" y="3954508"/>
                </a:lnTo>
                <a:lnTo>
                  <a:pt x="500532" y="4119904"/>
                </a:lnTo>
                <a:lnTo>
                  <a:pt x="624416" y="4275930"/>
                </a:lnTo>
                <a:lnTo>
                  <a:pt x="759685" y="4421914"/>
                </a:lnTo>
                <a:lnTo>
                  <a:pt x="905669" y="4557183"/>
                </a:lnTo>
                <a:lnTo>
                  <a:pt x="1061695" y="4681067"/>
                </a:lnTo>
                <a:lnTo>
                  <a:pt x="1227091" y="4792892"/>
                </a:lnTo>
                <a:lnTo>
                  <a:pt x="1401186" y="4891987"/>
                </a:lnTo>
                <a:lnTo>
                  <a:pt x="1583308" y="4977680"/>
                </a:lnTo>
                <a:lnTo>
                  <a:pt x="1772785" y="5049299"/>
                </a:lnTo>
                <a:lnTo>
                  <a:pt x="1968944" y="5106173"/>
                </a:lnTo>
                <a:lnTo>
                  <a:pt x="2171114" y="5147629"/>
                </a:lnTo>
                <a:lnTo>
                  <a:pt x="2378623" y="5172995"/>
                </a:lnTo>
                <a:lnTo>
                  <a:pt x="2590800" y="5181600"/>
                </a:lnTo>
                <a:close/>
              </a:path>
            </a:pathLst>
          </a:custGeom>
          <a:ln w="5080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758950" y="4121150"/>
            <a:ext cx="3848100" cy="3848100"/>
          </a:xfrm>
          <a:custGeom>
            <a:avLst/>
            <a:gdLst/>
            <a:ahLst/>
            <a:cxnLst/>
            <a:rect l="l" t="t" r="r" b="b"/>
            <a:pathLst>
              <a:path w="3848100" h="3848100">
                <a:moveTo>
                  <a:pt x="1924050" y="0"/>
                </a:moveTo>
                <a:lnTo>
                  <a:pt x="1766478" y="6390"/>
                </a:lnTo>
                <a:lnTo>
                  <a:pt x="1612373" y="25228"/>
                </a:lnTo>
                <a:lnTo>
                  <a:pt x="1462232" y="56015"/>
                </a:lnTo>
                <a:lnTo>
                  <a:pt x="1316555" y="98252"/>
                </a:lnTo>
                <a:lnTo>
                  <a:pt x="1175841" y="151440"/>
                </a:lnTo>
                <a:lnTo>
                  <a:pt x="1040589" y="215080"/>
                </a:lnTo>
                <a:lnTo>
                  <a:pt x="911298" y="288673"/>
                </a:lnTo>
                <a:lnTo>
                  <a:pt x="788467" y="371720"/>
                </a:lnTo>
                <a:lnTo>
                  <a:pt x="672594" y="463722"/>
                </a:lnTo>
                <a:lnTo>
                  <a:pt x="564180" y="564180"/>
                </a:lnTo>
                <a:lnTo>
                  <a:pt x="463722" y="672594"/>
                </a:lnTo>
                <a:lnTo>
                  <a:pt x="371720" y="788467"/>
                </a:lnTo>
                <a:lnTo>
                  <a:pt x="288673" y="911298"/>
                </a:lnTo>
                <a:lnTo>
                  <a:pt x="215080" y="1040589"/>
                </a:lnTo>
                <a:lnTo>
                  <a:pt x="151440" y="1175841"/>
                </a:lnTo>
                <a:lnTo>
                  <a:pt x="98252" y="1316555"/>
                </a:lnTo>
                <a:lnTo>
                  <a:pt x="56015" y="1462232"/>
                </a:lnTo>
                <a:lnTo>
                  <a:pt x="25228" y="1612373"/>
                </a:lnTo>
                <a:lnTo>
                  <a:pt x="6390" y="1766478"/>
                </a:lnTo>
                <a:lnTo>
                  <a:pt x="0" y="1924050"/>
                </a:lnTo>
                <a:lnTo>
                  <a:pt x="6390" y="2081621"/>
                </a:lnTo>
                <a:lnTo>
                  <a:pt x="25228" y="2235726"/>
                </a:lnTo>
                <a:lnTo>
                  <a:pt x="56015" y="2385867"/>
                </a:lnTo>
                <a:lnTo>
                  <a:pt x="98252" y="2531544"/>
                </a:lnTo>
                <a:lnTo>
                  <a:pt x="151440" y="2672258"/>
                </a:lnTo>
                <a:lnTo>
                  <a:pt x="215080" y="2807510"/>
                </a:lnTo>
                <a:lnTo>
                  <a:pt x="288673" y="2936801"/>
                </a:lnTo>
                <a:lnTo>
                  <a:pt x="371720" y="3059632"/>
                </a:lnTo>
                <a:lnTo>
                  <a:pt x="463722" y="3175505"/>
                </a:lnTo>
                <a:lnTo>
                  <a:pt x="564180" y="3283919"/>
                </a:lnTo>
                <a:lnTo>
                  <a:pt x="672594" y="3384377"/>
                </a:lnTo>
                <a:lnTo>
                  <a:pt x="788467" y="3476379"/>
                </a:lnTo>
                <a:lnTo>
                  <a:pt x="911298" y="3559426"/>
                </a:lnTo>
                <a:lnTo>
                  <a:pt x="1040589" y="3633019"/>
                </a:lnTo>
                <a:lnTo>
                  <a:pt x="1175841" y="3696659"/>
                </a:lnTo>
                <a:lnTo>
                  <a:pt x="1316555" y="3749847"/>
                </a:lnTo>
                <a:lnTo>
                  <a:pt x="1462232" y="3792084"/>
                </a:lnTo>
                <a:lnTo>
                  <a:pt x="1612373" y="3822871"/>
                </a:lnTo>
                <a:lnTo>
                  <a:pt x="1766478" y="3841709"/>
                </a:lnTo>
                <a:lnTo>
                  <a:pt x="1924050" y="3848100"/>
                </a:lnTo>
                <a:lnTo>
                  <a:pt x="2081621" y="3841709"/>
                </a:lnTo>
                <a:lnTo>
                  <a:pt x="2235726" y="3822871"/>
                </a:lnTo>
                <a:lnTo>
                  <a:pt x="2385867" y="3792084"/>
                </a:lnTo>
                <a:lnTo>
                  <a:pt x="2531544" y="3749847"/>
                </a:lnTo>
                <a:lnTo>
                  <a:pt x="2672258" y="3696659"/>
                </a:lnTo>
                <a:lnTo>
                  <a:pt x="2807510" y="3633019"/>
                </a:lnTo>
                <a:lnTo>
                  <a:pt x="2936801" y="3559426"/>
                </a:lnTo>
                <a:lnTo>
                  <a:pt x="3059632" y="3476379"/>
                </a:lnTo>
                <a:lnTo>
                  <a:pt x="3175505" y="3384377"/>
                </a:lnTo>
                <a:lnTo>
                  <a:pt x="3283919" y="3283919"/>
                </a:lnTo>
                <a:lnTo>
                  <a:pt x="3384377" y="3175505"/>
                </a:lnTo>
                <a:lnTo>
                  <a:pt x="3476379" y="3059632"/>
                </a:lnTo>
                <a:lnTo>
                  <a:pt x="3559426" y="2936801"/>
                </a:lnTo>
                <a:lnTo>
                  <a:pt x="3633019" y="2807510"/>
                </a:lnTo>
                <a:lnTo>
                  <a:pt x="3696659" y="2672258"/>
                </a:lnTo>
                <a:lnTo>
                  <a:pt x="3749847" y="2531544"/>
                </a:lnTo>
                <a:lnTo>
                  <a:pt x="3792084" y="2385867"/>
                </a:lnTo>
                <a:lnTo>
                  <a:pt x="3822871" y="2235726"/>
                </a:lnTo>
                <a:lnTo>
                  <a:pt x="3841709" y="2081621"/>
                </a:lnTo>
                <a:lnTo>
                  <a:pt x="3848100" y="1924050"/>
                </a:lnTo>
                <a:lnTo>
                  <a:pt x="3841709" y="1766478"/>
                </a:lnTo>
                <a:lnTo>
                  <a:pt x="3822871" y="1612373"/>
                </a:lnTo>
                <a:lnTo>
                  <a:pt x="3792084" y="1462232"/>
                </a:lnTo>
                <a:lnTo>
                  <a:pt x="3749847" y="1316555"/>
                </a:lnTo>
                <a:lnTo>
                  <a:pt x="3696659" y="1175841"/>
                </a:lnTo>
                <a:lnTo>
                  <a:pt x="3633019" y="1040589"/>
                </a:lnTo>
                <a:lnTo>
                  <a:pt x="3559426" y="911298"/>
                </a:lnTo>
                <a:lnTo>
                  <a:pt x="3476379" y="788467"/>
                </a:lnTo>
                <a:lnTo>
                  <a:pt x="3384377" y="672594"/>
                </a:lnTo>
                <a:lnTo>
                  <a:pt x="3283919" y="564180"/>
                </a:lnTo>
                <a:lnTo>
                  <a:pt x="3175505" y="463722"/>
                </a:lnTo>
                <a:lnTo>
                  <a:pt x="3059632" y="371720"/>
                </a:lnTo>
                <a:lnTo>
                  <a:pt x="2936801" y="288673"/>
                </a:lnTo>
                <a:lnTo>
                  <a:pt x="2807510" y="215080"/>
                </a:lnTo>
                <a:lnTo>
                  <a:pt x="2672258" y="151440"/>
                </a:lnTo>
                <a:lnTo>
                  <a:pt x="2531544" y="98252"/>
                </a:lnTo>
                <a:lnTo>
                  <a:pt x="2385867" y="56015"/>
                </a:lnTo>
                <a:lnTo>
                  <a:pt x="2235726" y="25228"/>
                </a:lnTo>
                <a:lnTo>
                  <a:pt x="2081621" y="6390"/>
                </a:lnTo>
                <a:lnTo>
                  <a:pt x="1924050" y="0"/>
                </a:lnTo>
                <a:close/>
              </a:path>
            </a:pathLst>
          </a:custGeom>
          <a:solidFill>
            <a:srgbClr val="303C4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758950" y="4121150"/>
            <a:ext cx="3848100" cy="3848100"/>
          </a:xfrm>
          <a:custGeom>
            <a:avLst/>
            <a:gdLst/>
            <a:ahLst/>
            <a:cxnLst/>
            <a:rect l="l" t="t" r="r" b="b"/>
            <a:pathLst>
              <a:path w="3848100" h="3848100">
                <a:moveTo>
                  <a:pt x="1924050" y="3848100"/>
                </a:moveTo>
                <a:lnTo>
                  <a:pt x="2081621" y="3841709"/>
                </a:lnTo>
                <a:lnTo>
                  <a:pt x="2235726" y="3822871"/>
                </a:lnTo>
                <a:lnTo>
                  <a:pt x="2385867" y="3792084"/>
                </a:lnTo>
                <a:lnTo>
                  <a:pt x="2531544" y="3749847"/>
                </a:lnTo>
                <a:lnTo>
                  <a:pt x="2672258" y="3696659"/>
                </a:lnTo>
                <a:lnTo>
                  <a:pt x="2807510" y="3633019"/>
                </a:lnTo>
                <a:lnTo>
                  <a:pt x="2936801" y="3559426"/>
                </a:lnTo>
                <a:lnTo>
                  <a:pt x="3059632" y="3476379"/>
                </a:lnTo>
                <a:lnTo>
                  <a:pt x="3175505" y="3384377"/>
                </a:lnTo>
                <a:lnTo>
                  <a:pt x="3283919" y="3283919"/>
                </a:lnTo>
                <a:lnTo>
                  <a:pt x="3384377" y="3175505"/>
                </a:lnTo>
                <a:lnTo>
                  <a:pt x="3476379" y="3059632"/>
                </a:lnTo>
                <a:lnTo>
                  <a:pt x="3559426" y="2936801"/>
                </a:lnTo>
                <a:lnTo>
                  <a:pt x="3633019" y="2807510"/>
                </a:lnTo>
                <a:lnTo>
                  <a:pt x="3696659" y="2672258"/>
                </a:lnTo>
                <a:lnTo>
                  <a:pt x="3749847" y="2531544"/>
                </a:lnTo>
                <a:lnTo>
                  <a:pt x="3792084" y="2385867"/>
                </a:lnTo>
                <a:lnTo>
                  <a:pt x="3822871" y="2235726"/>
                </a:lnTo>
                <a:lnTo>
                  <a:pt x="3841709" y="2081621"/>
                </a:lnTo>
                <a:lnTo>
                  <a:pt x="3848100" y="1924050"/>
                </a:lnTo>
                <a:lnTo>
                  <a:pt x="3841709" y="1766478"/>
                </a:lnTo>
                <a:lnTo>
                  <a:pt x="3822871" y="1612373"/>
                </a:lnTo>
                <a:lnTo>
                  <a:pt x="3792084" y="1462232"/>
                </a:lnTo>
                <a:lnTo>
                  <a:pt x="3749847" y="1316555"/>
                </a:lnTo>
                <a:lnTo>
                  <a:pt x="3696659" y="1175841"/>
                </a:lnTo>
                <a:lnTo>
                  <a:pt x="3633019" y="1040589"/>
                </a:lnTo>
                <a:lnTo>
                  <a:pt x="3559426" y="911298"/>
                </a:lnTo>
                <a:lnTo>
                  <a:pt x="3476379" y="788467"/>
                </a:lnTo>
                <a:lnTo>
                  <a:pt x="3384377" y="672594"/>
                </a:lnTo>
                <a:lnTo>
                  <a:pt x="3283919" y="564180"/>
                </a:lnTo>
                <a:lnTo>
                  <a:pt x="3175505" y="463722"/>
                </a:lnTo>
                <a:lnTo>
                  <a:pt x="3059632" y="371720"/>
                </a:lnTo>
                <a:lnTo>
                  <a:pt x="2936801" y="288673"/>
                </a:lnTo>
                <a:lnTo>
                  <a:pt x="2807510" y="215080"/>
                </a:lnTo>
                <a:lnTo>
                  <a:pt x="2672258" y="151440"/>
                </a:lnTo>
                <a:lnTo>
                  <a:pt x="2531544" y="98252"/>
                </a:lnTo>
                <a:lnTo>
                  <a:pt x="2385867" y="56015"/>
                </a:lnTo>
                <a:lnTo>
                  <a:pt x="2235726" y="25228"/>
                </a:lnTo>
                <a:lnTo>
                  <a:pt x="2081621" y="6390"/>
                </a:lnTo>
                <a:lnTo>
                  <a:pt x="1924050" y="0"/>
                </a:lnTo>
                <a:lnTo>
                  <a:pt x="1766478" y="6390"/>
                </a:lnTo>
                <a:lnTo>
                  <a:pt x="1612373" y="25228"/>
                </a:lnTo>
                <a:lnTo>
                  <a:pt x="1462232" y="56015"/>
                </a:lnTo>
                <a:lnTo>
                  <a:pt x="1316555" y="98252"/>
                </a:lnTo>
                <a:lnTo>
                  <a:pt x="1175841" y="151440"/>
                </a:lnTo>
                <a:lnTo>
                  <a:pt x="1040589" y="215080"/>
                </a:lnTo>
                <a:lnTo>
                  <a:pt x="911298" y="288673"/>
                </a:lnTo>
                <a:lnTo>
                  <a:pt x="788467" y="371720"/>
                </a:lnTo>
                <a:lnTo>
                  <a:pt x="672594" y="463722"/>
                </a:lnTo>
                <a:lnTo>
                  <a:pt x="564180" y="564180"/>
                </a:lnTo>
                <a:lnTo>
                  <a:pt x="463722" y="672594"/>
                </a:lnTo>
                <a:lnTo>
                  <a:pt x="371720" y="788467"/>
                </a:lnTo>
                <a:lnTo>
                  <a:pt x="288673" y="911298"/>
                </a:lnTo>
                <a:lnTo>
                  <a:pt x="215080" y="1040589"/>
                </a:lnTo>
                <a:lnTo>
                  <a:pt x="151440" y="1175841"/>
                </a:lnTo>
                <a:lnTo>
                  <a:pt x="98252" y="1316555"/>
                </a:lnTo>
                <a:lnTo>
                  <a:pt x="56015" y="1462232"/>
                </a:lnTo>
                <a:lnTo>
                  <a:pt x="25228" y="1612373"/>
                </a:lnTo>
                <a:lnTo>
                  <a:pt x="6390" y="1766478"/>
                </a:lnTo>
                <a:lnTo>
                  <a:pt x="0" y="1924050"/>
                </a:lnTo>
                <a:lnTo>
                  <a:pt x="6390" y="2081621"/>
                </a:lnTo>
                <a:lnTo>
                  <a:pt x="25228" y="2235726"/>
                </a:lnTo>
                <a:lnTo>
                  <a:pt x="56015" y="2385867"/>
                </a:lnTo>
                <a:lnTo>
                  <a:pt x="98252" y="2531544"/>
                </a:lnTo>
                <a:lnTo>
                  <a:pt x="151440" y="2672258"/>
                </a:lnTo>
                <a:lnTo>
                  <a:pt x="215080" y="2807510"/>
                </a:lnTo>
                <a:lnTo>
                  <a:pt x="288673" y="2936801"/>
                </a:lnTo>
                <a:lnTo>
                  <a:pt x="371720" y="3059632"/>
                </a:lnTo>
                <a:lnTo>
                  <a:pt x="463722" y="3175505"/>
                </a:lnTo>
                <a:lnTo>
                  <a:pt x="564180" y="3283919"/>
                </a:lnTo>
                <a:lnTo>
                  <a:pt x="672594" y="3384377"/>
                </a:lnTo>
                <a:lnTo>
                  <a:pt x="788467" y="3476379"/>
                </a:lnTo>
                <a:lnTo>
                  <a:pt x="911298" y="3559426"/>
                </a:lnTo>
                <a:lnTo>
                  <a:pt x="1040589" y="3633019"/>
                </a:lnTo>
                <a:lnTo>
                  <a:pt x="1175841" y="3696659"/>
                </a:lnTo>
                <a:lnTo>
                  <a:pt x="1316555" y="3749847"/>
                </a:lnTo>
                <a:lnTo>
                  <a:pt x="1462232" y="3792084"/>
                </a:lnTo>
                <a:lnTo>
                  <a:pt x="1612373" y="3822871"/>
                </a:lnTo>
                <a:lnTo>
                  <a:pt x="1766478" y="3841709"/>
                </a:lnTo>
                <a:lnTo>
                  <a:pt x="1924050" y="3848100"/>
                </a:lnTo>
                <a:close/>
              </a:path>
            </a:pathLst>
          </a:custGeom>
          <a:ln w="889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562600" y="6045200"/>
            <a:ext cx="457200" cy="0"/>
          </a:xfrm>
          <a:custGeom>
            <a:avLst/>
            <a:gdLst/>
            <a:ahLst/>
            <a:cxnLst/>
            <a:rect l="l" t="t" r="r" b="b"/>
            <a:pathLst>
              <a:path w="457200">
                <a:moveTo>
                  <a:pt x="0" y="0"/>
                </a:moveTo>
                <a:lnTo>
                  <a:pt x="457200" y="0"/>
                </a:lnTo>
              </a:path>
            </a:pathLst>
          </a:custGeom>
          <a:ln w="38100">
            <a:solidFill>
              <a:srgbClr val="6E777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019800" y="4628694"/>
            <a:ext cx="0" cy="3683000"/>
          </a:xfrm>
          <a:custGeom>
            <a:avLst/>
            <a:gdLst/>
            <a:ahLst/>
            <a:cxnLst/>
            <a:rect l="l" t="t" r="r" b="b"/>
            <a:pathLst>
              <a:path h="3683000">
                <a:moveTo>
                  <a:pt x="0" y="0"/>
                </a:moveTo>
                <a:lnTo>
                  <a:pt x="0" y="3683000"/>
                </a:lnTo>
              </a:path>
            </a:pathLst>
          </a:custGeom>
          <a:ln w="38100">
            <a:solidFill>
              <a:srgbClr val="6E777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007100" y="4635500"/>
            <a:ext cx="285750" cy="0"/>
          </a:xfrm>
          <a:custGeom>
            <a:avLst/>
            <a:gdLst/>
            <a:ahLst/>
            <a:cxnLst/>
            <a:rect l="l" t="t" r="r" b="b"/>
            <a:pathLst>
              <a:path w="285750">
                <a:moveTo>
                  <a:pt x="0" y="0"/>
                </a:moveTo>
                <a:lnTo>
                  <a:pt x="285750" y="0"/>
                </a:lnTo>
              </a:path>
            </a:pathLst>
          </a:custGeom>
          <a:ln w="38100">
            <a:solidFill>
              <a:srgbClr val="6E777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019800" y="8298994"/>
            <a:ext cx="285750" cy="0"/>
          </a:xfrm>
          <a:custGeom>
            <a:avLst/>
            <a:gdLst/>
            <a:ahLst/>
            <a:cxnLst/>
            <a:rect l="l" t="t" r="r" b="b"/>
            <a:pathLst>
              <a:path w="285750">
                <a:moveTo>
                  <a:pt x="0" y="0"/>
                </a:moveTo>
                <a:lnTo>
                  <a:pt x="285750" y="0"/>
                </a:lnTo>
              </a:path>
            </a:pathLst>
          </a:custGeom>
          <a:ln w="38100">
            <a:solidFill>
              <a:srgbClr val="6E777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369218" y="9551585"/>
            <a:ext cx="8571865" cy="24098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3279"/>
              </a:lnSpc>
            </a:pPr>
            <a:r>
              <a:rPr sz="2800" spc="-380" dirty="0">
                <a:solidFill>
                  <a:srgbClr val="FFFFFF"/>
                </a:solidFill>
                <a:latin typeface="Calibri"/>
                <a:cs typeface="Calibri"/>
              </a:rPr>
              <a:t>W</a:t>
            </a:r>
            <a:r>
              <a:rPr sz="2800" spc="-30" dirty="0">
                <a:solidFill>
                  <a:srgbClr val="FFFFFF"/>
                </a:solidFill>
                <a:latin typeface="Calibri"/>
                <a:cs typeface="Calibri"/>
              </a:rPr>
              <a:t>h</a:t>
            </a:r>
            <a:r>
              <a:rPr sz="2800" spc="-40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2800" spc="-1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800" spc="-1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35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2800" spc="1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2800" spc="-6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800" spc="-1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30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2800" spc="75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2800" spc="-1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35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2800" spc="55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2800" spc="-1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5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h</a:t>
            </a:r>
            <a:r>
              <a:rPr sz="2800" spc="-1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800" spc="-1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3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800" spc="-30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2800" spc="40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2800" spc="-9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,</a:t>
            </a:r>
            <a:endParaRPr sz="2800">
              <a:latin typeface="Calibri"/>
              <a:cs typeface="Calibri"/>
            </a:endParaRPr>
          </a:p>
          <a:p>
            <a:pPr marL="12700" marR="5013960">
              <a:lnSpc>
                <a:spcPts val="4000"/>
              </a:lnSpc>
              <a:spcBef>
                <a:spcPts val="320"/>
              </a:spcBef>
            </a:pPr>
            <a:r>
              <a:rPr sz="3600" b="1" spc="-2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3600" b="1" spc="-10" dirty="0">
                <a:solidFill>
                  <a:srgbClr val="FFFFFF"/>
                </a:solidFill>
                <a:latin typeface="Calibri"/>
                <a:cs typeface="Calibri"/>
              </a:rPr>
              <a:t>h</a:t>
            </a:r>
            <a:r>
              <a:rPr sz="3600" b="1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3600" b="1" spc="-1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600" b="1" spc="55" dirty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3600" b="1" spc="-30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3600" b="1" spc="-25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3600" b="1" spc="95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3600" b="1" spc="-1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600" b="1" spc="5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3600" b="1" spc="-9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3600" b="1" spc="-90" dirty="0">
                <a:solidFill>
                  <a:srgbClr val="FFFFFF"/>
                </a:solidFill>
                <a:latin typeface="Calibri"/>
                <a:cs typeface="Calibri"/>
              </a:rPr>
              <a:t>w</a:t>
            </a:r>
            <a:r>
              <a:rPr sz="3600" b="1" spc="114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3600" b="1" spc="-1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600" b="1" spc="-30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3600" b="1" spc="-25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2800" spc="470" dirty="0">
                <a:solidFill>
                  <a:srgbClr val="FFFFFF"/>
                </a:solidFill>
                <a:latin typeface="Calibri"/>
                <a:cs typeface="Calibri"/>
              </a:rPr>
              <a:t>… </a:t>
            </a:r>
            <a:r>
              <a:rPr sz="2800" spc="15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2800" spc="-35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2800" spc="-7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800" spc="-1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800" spc="-1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5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2800" spc="-45" dirty="0">
                <a:solidFill>
                  <a:srgbClr val="FFFFFF"/>
                </a:solidFill>
                <a:latin typeface="Calibri"/>
                <a:cs typeface="Calibri"/>
              </a:rPr>
              <a:t>h</a:t>
            </a:r>
            <a:r>
              <a:rPr sz="2800" spc="1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800" spc="55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2800" spc="-1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600" b="1" spc="15" dirty="0">
                <a:solidFill>
                  <a:srgbClr val="FFFFFF"/>
                </a:solidFill>
                <a:latin typeface="Calibri"/>
                <a:cs typeface="Calibri"/>
              </a:rPr>
              <a:t>6</a:t>
            </a:r>
            <a:r>
              <a:rPr sz="3600" b="1" spc="-1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600" b="1" spc="-35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3600" b="1" spc="-20" dirty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sz="3600" b="1" spc="5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3600" b="1" spc="-1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600" b="1" spc="-60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3600" b="1" dirty="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sz="3600" b="1" spc="-1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600" b="1" spc="-130" dirty="0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r>
              <a:rPr sz="3600" b="1" spc="15" dirty="0">
                <a:solidFill>
                  <a:srgbClr val="FFFFFF"/>
                </a:solidFill>
                <a:latin typeface="Calibri"/>
                <a:cs typeface="Calibri"/>
              </a:rPr>
              <a:t>0</a:t>
            </a:r>
            <a:endParaRPr sz="3600">
              <a:latin typeface="Calibri"/>
              <a:cs typeface="Calibri"/>
            </a:endParaRPr>
          </a:p>
          <a:p>
            <a:pPr marL="12700">
              <a:lnSpc>
                <a:spcPts val="3005"/>
              </a:lnSpc>
            </a:pPr>
            <a:r>
              <a:rPr sz="2800" spc="30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2800" spc="-5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800" spc="-35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2800" spc="10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2800" spc="-1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800" spc="-1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65" dirty="0">
                <a:solidFill>
                  <a:srgbClr val="FFFFFF"/>
                </a:solidFill>
                <a:latin typeface="Calibri"/>
                <a:cs typeface="Calibri"/>
              </a:rPr>
              <a:t>w</a:t>
            </a:r>
            <a:r>
              <a:rPr sz="2800" spc="-25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2800" spc="-5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2800" spc="40" dirty="0">
                <a:solidFill>
                  <a:srgbClr val="FFFFFF"/>
                </a:solidFill>
                <a:latin typeface="Calibri"/>
                <a:cs typeface="Calibri"/>
              </a:rPr>
              <a:t>h</a:t>
            </a:r>
            <a:r>
              <a:rPr sz="2800" spc="-1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35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2800" spc="1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2800" spc="-6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800" spc="-1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65" dirty="0">
                <a:solidFill>
                  <a:srgbClr val="FFFFFF"/>
                </a:solidFill>
                <a:latin typeface="Calibri"/>
                <a:cs typeface="Calibri"/>
              </a:rPr>
              <a:t>w</a:t>
            </a:r>
            <a:r>
              <a:rPr sz="2800" spc="-40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2800" spc="-15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2800" spc="70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2800" spc="-1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15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2800" spc="-40" dirty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sz="2800" spc="6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vi</a:t>
            </a:r>
            <a:r>
              <a:rPr sz="2800" spc="-45" dirty="0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sz="2800" spc="-10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800" spc="-110" dirty="0">
                <a:solidFill>
                  <a:srgbClr val="FFFFFF"/>
                </a:solidFill>
                <a:latin typeface="Calibri"/>
                <a:cs typeface="Calibri"/>
              </a:rPr>
              <a:t>!</a:t>
            </a:r>
            <a:endParaRPr sz="2800">
              <a:latin typeface="Calibri"/>
              <a:cs typeface="Calibri"/>
            </a:endParaRPr>
          </a:p>
          <a:p>
            <a:pPr marL="4888230">
              <a:lnSpc>
                <a:spcPts val="4545"/>
              </a:lnSpc>
            </a:pPr>
            <a:r>
              <a:rPr sz="4000" spc="5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4000" spc="80" dirty="0">
                <a:solidFill>
                  <a:srgbClr val="FFFFFF"/>
                </a:solidFill>
                <a:latin typeface="Calibri"/>
                <a:cs typeface="Calibri"/>
              </a:rPr>
              <a:t>h</a:t>
            </a:r>
            <a:r>
              <a:rPr sz="4000" spc="-2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4000" spc="-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000" b="1" spc="-100" dirty="0">
                <a:solidFill>
                  <a:srgbClr val="F37638"/>
                </a:solidFill>
                <a:latin typeface="Trebuchet MS"/>
                <a:cs typeface="Trebuchet MS"/>
              </a:rPr>
              <a:t>b</a:t>
            </a:r>
            <a:r>
              <a:rPr sz="4000" b="1" spc="-60" dirty="0">
                <a:solidFill>
                  <a:srgbClr val="F37638"/>
                </a:solidFill>
                <a:latin typeface="Trebuchet MS"/>
                <a:cs typeface="Trebuchet MS"/>
              </a:rPr>
              <a:t>a</a:t>
            </a:r>
            <a:r>
              <a:rPr sz="4000" b="1" spc="-50" dirty="0">
                <a:solidFill>
                  <a:srgbClr val="F37638"/>
                </a:solidFill>
                <a:latin typeface="Trebuchet MS"/>
                <a:cs typeface="Trebuchet MS"/>
              </a:rPr>
              <a:t>d</a:t>
            </a:r>
            <a:r>
              <a:rPr sz="4000" b="1" spc="-400" dirty="0">
                <a:solidFill>
                  <a:srgbClr val="F37638"/>
                </a:solidFill>
                <a:latin typeface="Trebuchet MS"/>
                <a:cs typeface="Trebuchet MS"/>
              </a:rPr>
              <a:t> </a:t>
            </a:r>
            <a:r>
              <a:rPr sz="4000" spc="3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4000" spc="-8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4000" spc="5" dirty="0">
                <a:solidFill>
                  <a:srgbClr val="FFFFFF"/>
                </a:solidFill>
                <a:latin typeface="Calibri"/>
                <a:cs typeface="Calibri"/>
              </a:rPr>
              <a:t>w</a:t>
            </a:r>
            <a:r>
              <a:rPr sz="4000" spc="30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4000" spc="-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000" spc="-15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4000" spc="-25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4200" spc="1064" baseline="-1984" dirty="0">
                <a:solidFill>
                  <a:srgbClr val="FFFFFF"/>
                </a:solidFill>
                <a:latin typeface="Calibri"/>
                <a:cs typeface="Calibri"/>
              </a:rPr>
              <a:t>…</a:t>
            </a:r>
            <a:endParaRPr sz="4200" baseline="-1984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106443" y="5256228"/>
            <a:ext cx="3140710" cy="16084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4200" b="1" spc="-105" dirty="0">
                <a:solidFill>
                  <a:srgbClr val="FFFFFF"/>
                </a:solidFill>
                <a:latin typeface="Trebuchet MS"/>
                <a:cs typeface="Trebuchet MS"/>
              </a:rPr>
              <a:t>NEAR</a:t>
            </a:r>
            <a:r>
              <a:rPr sz="4200" b="1" spc="-530" dirty="0">
                <a:solidFill>
                  <a:srgbClr val="FFFFFF"/>
                </a:solidFill>
                <a:latin typeface="Trebuchet MS"/>
                <a:cs typeface="Trebuchet MS"/>
              </a:rPr>
              <a:t>L</a:t>
            </a:r>
            <a:r>
              <a:rPr sz="4200" b="1" spc="-390" dirty="0">
                <a:solidFill>
                  <a:srgbClr val="FFFFFF"/>
                </a:solidFill>
                <a:latin typeface="Trebuchet MS"/>
                <a:cs typeface="Trebuchet MS"/>
              </a:rPr>
              <a:t>Y</a:t>
            </a:r>
            <a:r>
              <a:rPr sz="4200" b="1" spc="-39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4200" b="1" spc="-185" dirty="0">
                <a:solidFill>
                  <a:srgbClr val="FFFFFF"/>
                </a:solidFill>
                <a:latin typeface="Trebuchet MS"/>
                <a:cs typeface="Trebuchet MS"/>
              </a:rPr>
              <a:t>HALF</a:t>
            </a:r>
            <a:endParaRPr sz="4200">
              <a:latin typeface="Trebuchet MS"/>
              <a:cs typeface="Trebuchet MS"/>
            </a:endParaRPr>
          </a:p>
          <a:p>
            <a:pPr marL="346075" marR="338455" algn="ctr">
              <a:lnSpc>
                <a:spcPct val="100000"/>
              </a:lnSpc>
              <a:spcBef>
                <a:spcPts val="760"/>
              </a:spcBef>
            </a:pPr>
            <a:r>
              <a:rPr sz="3200" spc="15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3200" spc="-10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3200" spc="45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3200" spc="-2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3200" spc="-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spc="-75" dirty="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sz="3200" spc="-5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3200" spc="-10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3200" spc="75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3200" spc="-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spc="-3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3200" spc="20" dirty="0">
                <a:solidFill>
                  <a:srgbClr val="FFFFFF"/>
                </a:solidFill>
                <a:latin typeface="Calibri"/>
                <a:cs typeface="Calibri"/>
              </a:rPr>
              <a:t>h</a:t>
            </a:r>
            <a:r>
              <a:rPr sz="3200" spc="-2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3200" spc="-10" dirty="0">
                <a:solidFill>
                  <a:srgbClr val="FFFFFF"/>
                </a:solidFill>
                <a:latin typeface="Calibri"/>
                <a:cs typeface="Calibri"/>
              </a:rPr>
              <a:t> e</a:t>
            </a:r>
            <a:r>
              <a:rPr sz="3200" spc="-6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3200" spc="30" dirty="0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sz="3200" spc="-40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3200" spc="-5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3200" spc="-10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3200" spc="1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3200" spc="45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3200" spc="-1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3200" spc="-45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3200" spc="-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3200" spc="-20" dirty="0">
                <a:solidFill>
                  <a:srgbClr val="FFFFFF"/>
                </a:solidFill>
                <a:latin typeface="Calibri"/>
                <a:cs typeface="Calibri"/>
              </a:rPr>
              <a:t>.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381918" y="9271000"/>
            <a:ext cx="4342765" cy="0"/>
          </a:xfrm>
          <a:custGeom>
            <a:avLst/>
            <a:gdLst/>
            <a:ahLst/>
            <a:cxnLst/>
            <a:rect l="l" t="t" r="r" b="b"/>
            <a:pathLst>
              <a:path w="4342765">
                <a:moveTo>
                  <a:pt x="0" y="0"/>
                </a:moveTo>
                <a:lnTo>
                  <a:pt x="4342485" y="0"/>
                </a:lnTo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6464300" y="4660553"/>
            <a:ext cx="1364615" cy="37223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52400"/>
              </a:lnSpc>
            </a:pPr>
            <a:r>
              <a:rPr sz="3500" b="1" spc="-229" dirty="0">
                <a:solidFill>
                  <a:srgbClr val="303C42"/>
                </a:solidFill>
                <a:latin typeface="Trebuchet MS"/>
                <a:cs typeface="Trebuchet MS"/>
              </a:rPr>
              <a:t>A</a:t>
            </a:r>
            <a:r>
              <a:rPr sz="3500" b="1" dirty="0">
                <a:solidFill>
                  <a:srgbClr val="303C42"/>
                </a:solidFill>
                <a:latin typeface="Trebuchet MS"/>
                <a:cs typeface="Trebuchet MS"/>
              </a:rPr>
              <a:t>IR</a:t>
            </a:r>
            <a:r>
              <a:rPr sz="3500" b="1" spc="-30" dirty="0">
                <a:solidFill>
                  <a:srgbClr val="303C42"/>
                </a:solidFill>
                <a:latin typeface="Trebuchet MS"/>
                <a:cs typeface="Trebuchet MS"/>
              </a:rPr>
              <a:t> </a:t>
            </a:r>
            <a:r>
              <a:rPr sz="3500" b="1" spc="-245" dirty="0">
                <a:solidFill>
                  <a:srgbClr val="303C42"/>
                </a:solidFill>
                <a:latin typeface="Trebuchet MS"/>
                <a:cs typeface="Trebuchet MS"/>
              </a:rPr>
              <a:t>F</a:t>
            </a:r>
            <a:r>
              <a:rPr sz="3500" b="1" spc="-220" dirty="0">
                <a:solidFill>
                  <a:srgbClr val="303C42"/>
                </a:solidFill>
                <a:latin typeface="Trebuchet MS"/>
                <a:cs typeface="Trebuchet MS"/>
              </a:rPr>
              <a:t>O</a:t>
            </a:r>
            <a:r>
              <a:rPr sz="3500" b="1" spc="-145" dirty="0">
                <a:solidFill>
                  <a:srgbClr val="303C42"/>
                </a:solidFill>
                <a:latin typeface="Trebuchet MS"/>
                <a:cs typeface="Trebuchet MS"/>
              </a:rPr>
              <a:t>O</a:t>
            </a:r>
            <a:r>
              <a:rPr sz="3500" b="1" spc="-25" dirty="0">
                <a:solidFill>
                  <a:srgbClr val="303C42"/>
                </a:solidFill>
                <a:latin typeface="Trebuchet MS"/>
                <a:cs typeface="Trebuchet MS"/>
              </a:rPr>
              <a:t>D</a:t>
            </a:r>
            <a:r>
              <a:rPr sz="3500" b="1" spc="-15" dirty="0">
                <a:solidFill>
                  <a:srgbClr val="303C42"/>
                </a:solidFill>
                <a:latin typeface="Trebuchet MS"/>
                <a:cs typeface="Trebuchet MS"/>
              </a:rPr>
              <a:t> </a:t>
            </a:r>
            <a:r>
              <a:rPr sz="3500" b="1" spc="-305" dirty="0">
                <a:solidFill>
                  <a:srgbClr val="303C42"/>
                </a:solidFill>
                <a:latin typeface="Trebuchet MS"/>
                <a:cs typeface="Trebuchet MS"/>
              </a:rPr>
              <a:t>W</a:t>
            </a:r>
            <a:r>
              <a:rPr sz="3500" b="1" spc="-415" dirty="0">
                <a:solidFill>
                  <a:srgbClr val="303C42"/>
                </a:solidFill>
                <a:latin typeface="Trebuchet MS"/>
                <a:cs typeface="Trebuchet MS"/>
              </a:rPr>
              <a:t>A</a:t>
            </a:r>
            <a:r>
              <a:rPr sz="3500" b="1" spc="-290" dirty="0">
                <a:solidFill>
                  <a:srgbClr val="303C42"/>
                </a:solidFill>
                <a:latin typeface="Trebuchet MS"/>
                <a:cs typeface="Trebuchet MS"/>
              </a:rPr>
              <a:t>T</a:t>
            </a:r>
            <a:r>
              <a:rPr sz="3500" b="1" spc="-145" dirty="0">
                <a:solidFill>
                  <a:srgbClr val="303C42"/>
                </a:solidFill>
                <a:latin typeface="Trebuchet MS"/>
                <a:cs typeface="Trebuchet MS"/>
              </a:rPr>
              <a:t>E</a:t>
            </a:r>
            <a:r>
              <a:rPr sz="3500" b="1" spc="60" dirty="0">
                <a:solidFill>
                  <a:srgbClr val="303C42"/>
                </a:solidFill>
                <a:latin typeface="Trebuchet MS"/>
                <a:cs typeface="Trebuchet MS"/>
              </a:rPr>
              <a:t>R</a:t>
            </a:r>
            <a:r>
              <a:rPr sz="3500" b="1" spc="30" dirty="0">
                <a:solidFill>
                  <a:srgbClr val="303C42"/>
                </a:solidFill>
                <a:latin typeface="Trebuchet MS"/>
                <a:cs typeface="Trebuchet MS"/>
              </a:rPr>
              <a:t> </a:t>
            </a:r>
            <a:r>
              <a:rPr sz="3500" b="1" spc="-305" dirty="0">
                <a:solidFill>
                  <a:srgbClr val="303C42"/>
                </a:solidFill>
                <a:latin typeface="Trebuchet MS"/>
                <a:cs typeface="Trebuchet MS"/>
              </a:rPr>
              <a:t>W</a:t>
            </a:r>
            <a:r>
              <a:rPr sz="3500" b="1" spc="-95" dirty="0">
                <a:solidFill>
                  <a:srgbClr val="303C42"/>
                </a:solidFill>
                <a:latin typeface="Trebuchet MS"/>
                <a:cs typeface="Trebuchet MS"/>
              </a:rPr>
              <a:t>O</a:t>
            </a:r>
            <a:r>
              <a:rPr sz="3500" b="1" spc="-90" dirty="0">
                <a:solidFill>
                  <a:srgbClr val="303C42"/>
                </a:solidFill>
                <a:latin typeface="Trebuchet MS"/>
                <a:cs typeface="Trebuchet MS"/>
              </a:rPr>
              <a:t>R</a:t>
            </a:r>
            <a:r>
              <a:rPr sz="3500" b="1" spc="20" dirty="0">
                <a:solidFill>
                  <a:srgbClr val="303C42"/>
                </a:solidFill>
                <a:latin typeface="Trebuchet MS"/>
                <a:cs typeface="Trebuchet MS"/>
              </a:rPr>
              <a:t>K</a:t>
            </a:r>
            <a:r>
              <a:rPr sz="3500" b="1" spc="10" dirty="0">
                <a:solidFill>
                  <a:srgbClr val="303C42"/>
                </a:solidFill>
                <a:latin typeface="Trebuchet MS"/>
                <a:cs typeface="Trebuchet MS"/>
              </a:rPr>
              <a:t> </a:t>
            </a:r>
            <a:r>
              <a:rPr sz="3500" b="1" spc="-110" dirty="0">
                <a:solidFill>
                  <a:srgbClr val="303C42"/>
                </a:solidFill>
                <a:latin typeface="Trebuchet MS"/>
                <a:cs typeface="Trebuchet MS"/>
              </a:rPr>
              <a:t>H</a:t>
            </a:r>
            <a:r>
              <a:rPr sz="3500" b="1" spc="-120" dirty="0">
                <a:solidFill>
                  <a:srgbClr val="303C42"/>
                </a:solidFill>
                <a:latin typeface="Trebuchet MS"/>
                <a:cs typeface="Trebuchet MS"/>
              </a:rPr>
              <a:t>O</a:t>
            </a:r>
            <a:r>
              <a:rPr sz="3500" b="1" spc="-65" dirty="0">
                <a:solidFill>
                  <a:srgbClr val="303C42"/>
                </a:solidFill>
                <a:latin typeface="Trebuchet MS"/>
                <a:cs typeface="Trebuchet MS"/>
              </a:rPr>
              <a:t>ME</a:t>
            </a:r>
            <a:endParaRPr sz="3500">
              <a:latin typeface="Trebuchet MS"/>
              <a:cs typeface="Trebuchet MS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69218" y="12535365"/>
            <a:ext cx="3307079" cy="165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-4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100" spc="25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1100" spc="-1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100" spc="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100" spc="10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100" spc="30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100" spc="2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100" spc="2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1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40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100" spc="25" dirty="0">
                <a:solidFill>
                  <a:srgbClr val="FFFFFF"/>
                </a:solidFill>
                <a:latin typeface="Calibri"/>
                <a:cs typeface="Calibri"/>
              </a:rPr>
              <a:t>an</a:t>
            </a:r>
            <a:r>
              <a:rPr sz="1100" spc="5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er</a:t>
            </a:r>
            <a:r>
              <a:rPr sz="11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85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100" spc="10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100" spc="20" dirty="0">
                <a:solidFill>
                  <a:srgbClr val="FFFFFF"/>
                </a:solidFill>
                <a:latin typeface="Calibri"/>
                <a:cs typeface="Calibri"/>
              </a:rPr>
              <a:t>ci</a:t>
            </a:r>
            <a:r>
              <a:rPr sz="1100" spc="-1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100" spc="3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100" spc="-35" dirty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,</a:t>
            </a:r>
            <a:r>
              <a:rPr sz="11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25" dirty="0">
                <a:solidFill>
                  <a:srgbClr val="FFFFFF"/>
                </a:solidFill>
                <a:latin typeface="Calibri"/>
                <a:cs typeface="Calibri"/>
              </a:rPr>
              <a:t>“</a:t>
            </a:r>
            <a:r>
              <a:rPr sz="1100" spc="40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100" spc="25" dirty="0">
                <a:solidFill>
                  <a:srgbClr val="FFFFFF"/>
                </a:solidFill>
                <a:latin typeface="Calibri"/>
                <a:cs typeface="Calibri"/>
              </a:rPr>
              <a:t>an</a:t>
            </a:r>
            <a:r>
              <a:rPr sz="1100" spc="5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er</a:t>
            </a:r>
            <a:r>
              <a:rPr sz="11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20" dirty="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sz="1100" spc="3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100" spc="50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100" spc="2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100" spc="30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1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85" dirty="0">
                <a:solidFill>
                  <a:srgbClr val="FFFFFF"/>
                </a:solidFill>
                <a:latin typeface="Calibri"/>
                <a:cs typeface="Calibri"/>
              </a:rPr>
              <a:t>&amp;</a:t>
            </a:r>
            <a:r>
              <a:rPr sz="11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35" dirty="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sz="1100" spc="5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100" spc="35" dirty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1100" spc="5" dirty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sz="1100" spc="-1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100" spc="35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100" spc="-65" dirty="0">
                <a:solidFill>
                  <a:srgbClr val="FFFFFF"/>
                </a:solidFill>
                <a:latin typeface="Calibri"/>
                <a:cs typeface="Calibri"/>
              </a:rPr>
              <a:t>,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”</a:t>
            </a:r>
            <a:r>
              <a:rPr sz="1100" spc="-30" dirty="0">
                <a:solidFill>
                  <a:srgbClr val="FFFFFF"/>
                </a:solidFill>
                <a:latin typeface="Calibri"/>
                <a:cs typeface="Calibri"/>
              </a:rPr>
              <a:t> 2</a:t>
            </a:r>
            <a:r>
              <a:rPr sz="1100" spc="-55" dirty="0">
                <a:solidFill>
                  <a:srgbClr val="FFFFFF"/>
                </a:solidFill>
                <a:latin typeface="Calibri"/>
                <a:cs typeface="Calibri"/>
              </a:rPr>
              <a:t>0</a:t>
            </a:r>
            <a:r>
              <a:rPr sz="1100" spc="-20" dirty="0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r>
              <a:rPr sz="1100" spc="-40" dirty="0">
                <a:solidFill>
                  <a:srgbClr val="FFFFFF"/>
                </a:solidFill>
                <a:latin typeface="Calibri"/>
                <a:cs typeface="Calibri"/>
              </a:rPr>
              <a:t>9</a:t>
            </a:r>
            <a:r>
              <a:rPr sz="1100" spc="-10" dirty="0">
                <a:solidFill>
                  <a:srgbClr val="FFFFFF"/>
                </a:solidFill>
                <a:latin typeface="Calibri"/>
                <a:cs typeface="Calibri"/>
              </a:rPr>
              <a:t>.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7630344" y="4593145"/>
            <a:ext cx="567055" cy="287655"/>
          </a:xfrm>
          <a:custGeom>
            <a:avLst/>
            <a:gdLst/>
            <a:ahLst/>
            <a:cxnLst/>
            <a:rect l="l" t="t" r="r" b="b"/>
            <a:pathLst>
              <a:path w="567054" h="287654">
                <a:moveTo>
                  <a:pt x="74444" y="142081"/>
                </a:moveTo>
                <a:lnTo>
                  <a:pt x="31165" y="153522"/>
                </a:lnTo>
                <a:lnTo>
                  <a:pt x="5556" y="185643"/>
                </a:lnTo>
                <a:lnTo>
                  <a:pt x="0" y="214099"/>
                </a:lnTo>
                <a:lnTo>
                  <a:pt x="1282" y="228033"/>
                </a:lnTo>
                <a:lnTo>
                  <a:pt x="20143" y="265177"/>
                </a:lnTo>
                <a:lnTo>
                  <a:pt x="55579" y="285401"/>
                </a:lnTo>
                <a:lnTo>
                  <a:pt x="497560" y="287035"/>
                </a:lnTo>
                <a:lnTo>
                  <a:pt x="500906" y="286894"/>
                </a:lnTo>
                <a:lnTo>
                  <a:pt x="538121" y="272846"/>
                </a:lnTo>
                <a:lnTo>
                  <a:pt x="561974" y="239372"/>
                </a:lnTo>
                <a:lnTo>
                  <a:pt x="567041" y="209054"/>
                </a:lnTo>
                <a:lnTo>
                  <a:pt x="564807" y="195247"/>
                </a:lnTo>
                <a:lnTo>
                  <a:pt x="544062" y="160921"/>
                </a:lnTo>
                <a:lnTo>
                  <a:pt x="508892" y="143459"/>
                </a:lnTo>
                <a:lnTo>
                  <a:pt x="465112" y="143459"/>
                </a:lnTo>
                <a:lnTo>
                  <a:pt x="465013" y="143284"/>
                </a:lnTo>
                <a:lnTo>
                  <a:pt x="93929" y="143284"/>
                </a:lnTo>
                <a:lnTo>
                  <a:pt x="85983" y="143154"/>
                </a:lnTo>
                <a:lnTo>
                  <a:pt x="74444" y="142081"/>
                </a:lnTo>
                <a:close/>
              </a:path>
              <a:path w="567054" h="287654">
                <a:moveTo>
                  <a:pt x="490446" y="141423"/>
                </a:moveTo>
                <a:lnTo>
                  <a:pt x="477941" y="142727"/>
                </a:lnTo>
                <a:lnTo>
                  <a:pt x="465112" y="143459"/>
                </a:lnTo>
                <a:lnTo>
                  <a:pt x="508892" y="143459"/>
                </a:lnTo>
                <a:lnTo>
                  <a:pt x="506083" y="142702"/>
                </a:lnTo>
                <a:lnTo>
                  <a:pt x="490446" y="141423"/>
                </a:lnTo>
                <a:close/>
              </a:path>
              <a:path w="567054" h="287654">
                <a:moveTo>
                  <a:pt x="182346" y="54968"/>
                </a:moveTo>
                <a:lnTo>
                  <a:pt x="144689" y="60980"/>
                </a:lnTo>
                <a:lnTo>
                  <a:pt x="112154" y="85751"/>
                </a:lnTo>
                <a:lnTo>
                  <a:pt x="95080" y="124160"/>
                </a:lnTo>
                <a:lnTo>
                  <a:pt x="93827" y="138953"/>
                </a:lnTo>
                <a:lnTo>
                  <a:pt x="93929" y="143284"/>
                </a:lnTo>
                <a:lnTo>
                  <a:pt x="465013" y="143284"/>
                </a:lnTo>
                <a:lnTo>
                  <a:pt x="458457" y="131687"/>
                </a:lnTo>
                <a:lnTo>
                  <a:pt x="429299" y="104851"/>
                </a:lnTo>
                <a:lnTo>
                  <a:pt x="390368" y="94770"/>
                </a:lnTo>
                <a:lnTo>
                  <a:pt x="389849" y="94757"/>
                </a:lnTo>
                <a:lnTo>
                  <a:pt x="388939" y="88975"/>
                </a:lnTo>
                <a:lnTo>
                  <a:pt x="385965" y="75494"/>
                </a:lnTo>
                <a:lnTo>
                  <a:pt x="381355" y="62727"/>
                </a:lnTo>
                <a:lnTo>
                  <a:pt x="378930" y="58029"/>
                </a:lnTo>
                <a:lnTo>
                  <a:pt x="196494" y="58029"/>
                </a:lnTo>
                <a:lnTo>
                  <a:pt x="189598" y="56048"/>
                </a:lnTo>
                <a:lnTo>
                  <a:pt x="182346" y="54968"/>
                </a:lnTo>
                <a:close/>
              </a:path>
              <a:path w="567054" h="287654">
                <a:moveTo>
                  <a:pt x="390220" y="94757"/>
                </a:moveTo>
                <a:lnTo>
                  <a:pt x="389851" y="94770"/>
                </a:lnTo>
                <a:lnTo>
                  <a:pt x="390368" y="94770"/>
                </a:lnTo>
                <a:lnTo>
                  <a:pt x="390220" y="94757"/>
                </a:lnTo>
                <a:close/>
              </a:path>
              <a:path w="567054" h="287654">
                <a:moveTo>
                  <a:pt x="280426" y="0"/>
                </a:moveTo>
                <a:lnTo>
                  <a:pt x="241883" y="11018"/>
                </a:lnTo>
                <a:lnTo>
                  <a:pt x="211108" y="35672"/>
                </a:lnTo>
                <a:lnTo>
                  <a:pt x="196494" y="58029"/>
                </a:lnTo>
                <a:lnTo>
                  <a:pt x="378930" y="58029"/>
                </a:lnTo>
                <a:lnTo>
                  <a:pt x="348271" y="21225"/>
                </a:lnTo>
                <a:lnTo>
                  <a:pt x="310493" y="3552"/>
                </a:lnTo>
                <a:lnTo>
                  <a:pt x="280426" y="0"/>
                </a:lnTo>
                <a:close/>
              </a:path>
            </a:pathLst>
          </a:custGeom>
          <a:solidFill>
            <a:srgbClr val="9EAD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423258" y="4611095"/>
            <a:ext cx="695325" cy="358775"/>
          </a:xfrm>
          <a:custGeom>
            <a:avLst/>
            <a:gdLst/>
            <a:ahLst/>
            <a:cxnLst/>
            <a:rect l="l" t="t" r="r" b="b"/>
            <a:pathLst>
              <a:path w="695325" h="358775">
                <a:moveTo>
                  <a:pt x="98374" y="177138"/>
                </a:moveTo>
                <a:lnTo>
                  <a:pt x="52974" y="185604"/>
                </a:lnTo>
                <a:lnTo>
                  <a:pt x="20168" y="209661"/>
                </a:lnTo>
                <a:lnTo>
                  <a:pt x="2260" y="244971"/>
                </a:lnTo>
                <a:lnTo>
                  <a:pt x="0" y="258492"/>
                </a:lnTo>
                <a:lnTo>
                  <a:pt x="931" y="274988"/>
                </a:lnTo>
                <a:lnTo>
                  <a:pt x="15042" y="317188"/>
                </a:lnTo>
                <a:lnTo>
                  <a:pt x="42801" y="345996"/>
                </a:lnTo>
                <a:lnTo>
                  <a:pt x="79932" y="358246"/>
                </a:lnTo>
                <a:lnTo>
                  <a:pt x="84990" y="358467"/>
                </a:lnTo>
                <a:lnTo>
                  <a:pt x="609449" y="358455"/>
                </a:lnTo>
                <a:lnTo>
                  <a:pt x="649354" y="347717"/>
                </a:lnTo>
                <a:lnTo>
                  <a:pt x="679237" y="319799"/>
                </a:lnTo>
                <a:lnTo>
                  <a:pt x="694143" y="279922"/>
                </a:lnTo>
                <a:lnTo>
                  <a:pt x="694958" y="267345"/>
                </a:lnTo>
                <a:lnTo>
                  <a:pt x="693802" y="252389"/>
                </a:lnTo>
                <a:lnTo>
                  <a:pt x="677933" y="212982"/>
                </a:lnTo>
                <a:lnTo>
                  <a:pt x="647327" y="185849"/>
                </a:lnTo>
                <a:lnTo>
                  <a:pt x="122766" y="183700"/>
                </a:lnTo>
                <a:lnTo>
                  <a:pt x="110843" y="179764"/>
                </a:lnTo>
                <a:lnTo>
                  <a:pt x="98374" y="177138"/>
                </a:lnTo>
                <a:close/>
              </a:path>
              <a:path w="695325" h="358775">
                <a:moveTo>
                  <a:pt x="216575" y="118234"/>
                </a:moveTo>
                <a:lnTo>
                  <a:pt x="176989" y="126655"/>
                </a:lnTo>
                <a:lnTo>
                  <a:pt x="144636" y="149623"/>
                </a:lnTo>
                <a:lnTo>
                  <a:pt x="122766" y="183700"/>
                </a:lnTo>
                <a:lnTo>
                  <a:pt x="642314" y="183700"/>
                </a:lnTo>
                <a:lnTo>
                  <a:pt x="635123" y="180617"/>
                </a:lnTo>
                <a:lnTo>
                  <a:pt x="582201" y="180617"/>
                </a:lnTo>
                <a:lnTo>
                  <a:pt x="579807" y="178864"/>
                </a:lnTo>
                <a:lnTo>
                  <a:pt x="571282" y="130562"/>
                </a:lnTo>
                <a:lnTo>
                  <a:pt x="565065" y="118247"/>
                </a:lnTo>
                <a:lnTo>
                  <a:pt x="216575" y="118234"/>
                </a:lnTo>
                <a:close/>
              </a:path>
              <a:path w="695325" h="358775">
                <a:moveTo>
                  <a:pt x="603816" y="177051"/>
                </a:moveTo>
                <a:lnTo>
                  <a:pt x="591492" y="178269"/>
                </a:lnTo>
                <a:lnTo>
                  <a:pt x="582201" y="180617"/>
                </a:lnTo>
                <a:lnTo>
                  <a:pt x="635123" y="180617"/>
                </a:lnTo>
                <a:lnTo>
                  <a:pt x="634710" y="180440"/>
                </a:lnTo>
                <a:lnTo>
                  <a:pt x="621191" y="177172"/>
                </a:lnTo>
                <a:lnTo>
                  <a:pt x="603816" y="177051"/>
                </a:lnTo>
                <a:close/>
              </a:path>
              <a:path w="695325" h="358775">
                <a:moveTo>
                  <a:pt x="353142" y="0"/>
                </a:moveTo>
                <a:lnTo>
                  <a:pt x="308344" y="6322"/>
                </a:lnTo>
                <a:lnTo>
                  <a:pt x="270931" y="24517"/>
                </a:lnTo>
                <a:lnTo>
                  <a:pt x="242263" y="52461"/>
                </a:lnTo>
                <a:lnTo>
                  <a:pt x="223701" y="88029"/>
                </a:lnTo>
                <a:lnTo>
                  <a:pt x="217019" y="118247"/>
                </a:lnTo>
                <a:lnTo>
                  <a:pt x="565065" y="118247"/>
                </a:lnTo>
                <a:lnTo>
                  <a:pt x="537366" y="87338"/>
                </a:lnTo>
                <a:lnTo>
                  <a:pt x="501405" y="70931"/>
                </a:lnTo>
                <a:lnTo>
                  <a:pt x="459528" y="70931"/>
                </a:lnTo>
                <a:lnTo>
                  <a:pt x="451877" y="59673"/>
                </a:lnTo>
                <a:lnTo>
                  <a:pt x="424392" y="30460"/>
                </a:lnTo>
                <a:lnTo>
                  <a:pt x="391069" y="9825"/>
                </a:lnTo>
                <a:lnTo>
                  <a:pt x="366220" y="1936"/>
                </a:lnTo>
                <a:lnTo>
                  <a:pt x="353142" y="0"/>
                </a:lnTo>
                <a:close/>
              </a:path>
              <a:path w="695325" h="358775">
                <a:moveTo>
                  <a:pt x="486018" y="68680"/>
                </a:moveTo>
                <a:lnTo>
                  <a:pt x="471075" y="69175"/>
                </a:lnTo>
                <a:lnTo>
                  <a:pt x="459528" y="70931"/>
                </a:lnTo>
                <a:lnTo>
                  <a:pt x="501405" y="70931"/>
                </a:lnTo>
                <a:lnTo>
                  <a:pt x="500003" y="70528"/>
                </a:lnTo>
                <a:lnTo>
                  <a:pt x="486018" y="68680"/>
                </a:lnTo>
                <a:close/>
              </a:path>
            </a:pathLst>
          </a:custGeom>
          <a:solidFill>
            <a:srgbClr val="B9D9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099769" y="6182855"/>
            <a:ext cx="520065" cy="382905"/>
          </a:xfrm>
          <a:custGeom>
            <a:avLst/>
            <a:gdLst/>
            <a:ahLst/>
            <a:cxnLst/>
            <a:rect l="l" t="t" r="r" b="b"/>
            <a:pathLst>
              <a:path w="520065" h="382904">
                <a:moveTo>
                  <a:pt x="501002" y="330238"/>
                </a:moveTo>
                <a:lnTo>
                  <a:pt x="373125" y="330238"/>
                </a:lnTo>
                <a:lnTo>
                  <a:pt x="360344" y="335361"/>
                </a:lnTo>
                <a:lnTo>
                  <a:pt x="354561" y="347794"/>
                </a:lnTo>
                <a:lnTo>
                  <a:pt x="354533" y="363842"/>
                </a:lnTo>
                <a:lnTo>
                  <a:pt x="359656" y="376624"/>
                </a:lnTo>
                <a:lnTo>
                  <a:pt x="372089" y="382406"/>
                </a:lnTo>
                <a:lnTo>
                  <a:pt x="501002" y="382435"/>
                </a:lnTo>
                <a:lnTo>
                  <a:pt x="513784" y="377311"/>
                </a:lnTo>
                <a:lnTo>
                  <a:pt x="519566" y="364878"/>
                </a:lnTo>
                <a:lnTo>
                  <a:pt x="519595" y="348830"/>
                </a:lnTo>
                <a:lnTo>
                  <a:pt x="514471" y="336048"/>
                </a:lnTo>
                <a:lnTo>
                  <a:pt x="502038" y="330266"/>
                </a:lnTo>
                <a:lnTo>
                  <a:pt x="501002" y="330238"/>
                </a:lnTo>
                <a:close/>
              </a:path>
              <a:path w="520065" h="382904">
                <a:moveTo>
                  <a:pt x="493131" y="243332"/>
                </a:moveTo>
                <a:lnTo>
                  <a:pt x="323418" y="243332"/>
                </a:lnTo>
                <a:lnTo>
                  <a:pt x="336192" y="244191"/>
                </a:lnTo>
                <a:lnTo>
                  <a:pt x="348912" y="247269"/>
                </a:lnTo>
                <a:lnTo>
                  <a:pt x="360520" y="253313"/>
                </a:lnTo>
                <a:lnTo>
                  <a:pt x="369961" y="263072"/>
                </a:lnTo>
                <a:lnTo>
                  <a:pt x="376178" y="277296"/>
                </a:lnTo>
                <a:lnTo>
                  <a:pt x="378142" y="330238"/>
                </a:lnTo>
                <a:lnTo>
                  <a:pt x="495985" y="330238"/>
                </a:lnTo>
                <a:lnTo>
                  <a:pt x="495985" y="270421"/>
                </a:lnTo>
                <a:lnTo>
                  <a:pt x="495378" y="257668"/>
                </a:lnTo>
                <a:lnTo>
                  <a:pt x="493583" y="245118"/>
                </a:lnTo>
                <a:lnTo>
                  <a:pt x="493131" y="243332"/>
                </a:lnTo>
                <a:close/>
              </a:path>
              <a:path w="520065" h="382904">
                <a:moveTo>
                  <a:pt x="32181" y="101879"/>
                </a:moveTo>
                <a:lnTo>
                  <a:pt x="6134" y="101879"/>
                </a:lnTo>
                <a:lnTo>
                  <a:pt x="0" y="110248"/>
                </a:lnTo>
                <a:lnTo>
                  <a:pt x="0" y="258572"/>
                </a:lnTo>
                <a:lnTo>
                  <a:pt x="6134" y="266941"/>
                </a:lnTo>
                <a:lnTo>
                  <a:pt x="32181" y="266941"/>
                </a:lnTo>
                <a:lnTo>
                  <a:pt x="38315" y="258572"/>
                </a:lnTo>
                <a:lnTo>
                  <a:pt x="38315" y="243332"/>
                </a:lnTo>
                <a:lnTo>
                  <a:pt x="493131" y="243332"/>
                </a:lnTo>
                <a:lnTo>
                  <a:pt x="474689" y="198354"/>
                </a:lnTo>
                <a:lnTo>
                  <a:pt x="449688" y="168911"/>
                </a:lnTo>
                <a:lnTo>
                  <a:pt x="415963" y="145954"/>
                </a:lnTo>
                <a:lnTo>
                  <a:pt x="374020" y="131360"/>
                </a:lnTo>
                <a:lnTo>
                  <a:pt x="325784" y="125499"/>
                </a:lnTo>
                <a:lnTo>
                  <a:pt x="38315" y="125488"/>
                </a:lnTo>
                <a:lnTo>
                  <a:pt x="38315" y="110248"/>
                </a:lnTo>
                <a:lnTo>
                  <a:pt x="32181" y="101879"/>
                </a:lnTo>
                <a:close/>
              </a:path>
              <a:path w="520065" h="382904">
                <a:moveTo>
                  <a:pt x="229704" y="0"/>
                </a:moveTo>
                <a:lnTo>
                  <a:pt x="208076" y="0"/>
                </a:lnTo>
                <a:lnTo>
                  <a:pt x="203631" y="3416"/>
                </a:lnTo>
                <a:lnTo>
                  <a:pt x="201079" y="8547"/>
                </a:lnTo>
                <a:lnTo>
                  <a:pt x="143332" y="8547"/>
                </a:lnTo>
                <a:lnTo>
                  <a:pt x="127964" y="12353"/>
                </a:lnTo>
                <a:lnTo>
                  <a:pt x="120903" y="21608"/>
                </a:lnTo>
                <a:lnTo>
                  <a:pt x="120853" y="33858"/>
                </a:lnTo>
                <a:lnTo>
                  <a:pt x="126968" y="43426"/>
                </a:lnTo>
                <a:lnTo>
                  <a:pt x="141832" y="47822"/>
                </a:lnTo>
                <a:lnTo>
                  <a:pt x="198793" y="47853"/>
                </a:lnTo>
                <a:lnTo>
                  <a:pt x="198793" y="93738"/>
                </a:lnTo>
                <a:lnTo>
                  <a:pt x="156730" y="93738"/>
                </a:lnTo>
                <a:lnTo>
                  <a:pt x="143948" y="98861"/>
                </a:lnTo>
                <a:lnTo>
                  <a:pt x="138166" y="111295"/>
                </a:lnTo>
                <a:lnTo>
                  <a:pt x="138137" y="125488"/>
                </a:lnTo>
                <a:lnTo>
                  <a:pt x="303212" y="125488"/>
                </a:lnTo>
                <a:lnTo>
                  <a:pt x="303212" y="112331"/>
                </a:lnTo>
                <a:lnTo>
                  <a:pt x="298089" y="99549"/>
                </a:lnTo>
                <a:lnTo>
                  <a:pt x="285656" y="93767"/>
                </a:lnTo>
                <a:lnTo>
                  <a:pt x="239001" y="93738"/>
                </a:lnTo>
                <a:lnTo>
                  <a:pt x="239001" y="47853"/>
                </a:lnTo>
                <a:lnTo>
                  <a:pt x="298018" y="47853"/>
                </a:lnTo>
                <a:lnTo>
                  <a:pt x="313390" y="44047"/>
                </a:lnTo>
                <a:lnTo>
                  <a:pt x="320447" y="34792"/>
                </a:lnTo>
                <a:lnTo>
                  <a:pt x="320497" y="22542"/>
                </a:lnTo>
                <a:lnTo>
                  <a:pt x="314386" y="12973"/>
                </a:lnTo>
                <a:lnTo>
                  <a:pt x="299519" y="8578"/>
                </a:lnTo>
                <a:lnTo>
                  <a:pt x="236702" y="8547"/>
                </a:lnTo>
                <a:lnTo>
                  <a:pt x="234149" y="3416"/>
                </a:lnTo>
                <a:lnTo>
                  <a:pt x="229704" y="0"/>
                </a:lnTo>
                <a:close/>
              </a:path>
            </a:pathLst>
          </a:custGeom>
          <a:solidFill>
            <a:srgbClr val="669EA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8482633" y="6605782"/>
            <a:ext cx="118110" cy="175895"/>
          </a:xfrm>
          <a:custGeom>
            <a:avLst/>
            <a:gdLst/>
            <a:ahLst/>
            <a:cxnLst/>
            <a:rect l="l" t="t" r="r" b="b"/>
            <a:pathLst>
              <a:path w="118109" h="175895">
                <a:moveTo>
                  <a:pt x="60052" y="0"/>
                </a:moveTo>
                <a:lnTo>
                  <a:pt x="57410" y="0"/>
                </a:lnTo>
                <a:lnTo>
                  <a:pt x="56242" y="647"/>
                </a:lnTo>
                <a:lnTo>
                  <a:pt x="55340" y="1904"/>
                </a:lnTo>
                <a:lnTo>
                  <a:pt x="55188" y="2184"/>
                </a:lnTo>
                <a:lnTo>
                  <a:pt x="55054" y="2489"/>
                </a:lnTo>
                <a:lnTo>
                  <a:pt x="8223" y="87287"/>
                </a:lnTo>
                <a:lnTo>
                  <a:pt x="2855" y="98669"/>
                </a:lnTo>
                <a:lnTo>
                  <a:pt x="0" y="111225"/>
                </a:lnTo>
                <a:lnTo>
                  <a:pt x="1421" y="127313"/>
                </a:lnTo>
                <a:lnTo>
                  <a:pt x="21826" y="163660"/>
                </a:lnTo>
                <a:lnTo>
                  <a:pt x="45256" y="175589"/>
                </a:lnTo>
                <a:lnTo>
                  <a:pt x="62749" y="174756"/>
                </a:lnTo>
                <a:lnTo>
                  <a:pt x="101498" y="157246"/>
                </a:lnTo>
                <a:lnTo>
                  <a:pt x="117572" y="123882"/>
                </a:lnTo>
                <a:lnTo>
                  <a:pt x="116736" y="108624"/>
                </a:lnTo>
                <a:lnTo>
                  <a:pt x="113812" y="96706"/>
                </a:lnTo>
                <a:lnTo>
                  <a:pt x="109252" y="87287"/>
                </a:lnTo>
                <a:lnTo>
                  <a:pt x="62409" y="2476"/>
                </a:lnTo>
                <a:lnTo>
                  <a:pt x="62287" y="2184"/>
                </a:lnTo>
                <a:lnTo>
                  <a:pt x="62135" y="1904"/>
                </a:lnTo>
                <a:lnTo>
                  <a:pt x="61233" y="647"/>
                </a:lnTo>
                <a:lnTo>
                  <a:pt x="60052" y="0"/>
                </a:lnTo>
                <a:close/>
              </a:path>
            </a:pathLst>
          </a:custGeom>
          <a:solidFill>
            <a:srgbClr val="B4D6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8286549" y="7792643"/>
            <a:ext cx="99060" cy="153035"/>
          </a:xfrm>
          <a:custGeom>
            <a:avLst/>
            <a:gdLst/>
            <a:ahLst/>
            <a:cxnLst/>
            <a:rect l="l" t="t" r="r" b="b"/>
            <a:pathLst>
              <a:path w="99059" h="153034">
                <a:moveTo>
                  <a:pt x="98577" y="0"/>
                </a:moveTo>
                <a:lnTo>
                  <a:pt x="0" y="0"/>
                </a:lnTo>
                <a:lnTo>
                  <a:pt x="0" y="89941"/>
                </a:lnTo>
                <a:lnTo>
                  <a:pt x="98196" y="152615"/>
                </a:lnTo>
                <a:lnTo>
                  <a:pt x="98577" y="152615"/>
                </a:lnTo>
                <a:lnTo>
                  <a:pt x="98577" y="0"/>
                </a:lnTo>
                <a:close/>
              </a:path>
            </a:pathLst>
          </a:custGeom>
          <a:solidFill>
            <a:srgbClr val="A3A37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971494" y="7821254"/>
            <a:ext cx="438784" cy="448309"/>
          </a:xfrm>
          <a:custGeom>
            <a:avLst/>
            <a:gdLst/>
            <a:ahLst/>
            <a:cxnLst/>
            <a:rect l="l" t="t" r="r" b="b"/>
            <a:pathLst>
              <a:path w="438784" h="448309">
                <a:moveTo>
                  <a:pt x="214629" y="0"/>
                </a:moveTo>
                <a:lnTo>
                  <a:pt x="0" y="143078"/>
                </a:lnTo>
                <a:lnTo>
                  <a:pt x="0" y="448322"/>
                </a:lnTo>
                <a:lnTo>
                  <a:pt x="438784" y="448322"/>
                </a:lnTo>
                <a:lnTo>
                  <a:pt x="438784" y="143078"/>
                </a:lnTo>
                <a:lnTo>
                  <a:pt x="214629" y="0"/>
                </a:lnTo>
                <a:close/>
              </a:path>
            </a:pathLst>
          </a:custGeom>
          <a:solidFill>
            <a:srgbClr val="CBD48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8116163" y="8110601"/>
            <a:ext cx="149860" cy="159385"/>
          </a:xfrm>
          <a:custGeom>
            <a:avLst/>
            <a:gdLst/>
            <a:ahLst/>
            <a:cxnLst/>
            <a:rect l="l" t="t" r="r" b="b"/>
            <a:pathLst>
              <a:path w="149859" h="159384">
                <a:moveTo>
                  <a:pt x="149440" y="158978"/>
                </a:moveTo>
                <a:lnTo>
                  <a:pt x="0" y="158978"/>
                </a:lnTo>
                <a:lnTo>
                  <a:pt x="0" y="0"/>
                </a:lnTo>
                <a:lnTo>
                  <a:pt x="149440" y="0"/>
                </a:lnTo>
                <a:lnTo>
                  <a:pt x="149440" y="158978"/>
                </a:lnTo>
                <a:close/>
              </a:path>
            </a:pathLst>
          </a:custGeom>
          <a:solidFill>
            <a:srgbClr val="A3A37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7919384" y="7798602"/>
            <a:ext cx="544830" cy="208915"/>
          </a:xfrm>
          <a:custGeom>
            <a:avLst/>
            <a:gdLst/>
            <a:ahLst/>
            <a:cxnLst/>
            <a:rect l="l" t="t" r="r" b="b"/>
            <a:pathLst>
              <a:path w="544829" h="208915">
                <a:moveTo>
                  <a:pt x="347290" y="48298"/>
                </a:moveTo>
                <a:lnTo>
                  <a:pt x="268090" y="48298"/>
                </a:lnTo>
                <a:lnTo>
                  <a:pt x="515054" y="207556"/>
                </a:lnTo>
                <a:lnTo>
                  <a:pt x="519080" y="208660"/>
                </a:lnTo>
                <a:lnTo>
                  <a:pt x="523068" y="208660"/>
                </a:lnTo>
                <a:lnTo>
                  <a:pt x="525328" y="208531"/>
                </a:lnTo>
                <a:lnTo>
                  <a:pt x="534741" y="204044"/>
                </a:lnTo>
                <a:lnTo>
                  <a:pt x="544395" y="189836"/>
                </a:lnTo>
                <a:lnTo>
                  <a:pt x="542605" y="178257"/>
                </a:lnTo>
                <a:lnTo>
                  <a:pt x="534714" y="169163"/>
                </a:lnTo>
                <a:lnTo>
                  <a:pt x="347290" y="48298"/>
                </a:lnTo>
                <a:close/>
              </a:path>
              <a:path w="544829" h="208915">
                <a:moveTo>
                  <a:pt x="272395" y="0"/>
                </a:moveTo>
                <a:lnTo>
                  <a:pt x="263175" y="63"/>
                </a:lnTo>
                <a:lnTo>
                  <a:pt x="4176" y="172644"/>
                </a:lnTo>
                <a:lnTo>
                  <a:pt x="0" y="181288"/>
                </a:lnTo>
                <a:lnTo>
                  <a:pt x="1178" y="192454"/>
                </a:lnTo>
                <a:lnTo>
                  <a:pt x="8949" y="205646"/>
                </a:lnTo>
                <a:lnTo>
                  <a:pt x="20276" y="208652"/>
                </a:lnTo>
                <a:lnTo>
                  <a:pt x="31781" y="205079"/>
                </a:lnTo>
                <a:lnTo>
                  <a:pt x="268090" y="48298"/>
                </a:lnTo>
                <a:lnTo>
                  <a:pt x="347290" y="48298"/>
                </a:lnTo>
                <a:lnTo>
                  <a:pt x="272395" y="0"/>
                </a:lnTo>
                <a:close/>
              </a:path>
            </a:pathLst>
          </a:custGeom>
          <a:solidFill>
            <a:srgbClr val="A3A37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7980286" y="7040257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456768" y="456768"/>
                </a:moveTo>
                <a:lnTo>
                  <a:pt x="0" y="456768"/>
                </a:lnTo>
                <a:lnTo>
                  <a:pt x="0" y="0"/>
                </a:lnTo>
                <a:lnTo>
                  <a:pt x="456768" y="0"/>
                </a:lnTo>
                <a:lnTo>
                  <a:pt x="456768" y="456768"/>
                </a:lnTo>
                <a:close/>
              </a:path>
            </a:pathLst>
          </a:custGeom>
          <a:solidFill>
            <a:srgbClr val="FFD8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8156943" y="7316634"/>
            <a:ext cx="103505" cy="180975"/>
          </a:xfrm>
          <a:custGeom>
            <a:avLst/>
            <a:gdLst/>
            <a:ahLst/>
            <a:cxnLst/>
            <a:rect l="l" t="t" r="r" b="b"/>
            <a:pathLst>
              <a:path w="103504" h="180975">
                <a:moveTo>
                  <a:pt x="103441" y="180390"/>
                </a:moveTo>
                <a:lnTo>
                  <a:pt x="0" y="180390"/>
                </a:lnTo>
                <a:lnTo>
                  <a:pt x="0" y="0"/>
                </a:lnTo>
                <a:lnTo>
                  <a:pt x="103441" y="0"/>
                </a:lnTo>
                <a:lnTo>
                  <a:pt x="103441" y="180390"/>
                </a:lnTo>
                <a:close/>
              </a:path>
            </a:pathLst>
          </a:custGeom>
          <a:solidFill>
            <a:srgbClr val="FDB71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8039392" y="7097318"/>
            <a:ext cx="85725" cy="64135"/>
          </a:xfrm>
          <a:custGeom>
            <a:avLst/>
            <a:gdLst/>
            <a:ahLst/>
            <a:cxnLst/>
            <a:rect l="l" t="t" r="r" b="b"/>
            <a:pathLst>
              <a:path w="85725" h="64134">
                <a:moveTo>
                  <a:pt x="85648" y="63715"/>
                </a:moveTo>
                <a:lnTo>
                  <a:pt x="0" y="63715"/>
                </a:lnTo>
                <a:lnTo>
                  <a:pt x="0" y="0"/>
                </a:lnTo>
                <a:lnTo>
                  <a:pt x="85648" y="0"/>
                </a:lnTo>
                <a:lnTo>
                  <a:pt x="85648" y="63715"/>
                </a:lnTo>
                <a:close/>
              </a:path>
            </a:pathLst>
          </a:custGeom>
          <a:solidFill>
            <a:srgbClr val="FDB71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8170951" y="7097318"/>
            <a:ext cx="85725" cy="64135"/>
          </a:xfrm>
          <a:custGeom>
            <a:avLst/>
            <a:gdLst/>
            <a:ahLst/>
            <a:cxnLst/>
            <a:rect l="l" t="t" r="r" b="b"/>
            <a:pathLst>
              <a:path w="85725" h="64134">
                <a:moveTo>
                  <a:pt x="85648" y="63715"/>
                </a:moveTo>
                <a:lnTo>
                  <a:pt x="0" y="63715"/>
                </a:lnTo>
                <a:lnTo>
                  <a:pt x="0" y="0"/>
                </a:lnTo>
                <a:lnTo>
                  <a:pt x="85648" y="0"/>
                </a:lnTo>
                <a:lnTo>
                  <a:pt x="85648" y="63715"/>
                </a:lnTo>
                <a:close/>
              </a:path>
            </a:pathLst>
          </a:custGeom>
          <a:solidFill>
            <a:srgbClr val="FDB71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8302523" y="7097318"/>
            <a:ext cx="85725" cy="64135"/>
          </a:xfrm>
          <a:custGeom>
            <a:avLst/>
            <a:gdLst/>
            <a:ahLst/>
            <a:cxnLst/>
            <a:rect l="l" t="t" r="r" b="b"/>
            <a:pathLst>
              <a:path w="85725" h="64134">
                <a:moveTo>
                  <a:pt x="85648" y="63715"/>
                </a:moveTo>
                <a:lnTo>
                  <a:pt x="0" y="63715"/>
                </a:lnTo>
                <a:lnTo>
                  <a:pt x="0" y="0"/>
                </a:lnTo>
                <a:lnTo>
                  <a:pt x="85648" y="0"/>
                </a:lnTo>
                <a:lnTo>
                  <a:pt x="85648" y="63715"/>
                </a:lnTo>
                <a:close/>
              </a:path>
            </a:pathLst>
          </a:custGeom>
          <a:solidFill>
            <a:srgbClr val="FDB71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8039392" y="7204062"/>
            <a:ext cx="85725" cy="64135"/>
          </a:xfrm>
          <a:custGeom>
            <a:avLst/>
            <a:gdLst/>
            <a:ahLst/>
            <a:cxnLst/>
            <a:rect l="l" t="t" r="r" b="b"/>
            <a:pathLst>
              <a:path w="85725" h="64134">
                <a:moveTo>
                  <a:pt x="85648" y="63715"/>
                </a:moveTo>
                <a:lnTo>
                  <a:pt x="0" y="63715"/>
                </a:lnTo>
                <a:lnTo>
                  <a:pt x="0" y="0"/>
                </a:lnTo>
                <a:lnTo>
                  <a:pt x="85648" y="0"/>
                </a:lnTo>
                <a:lnTo>
                  <a:pt x="85648" y="63715"/>
                </a:lnTo>
                <a:close/>
              </a:path>
            </a:pathLst>
          </a:custGeom>
          <a:solidFill>
            <a:srgbClr val="FDB71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8170951" y="7204062"/>
            <a:ext cx="85725" cy="64135"/>
          </a:xfrm>
          <a:custGeom>
            <a:avLst/>
            <a:gdLst/>
            <a:ahLst/>
            <a:cxnLst/>
            <a:rect l="l" t="t" r="r" b="b"/>
            <a:pathLst>
              <a:path w="85725" h="64134">
                <a:moveTo>
                  <a:pt x="85648" y="63715"/>
                </a:moveTo>
                <a:lnTo>
                  <a:pt x="0" y="63715"/>
                </a:lnTo>
                <a:lnTo>
                  <a:pt x="0" y="0"/>
                </a:lnTo>
                <a:lnTo>
                  <a:pt x="85648" y="0"/>
                </a:lnTo>
                <a:lnTo>
                  <a:pt x="85648" y="63715"/>
                </a:lnTo>
                <a:close/>
              </a:path>
            </a:pathLst>
          </a:custGeom>
          <a:solidFill>
            <a:srgbClr val="FDB71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8302523" y="7204062"/>
            <a:ext cx="85725" cy="64135"/>
          </a:xfrm>
          <a:custGeom>
            <a:avLst/>
            <a:gdLst/>
            <a:ahLst/>
            <a:cxnLst/>
            <a:rect l="l" t="t" r="r" b="b"/>
            <a:pathLst>
              <a:path w="85725" h="64134">
                <a:moveTo>
                  <a:pt x="85648" y="63715"/>
                </a:moveTo>
                <a:lnTo>
                  <a:pt x="0" y="63715"/>
                </a:lnTo>
                <a:lnTo>
                  <a:pt x="0" y="0"/>
                </a:lnTo>
                <a:lnTo>
                  <a:pt x="85648" y="0"/>
                </a:lnTo>
                <a:lnTo>
                  <a:pt x="85648" y="63715"/>
                </a:lnTo>
                <a:close/>
              </a:path>
            </a:pathLst>
          </a:custGeom>
          <a:solidFill>
            <a:srgbClr val="FDB71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8039392" y="7310805"/>
            <a:ext cx="85725" cy="64135"/>
          </a:xfrm>
          <a:custGeom>
            <a:avLst/>
            <a:gdLst/>
            <a:ahLst/>
            <a:cxnLst/>
            <a:rect l="l" t="t" r="r" b="b"/>
            <a:pathLst>
              <a:path w="85725" h="64134">
                <a:moveTo>
                  <a:pt x="85648" y="63715"/>
                </a:moveTo>
                <a:lnTo>
                  <a:pt x="0" y="63715"/>
                </a:lnTo>
                <a:lnTo>
                  <a:pt x="0" y="0"/>
                </a:lnTo>
                <a:lnTo>
                  <a:pt x="85648" y="0"/>
                </a:lnTo>
                <a:lnTo>
                  <a:pt x="85648" y="63715"/>
                </a:lnTo>
                <a:close/>
              </a:path>
            </a:pathLst>
          </a:custGeom>
          <a:solidFill>
            <a:srgbClr val="FDB71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8302523" y="7310805"/>
            <a:ext cx="85725" cy="64135"/>
          </a:xfrm>
          <a:custGeom>
            <a:avLst/>
            <a:gdLst/>
            <a:ahLst/>
            <a:cxnLst/>
            <a:rect l="l" t="t" r="r" b="b"/>
            <a:pathLst>
              <a:path w="85725" h="64134">
                <a:moveTo>
                  <a:pt x="85648" y="63715"/>
                </a:moveTo>
                <a:lnTo>
                  <a:pt x="0" y="63715"/>
                </a:lnTo>
                <a:lnTo>
                  <a:pt x="0" y="0"/>
                </a:lnTo>
                <a:lnTo>
                  <a:pt x="85648" y="0"/>
                </a:lnTo>
                <a:lnTo>
                  <a:pt x="85648" y="63715"/>
                </a:lnTo>
                <a:close/>
              </a:path>
            </a:pathLst>
          </a:custGeom>
          <a:solidFill>
            <a:srgbClr val="FDB71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7978326" y="7026676"/>
            <a:ext cx="461009" cy="0"/>
          </a:xfrm>
          <a:custGeom>
            <a:avLst/>
            <a:gdLst/>
            <a:ahLst/>
            <a:cxnLst/>
            <a:rect l="l" t="t" r="r" b="b"/>
            <a:pathLst>
              <a:path w="461009">
                <a:moveTo>
                  <a:pt x="0" y="0"/>
                </a:moveTo>
                <a:lnTo>
                  <a:pt x="460679" y="0"/>
                </a:lnTo>
              </a:path>
            </a:pathLst>
          </a:custGeom>
          <a:ln w="47320">
            <a:solidFill>
              <a:srgbClr val="FDB71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8243670" y="5445706"/>
            <a:ext cx="260350" cy="339725"/>
          </a:xfrm>
          <a:custGeom>
            <a:avLst/>
            <a:gdLst/>
            <a:ahLst/>
            <a:cxnLst/>
            <a:rect l="l" t="t" r="r" b="b"/>
            <a:pathLst>
              <a:path w="260350" h="339725">
                <a:moveTo>
                  <a:pt x="258165" y="0"/>
                </a:moveTo>
                <a:lnTo>
                  <a:pt x="2019" y="0"/>
                </a:lnTo>
                <a:lnTo>
                  <a:pt x="0" y="2387"/>
                </a:lnTo>
                <a:lnTo>
                  <a:pt x="4279" y="34036"/>
                </a:lnTo>
                <a:lnTo>
                  <a:pt x="45504" y="334695"/>
                </a:lnTo>
                <a:lnTo>
                  <a:pt x="50749" y="339420"/>
                </a:lnTo>
                <a:lnTo>
                  <a:pt x="210413" y="339420"/>
                </a:lnTo>
                <a:lnTo>
                  <a:pt x="215658" y="334695"/>
                </a:lnTo>
                <a:lnTo>
                  <a:pt x="216522" y="328345"/>
                </a:lnTo>
                <a:lnTo>
                  <a:pt x="255904" y="34036"/>
                </a:lnTo>
                <a:lnTo>
                  <a:pt x="260172" y="2387"/>
                </a:lnTo>
                <a:lnTo>
                  <a:pt x="258165" y="0"/>
                </a:lnTo>
                <a:close/>
              </a:path>
            </a:pathLst>
          </a:custGeom>
          <a:solidFill>
            <a:srgbClr val="BF455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8401618" y="5300622"/>
            <a:ext cx="162560" cy="145415"/>
          </a:xfrm>
          <a:custGeom>
            <a:avLst/>
            <a:gdLst/>
            <a:ahLst/>
            <a:cxnLst/>
            <a:rect l="l" t="t" r="r" b="b"/>
            <a:pathLst>
              <a:path w="162559" h="145414">
                <a:moveTo>
                  <a:pt x="93592" y="0"/>
                </a:moveTo>
                <a:lnTo>
                  <a:pt x="61645" y="21290"/>
                </a:lnTo>
                <a:lnTo>
                  <a:pt x="0" y="145090"/>
                </a:lnTo>
                <a:lnTo>
                  <a:pt x="18656" y="145090"/>
                </a:lnTo>
                <a:lnTo>
                  <a:pt x="76199" y="29533"/>
                </a:lnTo>
                <a:lnTo>
                  <a:pt x="79921" y="23614"/>
                </a:lnTo>
                <a:lnTo>
                  <a:pt x="85966" y="19969"/>
                </a:lnTo>
                <a:lnTo>
                  <a:pt x="96617" y="16425"/>
                </a:lnTo>
                <a:lnTo>
                  <a:pt x="145006" y="16425"/>
                </a:lnTo>
                <a:lnTo>
                  <a:pt x="136249" y="11845"/>
                </a:lnTo>
                <a:lnTo>
                  <a:pt x="118816" y="4129"/>
                </a:lnTo>
                <a:lnTo>
                  <a:pt x="104749" y="487"/>
                </a:lnTo>
                <a:lnTo>
                  <a:pt x="93592" y="0"/>
                </a:lnTo>
                <a:close/>
              </a:path>
              <a:path w="162559" h="145414">
                <a:moveTo>
                  <a:pt x="145006" y="16425"/>
                </a:moveTo>
                <a:lnTo>
                  <a:pt x="96617" y="16425"/>
                </a:lnTo>
                <a:lnTo>
                  <a:pt x="108695" y="17722"/>
                </a:lnTo>
                <a:lnTo>
                  <a:pt x="140797" y="33562"/>
                </a:lnTo>
                <a:lnTo>
                  <a:pt x="148093" y="37290"/>
                </a:lnTo>
                <a:lnTo>
                  <a:pt x="154508" y="40683"/>
                </a:lnTo>
                <a:lnTo>
                  <a:pt x="161988" y="25354"/>
                </a:lnTo>
                <a:lnTo>
                  <a:pt x="161099" y="24872"/>
                </a:lnTo>
                <a:lnTo>
                  <a:pt x="145006" y="16425"/>
                </a:lnTo>
                <a:close/>
              </a:path>
            </a:pathLst>
          </a:custGeom>
          <a:solidFill>
            <a:srgbClr val="D78A9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7891057" y="5629780"/>
            <a:ext cx="408940" cy="80010"/>
          </a:xfrm>
          <a:custGeom>
            <a:avLst/>
            <a:gdLst/>
            <a:ahLst/>
            <a:cxnLst/>
            <a:rect l="l" t="t" r="r" b="b"/>
            <a:pathLst>
              <a:path w="408940" h="80010">
                <a:moveTo>
                  <a:pt x="381736" y="0"/>
                </a:moveTo>
                <a:lnTo>
                  <a:pt x="18227" y="2032"/>
                </a:lnTo>
                <a:lnTo>
                  <a:pt x="8792" y="10203"/>
                </a:lnTo>
                <a:lnTo>
                  <a:pt x="2370" y="23204"/>
                </a:lnTo>
                <a:lnTo>
                  <a:pt x="0" y="39497"/>
                </a:lnTo>
                <a:lnTo>
                  <a:pt x="1373" y="52836"/>
                </a:lnTo>
                <a:lnTo>
                  <a:pt x="6895" y="66789"/>
                </a:lnTo>
                <a:lnTo>
                  <a:pt x="15685" y="76287"/>
                </a:lnTo>
                <a:lnTo>
                  <a:pt x="26708" y="79794"/>
                </a:lnTo>
                <a:lnTo>
                  <a:pt x="381736" y="79794"/>
                </a:lnTo>
                <a:lnTo>
                  <a:pt x="390212" y="77763"/>
                </a:lnTo>
                <a:lnTo>
                  <a:pt x="399647" y="69595"/>
                </a:lnTo>
                <a:lnTo>
                  <a:pt x="406071" y="56594"/>
                </a:lnTo>
                <a:lnTo>
                  <a:pt x="408444" y="40297"/>
                </a:lnTo>
                <a:lnTo>
                  <a:pt x="407070" y="26962"/>
                </a:lnTo>
                <a:lnTo>
                  <a:pt x="401545" y="13009"/>
                </a:lnTo>
                <a:lnTo>
                  <a:pt x="392753" y="3508"/>
                </a:lnTo>
                <a:lnTo>
                  <a:pt x="381736" y="0"/>
                </a:lnTo>
                <a:close/>
              </a:path>
            </a:pathLst>
          </a:custGeom>
          <a:solidFill>
            <a:srgbClr val="F3763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7883056" y="5697770"/>
            <a:ext cx="424815" cy="87630"/>
          </a:xfrm>
          <a:custGeom>
            <a:avLst/>
            <a:gdLst/>
            <a:ahLst/>
            <a:cxnLst/>
            <a:rect l="l" t="t" r="r" b="b"/>
            <a:pathLst>
              <a:path w="424815" h="87629">
                <a:moveTo>
                  <a:pt x="421093" y="0"/>
                </a:moveTo>
                <a:lnTo>
                  <a:pt x="3340" y="0"/>
                </a:lnTo>
                <a:lnTo>
                  <a:pt x="0" y="3340"/>
                </a:lnTo>
                <a:lnTo>
                  <a:pt x="9872" y="46603"/>
                </a:lnTo>
                <a:lnTo>
                  <a:pt x="38346" y="76088"/>
                </a:lnTo>
                <a:lnTo>
                  <a:pt x="79032" y="87350"/>
                </a:lnTo>
                <a:lnTo>
                  <a:pt x="345414" y="87350"/>
                </a:lnTo>
                <a:lnTo>
                  <a:pt x="383680" y="77481"/>
                </a:lnTo>
                <a:lnTo>
                  <a:pt x="413170" y="49010"/>
                </a:lnTo>
                <a:lnTo>
                  <a:pt x="424433" y="8331"/>
                </a:lnTo>
                <a:lnTo>
                  <a:pt x="424433" y="3340"/>
                </a:lnTo>
                <a:lnTo>
                  <a:pt x="421093" y="0"/>
                </a:lnTo>
                <a:close/>
              </a:path>
            </a:pathLst>
          </a:custGeom>
          <a:solidFill>
            <a:srgbClr val="F7A47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7883037" y="5492571"/>
            <a:ext cx="424815" cy="142875"/>
          </a:xfrm>
          <a:custGeom>
            <a:avLst/>
            <a:gdLst/>
            <a:ahLst/>
            <a:cxnLst/>
            <a:rect l="l" t="t" r="r" b="b"/>
            <a:pathLst>
              <a:path w="424815" h="142875">
                <a:moveTo>
                  <a:pt x="225686" y="0"/>
                </a:moveTo>
                <a:lnTo>
                  <a:pt x="171153" y="3779"/>
                </a:lnTo>
                <a:lnTo>
                  <a:pt x="122290" y="14768"/>
                </a:lnTo>
                <a:lnTo>
                  <a:pt x="80157" y="32066"/>
                </a:lnTo>
                <a:lnTo>
                  <a:pt x="45812" y="54769"/>
                </a:lnTo>
                <a:lnTo>
                  <a:pt x="13960" y="91888"/>
                </a:lnTo>
                <a:lnTo>
                  <a:pt x="342" y="134870"/>
                </a:lnTo>
                <a:lnTo>
                  <a:pt x="0" y="139163"/>
                </a:lnTo>
                <a:lnTo>
                  <a:pt x="3492" y="142808"/>
                </a:lnTo>
                <a:lnTo>
                  <a:pt x="420992" y="142808"/>
                </a:lnTo>
                <a:lnTo>
                  <a:pt x="424484" y="139163"/>
                </a:lnTo>
                <a:lnTo>
                  <a:pt x="415625" y="101832"/>
                </a:lnTo>
                <a:lnTo>
                  <a:pt x="388119" y="62710"/>
                </a:lnTo>
                <a:lnTo>
                  <a:pt x="357145" y="38266"/>
                </a:lnTo>
                <a:lnTo>
                  <a:pt x="318832" y="19049"/>
                </a:lnTo>
                <a:lnTo>
                  <a:pt x="274554" y="5985"/>
                </a:lnTo>
                <a:lnTo>
                  <a:pt x="225686" y="0"/>
                </a:lnTo>
                <a:close/>
              </a:path>
            </a:pathLst>
          </a:custGeom>
          <a:solidFill>
            <a:srgbClr val="F7A47A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8258187" cy="20732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5511801"/>
            <a:ext cx="9753600" cy="3109595"/>
          </a:xfrm>
          <a:custGeom>
            <a:avLst/>
            <a:gdLst/>
            <a:ahLst/>
            <a:cxnLst/>
            <a:rect l="l" t="t" r="r" b="b"/>
            <a:pathLst>
              <a:path w="9753600" h="3109595">
                <a:moveTo>
                  <a:pt x="9753600" y="0"/>
                </a:moveTo>
                <a:lnTo>
                  <a:pt x="50800" y="0"/>
                </a:lnTo>
                <a:lnTo>
                  <a:pt x="28341" y="280"/>
                </a:lnTo>
                <a:lnTo>
                  <a:pt x="79" y="35079"/>
                </a:lnTo>
                <a:lnTo>
                  <a:pt x="0" y="3058566"/>
                </a:lnTo>
                <a:lnTo>
                  <a:pt x="280" y="3081025"/>
                </a:lnTo>
                <a:lnTo>
                  <a:pt x="35079" y="3109286"/>
                </a:lnTo>
                <a:lnTo>
                  <a:pt x="9753600" y="3109366"/>
                </a:lnTo>
                <a:lnTo>
                  <a:pt x="9753600" y="0"/>
                </a:lnTo>
                <a:close/>
              </a:path>
            </a:pathLst>
          </a:custGeom>
          <a:solidFill>
            <a:srgbClr val="DDE4E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820"/>
              </a:lnSpc>
            </a:pPr>
            <a:r>
              <a:rPr spc="-85" dirty="0"/>
              <a:t>R</a:t>
            </a:r>
            <a:r>
              <a:rPr spc="175" dirty="0"/>
              <a:t>e</a:t>
            </a:r>
            <a:r>
              <a:rPr spc="285" dirty="0"/>
              <a:t>t</a:t>
            </a:r>
            <a:r>
              <a:rPr spc="145" dirty="0"/>
              <a:t>u</a:t>
            </a:r>
            <a:r>
              <a:rPr spc="190" dirty="0"/>
              <a:t>r</a:t>
            </a:r>
            <a:r>
              <a:rPr spc="229" dirty="0"/>
              <a:t>n</a:t>
            </a:r>
            <a:r>
              <a:rPr spc="-100" dirty="0"/>
              <a:t> </a:t>
            </a:r>
            <a:r>
              <a:rPr spc="105" dirty="0"/>
              <a:t>o</a:t>
            </a:r>
            <a:r>
              <a:rPr spc="180" dirty="0"/>
              <a:t>f</a:t>
            </a:r>
            <a:r>
              <a:rPr spc="-100" dirty="0"/>
              <a:t> </a:t>
            </a:r>
            <a:r>
              <a:rPr spc="65" dirty="0"/>
              <a:t>P</a:t>
            </a:r>
            <a:r>
              <a:rPr spc="155" dirty="0"/>
              <a:t>r</a:t>
            </a:r>
            <a:r>
              <a:rPr spc="175" dirty="0"/>
              <a:t>e</a:t>
            </a:r>
            <a:r>
              <a:rPr spc="400" dirty="0"/>
              <a:t>m</a:t>
            </a:r>
            <a:r>
              <a:rPr spc="55" dirty="0"/>
              <a:t>i</a:t>
            </a:r>
            <a:r>
              <a:rPr spc="145" dirty="0"/>
              <a:t>u</a:t>
            </a:r>
            <a:r>
              <a:rPr spc="455" dirty="0"/>
              <a:t>m</a:t>
            </a:r>
          </a:p>
          <a:p>
            <a:pPr marL="12700">
              <a:lnSpc>
                <a:spcPts val="3379"/>
              </a:lnSpc>
            </a:pPr>
            <a:r>
              <a:rPr sz="3000" b="0" spc="-20" dirty="0">
                <a:latin typeface="Calibri"/>
                <a:cs typeface="Calibri"/>
              </a:rPr>
              <a:t>I</a:t>
            </a:r>
            <a:r>
              <a:rPr sz="3000" b="0" spc="90" dirty="0">
                <a:latin typeface="Calibri"/>
                <a:cs typeface="Calibri"/>
              </a:rPr>
              <a:t>s</a:t>
            </a:r>
            <a:r>
              <a:rPr sz="3000" b="0" spc="40" dirty="0">
                <a:latin typeface="Calibri"/>
                <a:cs typeface="Calibri"/>
              </a:rPr>
              <a:t>s</a:t>
            </a:r>
            <a:r>
              <a:rPr sz="3000" b="0" spc="10" dirty="0">
                <a:latin typeface="Calibri"/>
                <a:cs typeface="Calibri"/>
              </a:rPr>
              <a:t>u</a:t>
            </a:r>
            <a:r>
              <a:rPr sz="3000" b="0" spc="-15" dirty="0">
                <a:latin typeface="Calibri"/>
                <a:cs typeface="Calibri"/>
              </a:rPr>
              <a:t>e</a:t>
            </a:r>
            <a:r>
              <a:rPr sz="3000" b="0" spc="-75" dirty="0">
                <a:latin typeface="Calibri"/>
                <a:cs typeface="Calibri"/>
              </a:rPr>
              <a:t> </a:t>
            </a:r>
            <a:r>
              <a:rPr sz="3000" b="0" spc="30" dirty="0">
                <a:latin typeface="Calibri"/>
                <a:cs typeface="Calibri"/>
              </a:rPr>
              <a:t>a</a:t>
            </a:r>
            <a:r>
              <a:rPr sz="3000" b="0" spc="40" dirty="0">
                <a:latin typeface="Calibri"/>
                <a:cs typeface="Calibri"/>
              </a:rPr>
              <a:t>g</a:t>
            </a:r>
            <a:r>
              <a:rPr sz="3000" b="0" spc="-15" dirty="0">
                <a:latin typeface="Calibri"/>
                <a:cs typeface="Calibri"/>
              </a:rPr>
              <a:t>e</a:t>
            </a:r>
            <a:r>
              <a:rPr sz="3000" b="0" spc="-75" dirty="0">
                <a:latin typeface="Calibri"/>
                <a:cs typeface="Calibri"/>
              </a:rPr>
              <a:t> </a:t>
            </a:r>
            <a:r>
              <a:rPr sz="3000" b="0" spc="-40" dirty="0">
                <a:latin typeface="Calibri"/>
                <a:cs typeface="Calibri"/>
              </a:rPr>
              <a:t>6</a:t>
            </a:r>
            <a:r>
              <a:rPr sz="3000" b="0" spc="-35" dirty="0">
                <a:latin typeface="Calibri"/>
                <a:cs typeface="Calibri"/>
              </a:rPr>
              <a:t>5</a:t>
            </a:r>
            <a:r>
              <a:rPr sz="3000" b="0" spc="-75" dirty="0">
                <a:latin typeface="Calibri"/>
                <a:cs typeface="Calibri"/>
              </a:rPr>
              <a:t> </a:t>
            </a:r>
            <a:r>
              <a:rPr sz="3000" b="0" spc="-225" dirty="0">
                <a:latin typeface="Calibri"/>
                <a:cs typeface="Calibri"/>
              </a:rPr>
              <a:t>&amp;</a:t>
            </a:r>
            <a:r>
              <a:rPr sz="3000" b="0" spc="-75" dirty="0">
                <a:latin typeface="Calibri"/>
                <a:cs typeface="Calibri"/>
              </a:rPr>
              <a:t> </a:t>
            </a:r>
            <a:r>
              <a:rPr sz="3000" b="0" spc="-80" dirty="0">
                <a:latin typeface="Calibri"/>
                <a:cs typeface="Calibri"/>
              </a:rPr>
              <a:t>U</a:t>
            </a:r>
            <a:r>
              <a:rPr sz="3000" b="0" spc="30" dirty="0">
                <a:latin typeface="Calibri"/>
                <a:cs typeface="Calibri"/>
              </a:rPr>
              <a:t>n</a:t>
            </a:r>
            <a:r>
              <a:rPr sz="3000" b="0" spc="40" dirty="0">
                <a:latin typeface="Calibri"/>
                <a:cs typeface="Calibri"/>
              </a:rPr>
              <a:t>d</a:t>
            </a:r>
            <a:r>
              <a:rPr sz="3000" b="0" spc="-40" dirty="0">
                <a:latin typeface="Calibri"/>
                <a:cs typeface="Calibri"/>
              </a:rPr>
              <a:t>e</a:t>
            </a:r>
            <a:r>
              <a:rPr sz="3000" b="0" spc="-15" dirty="0">
                <a:latin typeface="Calibri"/>
                <a:cs typeface="Calibri"/>
              </a:rPr>
              <a:t>r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03300" y="2401231"/>
            <a:ext cx="7780655" cy="21247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buClr>
                <a:srgbClr val="596267"/>
              </a:buClr>
              <a:buFont typeface="Calibri"/>
              <a:buChar char="•"/>
              <a:tabLst>
                <a:tab pos="241300" algn="l"/>
              </a:tabLst>
            </a:pPr>
            <a:r>
              <a:rPr sz="2200" dirty="0">
                <a:solidFill>
                  <a:srgbClr val="596267"/>
                </a:solidFill>
                <a:latin typeface="Calibri"/>
                <a:cs typeface="Calibri"/>
              </a:rPr>
              <a:t>Our</a:t>
            </a:r>
            <a:r>
              <a:rPr sz="2200" spc="-55" dirty="0">
                <a:solidFill>
                  <a:srgbClr val="596267"/>
                </a:solidFill>
                <a:latin typeface="Calibri"/>
                <a:cs typeface="Calibri"/>
              </a:rPr>
              <a:t> </a:t>
            </a:r>
            <a:r>
              <a:rPr sz="2200" spc="30" dirty="0">
                <a:solidFill>
                  <a:srgbClr val="596267"/>
                </a:solidFill>
                <a:latin typeface="Calibri"/>
                <a:cs typeface="Calibri"/>
              </a:rPr>
              <a:t>p</a:t>
            </a:r>
            <a:r>
              <a:rPr sz="2200" spc="-5" dirty="0">
                <a:solidFill>
                  <a:srgbClr val="596267"/>
                </a:solidFill>
                <a:latin typeface="Calibri"/>
                <a:cs typeface="Calibri"/>
              </a:rPr>
              <a:t>r</a:t>
            </a:r>
            <a:r>
              <a:rPr sz="2200" spc="30" dirty="0">
                <a:solidFill>
                  <a:srgbClr val="596267"/>
                </a:solidFill>
                <a:latin typeface="Calibri"/>
                <a:cs typeface="Calibri"/>
              </a:rPr>
              <a:t>og</a:t>
            </a:r>
            <a:r>
              <a:rPr sz="2200" spc="-35" dirty="0">
                <a:solidFill>
                  <a:srgbClr val="596267"/>
                </a:solidFill>
                <a:latin typeface="Calibri"/>
                <a:cs typeface="Calibri"/>
              </a:rPr>
              <a:t>r</a:t>
            </a:r>
            <a:r>
              <a:rPr sz="2200" spc="55" dirty="0">
                <a:solidFill>
                  <a:srgbClr val="596267"/>
                </a:solidFill>
                <a:latin typeface="Calibri"/>
                <a:cs typeface="Calibri"/>
              </a:rPr>
              <a:t>am</a:t>
            </a:r>
            <a:r>
              <a:rPr sz="2200" spc="-55" dirty="0">
                <a:solidFill>
                  <a:srgbClr val="596267"/>
                </a:solidFill>
                <a:latin typeface="Calibri"/>
                <a:cs typeface="Calibri"/>
              </a:rPr>
              <a:t> </a:t>
            </a:r>
            <a:r>
              <a:rPr sz="2200" spc="70" dirty="0">
                <a:solidFill>
                  <a:srgbClr val="596267"/>
                </a:solidFill>
                <a:latin typeface="Calibri"/>
                <a:cs typeface="Calibri"/>
              </a:rPr>
              <a:t>ma</a:t>
            </a:r>
            <a:r>
              <a:rPr sz="2200" spc="10" dirty="0">
                <a:solidFill>
                  <a:srgbClr val="596267"/>
                </a:solidFill>
                <a:latin typeface="Calibri"/>
                <a:cs typeface="Calibri"/>
              </a:rPr>
              <a:t>k</a:t>
            </a:r>
            <a:r>
              <a:rPr sz="2200" spc="15" dirty="0">
                <a:solidFill>
                  <a:srgbClr val="596267"/>
                </a:solidFill>
                <a:latin typeface="Calibri"/>
                <a:cs typeface="Calibri"/>
              </a:rPr>
              <a:t>es</a:t>
            </a:r>
            <a:r>
              <a:rPr sz="2200" spc="-55" dirty="0">
                <a:solidFill>
                  <a:srgbClr val="596267"/>
                </a:solidFill>
                <a:latin typeface="Calibri"/>
                <a:cs typeface="Calibri"/>
              </a:rPr>
              <a:t> </a:t>
            </a:r>
            <a:r>
              <a:rPr sz="2200" spc="30" dirty="0">
                <a:solidFill>
                  <a:srgbClr val="596267"/>
                </a:solidFill>
                <a:latin typeface="Calibri"/>
                <a:cs typeface="Calibri"/>
              </a:rPr>
              <a:t>sense</a:t>
            </a:r>
            <a:r>
              <a:rPr sz="2200" spc="-55" dirty="0">
                <a:solidFill>
                  <a:srgbClr val="596267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596267"/>
                </a:solidFill>
                <a:latin typeface="Calibri"/>
                <a:cs typeface="Calibri"/>
              </a:rPr>
              <a:t>e</a:t>
            </a:r>
            <a:r>
              <a:rPr sz="2200" spc="15" dirty="0">
                <a:solidFill>
                  <a:srgbClr val="596267"/>
                </a:solidFill>
                <a:latin typeface="Calibri"/>
                <a:cs typeface="Calibri"/>
              </a:rPr>
              <a:t>v</a:t>
            </a:r>
            <a:r>
              <a:rPr sz="2200" spc="10" dirty="0">
                <a:solidFill>
                  <a:srgbClr val="596267"/>
                </a:solidFill>
                <a:latin typeface="Calibri"/>
                <a:cs typeface="Calibri"/>
              </a:rPr>
              <a:t>en</a:t>
            </a:r>
            <a:r>
              <a:rPr sz="2200" spc="-55" dirty="0">
                <a:solidFill>
                  <a:srgbClr val="596267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596267"/>
                </a:solidFill>
                <a:latin typeface="Calibri"/>
                <a:cs typeface="Calibri"/>
              </a:rPr>
              <a:t>if</a:t>
            </a:r>
            <a:r>
              <a:rPr sz="2200" spc="-55" dirty="0">
                <a:solidFill>
                  <a:srgbClr val="596267"/>
                </a:solidFill>
                <a:latin typeface="Calibri"/>
                <a:cs typeface="Calibri"/>
              </a:rPr>
              <a:t> </a:t>
            </a:r>
            <a:r>
              <a:rPr sz="2200" spc="15" dirty="0">
                <a:solidFill>
                  <a:srgbClr val="596267"/>
                </a:solidFill>
                <a:latin typeface="Calibri"/>
                <a:cs typeface="Calibri"/>
              </a:rPr>
              <a:t>y</a:t>
            </a:r>
            <a:r>
              <a:rPr sz="2200" spc="30" dirty="0">
                <a:solidFill>
                  <a:srgbClr val="596267"/>
                </a:solidFill>
                <a:latin typeface="Calibri"/>
                <a:cs typeface="Calibri"/>
              </a:rPr>
              <a:t>ou</a:t>
            </a:r>
            <a:r>
              <a:rPr sz="2200" spc="-55" dirty="0">
                <a:solidFill>
                  <a:srgbClr val="596267"/>
                </a:solidFill>
                <a:latin typeface="Calibri"/>
                <a:cs typeface="Calibri"/>
              </a:rPr>
              <a:t> </a:t>
            </a:r>
            <a:r>
              <a:rPr sz="2200" spc="10" dirty="0">
                <a:solidFill>
                  <a:srgbClr val="596267"/>
                </a:solidFill>
                <a:latin typeface="Calibri"/>
                <a:cs typeface="Calibri"/>
              </a:rPr>
              <a:t>n</a:t>
            </a:r>
            <a:r>
              <a:rPr sz="2200" spc="20" dirty="0">
                <a:solidFill>
                  <a:srgbClr val="596267"/>
                </a:solidFill>
                <a:latin typeface="Calibri"/>
                <a:cs typeface="Calibri"/>
              </a:rPr>
              <a:t>e</a:t>
            </a:r>
            <a:r>
              <a:rPr sz="2200" spc="15" dirty="0">
                <a:solidFill>
                  <a:srgbClr val="596267"/>
                </a:solidFill>
                <a:latin typeface="Calibri"/>
                <a:cs typeface="Calibri"/>
              </a:rPr>
              <a:t>v</a:t>
            </a:r>
            <a:r>
              <a:rPr sz="2200" spc="-10" dirty="0">
                <a:solidFill>
                  <a:srgbClr val="596267"/>
                </a:solidFill>
                <a:latin typeface="Calibri"/>
                <a:cs typeface="Calibri"/>
              </a:rPr>
              <a:t>er</a:t>
            </a:r>
            <a:r>
              <a:rPr sz="2200" spc="-55" dirty="0">
                <a:solidFill>
                  <a:srgbClr val="596267"/>
                </a:solidFill>
                <a:latin typeface="Calibri"/>
                <a:cs typeface="Calibri"/>
              </a:rPr>
              <a:t> </a:t>
            </a:r>
            <a:r>
              <a:rPr sz="2200" spc="10" dirty="0">
                <a:solidFill>
                  <a:srgbClr val="596267"/>
                </a:solidFill>
                <a:latin typeface="Calibri"/>
                <a:cs typeface="Calibri"/>
              </a:rPr>
              <a:t>file</a:t>
            </a:r>
            <a:r>
              <a:rPr sz="2200" spc="-55" dirty="0">
                <a:solidFill>
                  <a:srgbClr val="596267"/>
                </a:solidFill>
                <a:latin typeface="Calibri"/>
                <a:cs typeface="Calibri"/>
              </a:rPr>
              <a:t> </a:t>
            </a:r>
            <a:r>
              <a:rPr sz="2200" spc="60" dirty="0">
                <a:solidFill>
                  <a:srgbClr val="596267"/>
                </a:solidFill>
                <a:latin typeface="Calibri"/>
                <a:cs typeface="Calibri"/>
              </a:rPr>
              <a:t>a</a:t>
            </a:r>
            <a:r>
              <a:rPr sz="2200" spc="-55" dirty="0">
                <a:solidFill>
                  <a:srgbClr val="596267"/>
                </a:solidFill>
                <a:latin typeface="Calibri"/>
                <a:cs typeface="Calibri"/>
              </a:rPr>
              <a:t> </a:t>
            </a:r>
            <a:r>
              <a:rPr sz="2200" spc="35" dirty="0">
                <a:solidFill>
                  <a:srgbClr val="596267"/>
                </a:solidFill>
                <a:latin typeface="Calibri"/>
                <a:cs typeface="Calibri"/>
              </a:rPr>
              <a:t>claim!</a:t>
            </a:r>
            <a:endParaRPr sz="2200">
              <a:latin typeface="Calibri"/>
              <a:cs typeface="Calibri"/>
            </a:endParaRPr>
          </a:p>
          <a:p>
            <a:pPr marL="241300" marR="276860" indent="-228600">
              <a:lnSpc>
                <a:spcPct val="95600"/>
              </a:lnSpc>
              <a:spcBef>
                <a:spcPts val="1115"/>
              </a:spcBef>
              <a:buClr>
                <a:srgbClr val="596267"/>
              </a:buClr>
              <a:buFont typeface="Calibri"/>
              <a:buChar char="•"/>
              <a:tabLst>
                <a:tab pos="241300" algn="l"/>
              </a:tabLst>
            </a:pPr>
            <a:r>
              <a:rPr sz="2200" spc="-125" dirty="0">
                <a:solidFill>
                  <a:srgbClr val="596267"/>
                </a:solidFill>
                <a:latin typeface="Calibri"/>
                <a:cs typeface="Calibri"/>
              </a:rPr>
              <a:t>We</a:t>
            </a:r>
            <a:r>
              <a:rPr sz="2200" spc="-55" dirty="0">
                <a:solidFill>
                  <a:srgbClr val="596267"/>
                </a:solidFill>
                <a:latin typeface="Calibri"/>
                <a:cs typeface="Calibri"/>
              </a:rPr>
              <a:t> </a:t>
            </a:r>
            <a:r>
              <a:rPr sz="3000" b="1" spc="-90" dirty="0">
                <a:solidFill>
                  <a:srgbClr val="2F3B42"/>
                </a:solidFill>
                <a:latin typeface="Arial Narrow"/>
                <a:cs typeface="Arial Narrow"/>
              </a:rPr>
              <a:t>R</a:t>
            </a:r>
            <a:r>
              <a:rPr sz="3000" b="1" spc="40" dirty="0">
                <a:solidFill>
                  <a:srgbClr val="2F3B42"/>
                </a:solidFill>
                <a:latin typeface="Arial Narrow"/>
                <a:cs typeface="Arial Narrow"/>
              </a:rPr>
              <a:t>e</a:t>
            </a:r>
            <a:r>
              <a:rPr sz="3000" b="1" spc="185" dirty="0">
                <a:solidFill>
                  <a:srgbClr val="2F3B42"/>
                </a:solidFill>
                <a:latin typeface="Arial Narrow"/>
                <a:cs typeface="Arial Narrow"/>
              </a:rPr>
              <a:t>t</a:t>
            </a:r>
            <a:r>
              <a:rPr sz="3000" b="1" spc="85" dirty="0">
                <a:solidFill>
                  <a:srgbClr val="2F3B42"/>
                </a:solidFill>
                <a:latin typeface="Arial Narrow"/>
                <a:cs typeface="Arial Narrow"/>
              </a:rPr>
              <a:t>ur</a:t>
            </a:r>
            <a:r>
              <a:rPr sz="3000" b="1" spc="180" dirty="0">
                <a:solidFill>
                  <a:srgbClr val="2F3B42"/>
                </a:solidFill>
                <a:latin typeface="Arial Narrow"/>
                <a:cs typeface="Arial Narrow"/>
              </a:rPr>
              <a:t>n</a:t>
            </a:r>
            <a:r>
              <a:rPr sz="3000" b="1" spc="-190" dirty="0">
                <a:solidFill>
                  <a:srgbClr val="2F3B42"/>
                </a:solidFill>
                <a:latin typeface="Arial Narrow"/>
                <a:cs typeface="Arial Narrow"/>
              </a:rPr>
              <a:t> </a:t>
            </a:r>
            <a:r>
              <a:rPr sz="3000" b="1" spc="-355" dirty="0">
                <a:solidFill>
                  <a:srgbClr val="2F3B42"/>
                </a:solidFill>
                <a:latin typeface="Arial Narrow"/>
                <a:cs typeface="Arial Narrow"/>
              </a:rPr>
              <a:t>Y</a:t>
            </a:r>
            <a:r>
              <a:rPr sz="3000" b="1" spc="105" dirty="0">
                <a:solidFill>
                  <a:srgbClr val="2F3B42"/>
                </a:solidFill>
                <a:latin typeface="Arial Narrow"/>
                <a:cs typeface="Arial Narrow"/>
              </a:rPr>
              <a:t>our</a:t>
            </a:r>
            <a:r>
              <a:rPr sz="3000" b="1" spc="-190" dirty="0">
                <a:solidFill>
                  <a:srgbClr val="2F3B42"/>
                </a:solidFill>
                <a:latin typeface="Arial Narrow"/>
                <a:cs typeface="Arial Narrow"/>
              </a:rPr>
              <a:t> </a:t>
            </a:r>
            <a:r>
              <a:rPr sz="3000" b="1" spc="100" dirty="0">
                <a:solidFill>
                  <a:srgbClr val="2F3B42"/>
                </a:solidFill>
                <a:latin typeface="Arial Narrow"/>
                <a:cs typeface="Arial Narrow"/>
              </a:rPr>
              <a:t>P</a:t>
            </a:r>
            <a:r>
              <a:rPr sz="3000" b="1" spc="5" dirty="0">
                <a:solidFill>
                  <a:srgbClr val="2F3B42"/>
                </a:solidFill>
                <a:latin typeface="Arial Narrow"/>
                <a:cs typeface="Arial Narrow"/>
              </a:rPr>
              <a:t>r</a:t>
            </a:r>
            <a:r>
              <a:rPr sz="3000" b="1" spc="160" dirty="0">
                <a:solidFill>
                  <a:srgbClr val="2F3B42"/>
                </a:solidFill>
                <a:latin typeface="Arial Narrow"/>
                <a:cs typeface="Arial Narrow"/>
              </a:rPr>
              <a:t>emium</a:t>
            </a:r>
            <a:r>
              <a:rPr sz="3000" b="1" spc="95" dirty="0">
                <a:solidFill>
                  <a:srgbClr val="2F3B42"/>
                </a:solidFill>
                <a:latin typeface="Arial Narrow"/>
                <a:cs typeface="Arial Narrow"/>
              </a:rPr>
              <a:t>,</a:t>
            </a:r>
            <a:r>
              <a:rPr sz="3000" b="1" spc="-300" dirty="0">
                <a:solidFill>
                  <a:srgbClr val="2F3B42"/>
                </a:solidFill>
                <a:latin typeface="Arial Narrow"/>
                <a:cs typeface="Arial Narrow"/>
              </a:rPr>
              <a:t> </a:t>
            </a:r>
            <a:r>
              <a:rPr sz="2200" spc="40" dirty="0">
                <a:solidFill>
                  <a:srgbClr val="596267"/>
                </a:solidFill>
                <a:latin typeface="Calibri"/>
                <a:cs typeface="Calibri"/>
              </a:rPr>
              <a:t>less</a:t>
            </a:r>
            <a:r>
              <a:rPr sz="2200" spc="-55" dirty="0">
                <a:solidFill>
                  <a:srgbClr val="596267"/>
                </a:solidFill>
                <a:latin typeface="Calibri"/>
                <a:cs typeface="Calibri"/>
              </a:rPr>
              <a:t> </a:t>
            </a:r>
            <a:r>
              <a:rPr sz="2200" spc="40" dirty="0">
                <a:solidFill>
                  <a:srgbClr val="596267"/>
                </a:solidFill>
                <a:latin typeface="Calibri"/>
                <a:cs typeface="Calibri"/>
              </a:rPr>
              <a:t>any</a:t>
            </a:r>
            <a:r>
              <a:rPr sz="2200" spc="-55" dirty="0">
                <a:solidFill>
                  <a:srgbClr val="596267"/>
                </a:solidFill>
                <a:latin typeface="Calibri"/>
                <a:cs typeface="Calibri"/>
              </a:rPr>
              <a:t> </a:t>
            </a:r>
            <a:r>
              <a:rPr sz="2200" spc="55" dirty="0">
                <a:solidFill>
                  <a:srgbClr val="596267"/>
                </a:solidFill>
                <a:latin typeface="Calibri"/>
                <a:cs typeface="Calibri"/>
              </a:rPr>
              <a:t>claims</a:t>
            </a:r>
            <a:r>
              <a:rPr sz="2200" spc="-55" dirty="0">
                <a:solidFill>
                  <a:srgbClr val="596267"/>
                </a:solidFill>
                <a:latin typeface="Calibri"/>
                <a:cs typeface="Calibri"/>
              </a:rPr>
              <a:t> </a:t>
            </a:r>
            <a:r>
              <a:rPr sz="2200" spc="20" dirty="0">
                <a:solidFill>
                  <a:srgbClr val="596267"/>
                </a:solidFill>
                <a:latin typeface="Calibri"/>
                <a:cs typeface="Calibri"/>
              </a:rPr>
              <a:t>p</a:t>
            </a:r>
            <a:r>
              <a:rPr sz="2200" spc="40" dirty="0">
                <a:solidFill>
                  <a:srgbClr val="596267"/>
                </a:solidFill>
                <a:latin typeface="Calibri"/>
                <a:cs typeface="Calibri"/>
              </a:rPr>
              <a:t>aid,</a:t>
            </a:r>
            <a:r>
              <a:rPr sz="2200" spc="-55" dirty="0">
                <a:solidFill>
                  <a:srgbClr val="596267"/>
                </a:solidFill>
                <a:latin typeface="Calibri"/>
                <a:cs typeface="Calibri"/>
              </a:rPr>
              <a:t> </a:t>
            </a:r>
            <a:r>
              <a:rPr sz="2200" spc="-20" dirty="0">
                <a:solidFill>
                  <a:srgbClr val="596267"/>
                </a:solidFill>
                <a:latin typeface="Calibri"/>
                <a:cs typeface="Calibri"/>
              </a:rPr>
              <a:t>af</a:t>
            </a:r>
            <a:r>
              <a:rPr sz="2200" spc="-40" dirty="0">
                <a:solidFill>
                  <a:srgbClr val="596267"/>
                </a:solidFill>
                <a:latin typeface="Calibri"/>
                <a:cs typeface="Calibri"/>
              </a:rPr>
              <a:t>t</a:t>
            </a:r>
            <a:r>
              <a:rPr sz="2200" spc="-10" dirty="0">
                <a:solidFill>
                  <a:srgbClr val="596267"/>
                </a:solidFill>
                <a:latin typeface="Calibri"/>
                <a:cs typeface="Calibri"/>
              </a:rPr>
              <a:t>er</a:t>
            </a:r>
            <a:r>
              <a:rPr sz="2200" spc="-55" dirty="0">
                <a:solidFill>
                  <a:srgbClr val="596267"/>
                </a:solidFill>
                <a:latin typeface="Calibri"/>
                <a:cs typeface="Calibri"/>
              </a:rPr>
              <a:t> </a:t>
            </a:r>
            <a:r>
              <a:rPr sz="2200" spc="-25" dirty="0">
                <a:solidFill>
                  <a:srgbClr val="596267"/>
                </a:solidFill>
                <a:latin typeface="Calibri"/>
                <a:cs typeface="Calibri"/>
              </a:rPr>
              <a:t>25</a:t>
            </a:r>
            <a:r>
              <a:rPr sz="2200" spc="-10" dirty="0">
                <a:solidFill>
                  <a:srgbClr val="596267"/>
                </a:solidFill>
                <a:latin typeface="Calibri"/>
                <a:cs typeface="Calibri"/>
              </a:rPr>
              <a:t> </a:t>
            </a:r>
            <a:r>
              <a:rPr sz="2200" spc="15" dirty="0">
                <a:solidFill>
                  <a:srgbClr val="596267"/>
                </a:solidFill>
                <a:latin typeface="Calibri"/>
                <a:cs typeface="Calibri"/>
              </a:rPr>
              <a:t>y</a:t>
            </a:r>
            <a:r>
              <a:rPr sz="2200" spc="-50" dirty="0">
                <a:solidFill>
                  <a:srgbClr val="596267"/>
                </a:solidFill>
                <a:latin typeface="Calibri"/>
                <a:cs typeface="Calibri"/>
              </a:rPr>
              <a:t>e</a:t>
            </a:r>
            <a:r>
              <a:rPr sz="2200" spc="30" dirty="0">
                <a:solidFill>
                  <a:srgbClr val="596267"/>
                </a:solidFill>
                <a:latin typeface="Calibri"/>
                <a:cs typeface="Calibri"/>
              </a:rPr>
              <a:t>a</a:t>
            </a:r>
            <a:r>
              <a:rPr sz="2200" spc="-5" dirty="0">
                <a:solidFill>
                  <a:srgbClr val="596267"/>
                </a:solidFill>
                <a:latin typeface="Calibri"/>
                <a:cs typeface="Calibri"/>
              </a:rPr>
              <a:t>r</a:t>
            </a:r>
            <a:r>
              <a:rPr sz="2200" spc="-20" dirty="0">
                <a:solidFill>
                  <a:srgbClr val="596267"/>
                </a:solidFill>
                <a:latin typeface="Calibri"/>
                <a:cs typeface="Calibri"/>
              </a:rPr>
              <a:t>s!</a:t>
            </a:r>
            <a:endParaRPr sz="2200">
              <a:latin typeface="Calibri"/>
              <a:cs typeface="Calibri"/>
            </a:endParaRPr>
          </a:p>
          <a:p>
            <a:pPr marL="241300" marR="5080" indent="-228600">
              <a:lnSpc>
                <a:spcPct val="106100"/>
              </a:lnSpc>
              <a:spcBef>
                <a:spcPts val="635"/>
              </a:spcBef>
              <a:buClr>
                <a:srgbClr val="596267"/>
              </a:buClr>
              <a:buFont typeface="Calibri"/>
              <a:buChar char="•"/>
              <a:tabLst>
                <a:tab pos="241300" algn="l"/>
              </a:tabLst>
            </a:pPr>
            <a:r>
              <a:rPr sz="2200" spc="-15" dirty="0">
                <a:solidFill>
                  <a:srgbClr val="596267"/>
                </a:solidFill>
                <a:latin typeface="Calibri"/>
                <a:cs typeface="Calibri"/>
              </a:rPr>
              <a:t>If</a:t>
            </a:r>
            <a:r>
              <a:rPr sz="2200" spc="-55" dirty="0">
                <a:solidFill>
                  <a:srgbClr val="596267"/>
                </a:solidFill>
                <a:latin typeface="Calibri"/>
                <a:cs typeface="Calibri"/>
              </a:rPr>
              <a:t> </a:t>
            </a:r>
            <a:r>
              <a:rPr sz="2200" spc="60" dirty="0">
                <a:solidFill>
                  <a:srgbClr val="596267"/>
                </a:solidFill>
                <a:latin typeface="Calibri"/>
                <a:cs typeface="Calibri"/>
              </a:rPr>
              <a:t>all</a:t>
            </a:r>
            <a:r>
              <a:rPr sz="2200" spc="-55" dirty="0">
                <a:solidFill>
                  <a:srgbClr val="596267"/>
                </a:solidFill>
                <a:latin typeface="Calibri"/>
                <a:cs typeface="Calibri"/>
              </a:rPr>
              <a:t> </a:t>
            </a:r>
            <a:r>
              <a:rPr sz="2200" spc="15" dirty="0">
                <a:solidFill>
                  <a:srgbClr val="596267"/>
                </a:solidFill>
                <a:latin typeface="Calibri"/>
                <a:cs typeface="Calibri"/>
              </a:rPr>
              <a:t>c</a:t>
            </a:r>
            <a:r>
              <a:rPr sz="2200" spc="10" dirty="0">
                <a:solidFill>
                  <a:srgbClr val="596267"/>
                </a:solidFill>
                <a:latin typeface="Calibri"/>
                <a:cs typeface="Calibri"/>
              </a:rPr>
              <a:t>o</a:t>
            </a:r>
            <a:r>
              <a:rPr sz="2200" spc="15" dirty="0">
                <a:solidFill>
                  <a:srgbClr val="596267"/>
                </a:solidFill>
                <a:latin typeface="Calibri"/>
                <a:cs typeface="Calibri"/>
              </a:rPr>
              <a:t>v</a:t>
            </a:r>
            <a:r>
              <a:rPr sz="2200" spc="-15" dirty="0">
                <a:solidFill>
                  <a:srgbClr val="596267"/>
                </a:solidFill>
                <a:latin typeface="Calibri"/>
                <a:cs typeface="Calibri"/>
              </a:rPr>
              <a:t>e</a:t>
            </a:r>
            <a:r>
              <a:rPr sz="2200" spc="-35" dirty="0">
                <a:solidFill>
                  <a:srgbClr val="596267"/>
                </a:solidFill>
                <a:latin typeface="Calibri"/>
                <a:cs typeface="Calibri"/>
              </a:rPr>
              <a:t>r</a:t>
            </a:r>
            <a:r>
              <a:rPr sz="2200" spc="20" dirty="0">
                <a:solidFill>
                  <a:srgbClr val="596267"/>
                </a:solidFill>
                <a:latin typeface="Calibri"/>
                <a:cs typeface="Calibri"/>
              </a:rPr>
              <a:t>ed</a:t>
            </a:r>
            <a:r>
              <a:rPr sz="2200" spc="-55" dirty="0">
                <a:solidFill>
                  <a:srgbClr val="596267"/>
                </a:solidFill>
                <a:latin typeface="Calibri"/>
                <a:cs typeface="Calibri"/>
              </a:rPr>
              <a:t> </a:t>
            </a:r>
            <a:r>
              <a:rPr sz="2200" spc="45" dirty="0">
                <a:solidFill>
                  <a:srgbClr val="596267"/>
                </a:solidFill>
                <a:latin typeface="Calibri"/>
                <a:cs typeface="Calibri"/>
              </a:rPr>
              <a:t>adults</a:t>
            </a:r>
            <a:r>
              <a:rPr sz="2200" spc="-55" dirty="0">
                <a:solidFill>
                  <a:srgbClr val="596267"/>
                </a:solidFill>
                <a:latin typeface="Calibri"/>
                <a:cs typeface="Calibri"/>
              </a:rPr>
              <a:t> </a:t>
            </a:r>
            <a:r>
              <a:rPr sz="2200" spc="20" dirty="0">
                <a:solidFill>
                  <a:srgbClr val="596267"/>
                </a:solidFill>
                <a:latin typeface="Calibri"/>
                <a:cs typeface="Calibri"/>
              </a:rPr>
              <a:t>p</a:t>
            </a:r>
            <a:r>
              <a:rPr sz="2200" spc="60" dirty="0">
                <a:solidFill>
                  <a:srgbClr val="596267"/>
                </a:solidFill>
                <a:latin typeface="Calibri"/>
                <a:cs typeface="Calibri"/>
              </a:rPr>
              <a:t>ass</a:t>
            </a:r>
            <a:r>
              <a:rPr sz="2200" spc="-55" dirty="0">
                <a:solidFill>
                  <a:srgbClr val="596267"/>
                </a:solidFill>
                <a:latin typeface="Calibri"/>
                <a:cs typeface="Calibri"/>
              </a:rPr>
              <a:t> </a:t>
            </a:r>
            <a:r>
              <a:rPr sz="2200" spc="30" dirty="0">
                <a:solidFill>
                  <a:srgbClr val="596267"/>
                </a:solidFill>
                <a:latin typeface="Calibri"/>
                <a:cs typeface="Calibri"/>
              </a:rPr>
              <a:t>a</a:t>
            </a:r>
            <a:r>
              <a:rPr sz="2200" spc="20" dirty="0">
                <a:solidFill>
                  <a:srgbClr val="596267"/>
                </a:solidFill>
                <a:latin typeface="Calibri"/>
                <a:cs typeface="Calibri"/>
              </a:rPr>
              <a:t>w</a:t>
            </a:r>
            <a:r>
              <a:rPr sz="2200" spc="50" dirty="0">
                <a:solidFill>
                  <a:srgbClr val="596267"/>
                </a:solidFill>
                <a:latin typeface="Calibri"/>
                <a:cs typeface="Calibri"/>
              </a:rPr>
              <a:t>ay</a:t>
            </a:r>
            <a:r>
              <a:rPr sz="2200" spc="-55" dirty="0">
                <a:solidFill>
                  <a:srgbClr val="596267"/>
                </a:solidFill>
                <a:latin typeface="Calibri"/>
                <a:cs typeface="Calibri"/>
              </a:rPr>
              <a:t> </a:t>
            </a:r>
            <a:r>
              <a:rPr sz="2200" spc="-60" dirty="0">
                <a:solidFill>
                  <a:srgbClr val="596267"/>
                </a:solidFill>
                <a:latin typeface="Calibri"/>
                <a:cs typeface="Calibri"/>
              </a:rPr>
              <a:t>f</a:t>
            </a:r>
            <a:r>
              <a:rPr sz="2200" spc="5" dirty="0">
                <a:solidFill>
                  <a:srgbClr val="596267"/>
                </a:solidFill>
                <a:latin typeface="Calibri"/>
                <a:cs typeface="Calibri"/>
              </a:rPr>
              <a:t>or</a:t>
            </a:r>
            <a:r>
              <a:rPr sz="2200" spc="-55" dirty="0">
                <a:solidFill>
                  <a:srgbClr val="596267"/>
                </a:solidFill>
                <a:latin typeface="Calibri"/>
                <a:cs typeface="Calibri"/>
              </a:rPr>
              <a:t> </a:t>
            </a:r>
            <a:r>
              <a:rPr sz="2200" spc="40" dirty="0">
                <a:solidFill>
                  <a:srgbClr val="596267"/>
                </a:solidFill>
                <a:latin typeface="Calibri"/>
                <a:cs typeface="Calibri"/>
              </a:rPr>
              <a:t>any</a:t>
            </a:r>
            <a:r>
              <a:rPr sz="2200" spc="-55" dirty="0">
                <a:solidFill>
                  <a:srgbClr val="596267"/>
                </a:solidFill>
                <a:latin typeface="Calibri"/>
                <a:cs typeface="Calibri"/>
              </a:rPr>
              <a:t> </a:t>
            </a:r>
            <a:r>
              <a:rPr sz="2200" spc="-35" dirty="0">
                <a:solidFill>
                  <a:srgbClr val="596267"/>
                </a:solidFill>
                <a:latin typeface="Calibri"/>
                <a:cs typeface="Calibri"/>
              </a:rPr>
              <a:t>r</a:t>
            </a:r>
            <a:r>
              <a:rPr sz="2200" spc="-50" dirty="0">
                <a:solidFill>
                  <a:srgbClr val="596267"/>
                </a:solidFill>
                <a:latin typeface="Calibri"/>
                <a:cs typeface="Calibri"/>
              </a:rPr>
              <a:t>e</a:t>
            </a:r>
            <a:r>
              <a:rPr sz="2200" spc="50" dirty="0">
                <a:solidFill>
                  <a:srgbClr val="596267"/>
                </a:solidFill>
                <a:latin typeface="Calibri"/>
                <a:cs typeface="Calibri"/>
              </a:rPr>
              <a:t>ason</a:t>
            </a:r>
            <a:r>
              <a:rPr sz="2200" spc="-55" dirty="0">
                <a:solidFill>
                  <a:srgbClr val="596267"/>
                </a:solidFill>
                <a:latin typeface="Calibri"/>
                <a:cs typeface="Calibri"/>
              </a:rPr>
              <a:t> </a:t>
            </a:r>
            <a:r>
              <a:rPr sz="2200" spc="10" dirty="0">
                <a:solidFill>
                  <a:srgbClr val="596267"/>
                </a:solidFill>
                <a:latin typeface="Calibri"/>
                <a:cs typeface="Calibri"/>
              </a:rPr>
              <a:t>be</a:t>
            </a:r>
            <a:r>
              <a:rPr sz="2200" spc="-20" dirty="0">
                <a:solidFill>
                  <a:srgbClr val="596267"/>
                </a:solidFill>
                <a:latin typeface="Calibri"/>
                <a:cs typeface="Calibri"/>
              </a:rPr>
              <a:t>f</a:t>
            </a:r>
            <a:r>
              <a:rPr sz="2200" spc="10" dirty="0">
                <a:solidFill>
                  <a:srgbClr val="596267"/>
                </a:solidFill>
                <a:latin typeface="Calibri"/>
                <a:cs typeface="Calibri"/>
              </a:rPr>
              <a:t>o</a:t>
            </a:r>
            <a:r>
              <a:rPr sz="2200" spc="-20" dirty="0">
                <a:solidFill>
                  <a:srgbClr val="596267"/>
                </a:solidFill>
                <a:latin typeface="Calibri"/>
                <a:cs typeface="Calibri"/>
              </a:rPr>
              <a:t>r</a:t>
            </a:r>
            <a:r>
              <a:rPr sz="2200" spc="-15" dirty="0">
                <a:solidFill>
                  <a:srgbClr val="596267"/>
                </a:solidFill>
                <a:latin typeface="Calibri"/>
                <a:cs typeface="Calibri"/>
              </a:rPr>
              <a:t>e</a:t>
            </a:r>
            <a:r>
              <a:rPr sz="2200" spc="-55" dirty="0">
                <a:solidFill>
                  <a:srgbClr val="596267"/>
                </a:solidFill>
                <a:latin typeface="Calibri"/>
                <a:cs typeface="Calibri"/>
              </a:rPr>
              <a:t> </a:t>
            </a:r>
            <a:r>
              <a:rPr sz="2200" spc="-25" dirty="0">
                <a:solidFill>
                  <a:srgbClr val="596267"/>
                </a:solidFill>
                <a:latin typeface="Calibri"/>
                <a:cs typeface="Calibri"/>
              </a:rPr>
              <a:t>25</a:t>
            </a:r>
            <a:r>
              <a:rPr sz="2200" spc="-55" dirty="0">
                <a:solidFill>
                  <a:srgbClr val="596267"/>
                </a:solidFill>
                <a:latin typeface="Calibri"/>
                <a:cs typeface="Calibri"/>
              </a:rPr>
              <a:t> </a:t>
            </a:r>
            <a:r>
              <a:rPr sz="2200" spc="15" dirty="0">
                <a:solidFill>
                  <a:srgbClr val="596267"/>
                </a:solidFill>
                <a:latin typeface="Calibri"/>
                <a:cs typeface="Calibri"/>
              </a:rPr>
              <a:t>y</a:t>
            </a:r>
            <a:r>
              <a:rPr sz="2200" spc="-50" dirty="0">
                <a:solidFill>
                  <a:srgbClr val="596267"/>
                </a:solidFill>
                <a:latin typeface="Calibri"/>
                <a:cs typeface="Calibri"/>
              </a:rPr>
              <a:t>e</a:t>
            </a:r>
            <a:r>
              <a:rPr sz="2200" spc="30" dirty="0">
                <a:solidFill>
                  <a:srgbClr val="596267"/>
                </a:solidFill>
                <a:latin typeface="Calibri"/>
                <a:cs typeface="Calibri"/>
              </a:rPr>
              <a:t>a</a:t>
            </a:r>
            <a:r>
              <a:rPr sz="2200" spc="-5" dirty="0">
                <a:solidFill>
                  <a:srgbClr val="596267"/>
                </a:solidFill>
                <a:latin typeface="Calibri"/>
                <a:cs typeface="Calibri"/>
              </a:rPr>
              <a:t>r</a:t>
            </a:r>
            <a:r>
              <a:rPr sz="2200" spc="25" dirty="0">
                <a:solidFill>
                  <a:srgbClr val="596267"/>
                </a:solidFill>
                <a:latin typeface="Calibri"/>
                <a:cs typeface="Calibri"/>
              </a:rPr>
              <a:t>s,</a:t>
            </a:r>
            <a:r>
              <a:rPr sz="2200" spc="-55" dirty="0">
                <a:solidFill>
                  <a:srgbClr val="596267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596267"/>
                </a:solidFill>
                <a:latin typeface="Calibri"/>
                <a:cs typeface="Calibri"/>
              </a:rPr>
              <a:t>w</a:t>
            </a:r>
            <a:r>
              <a:rPr sz="2200" spc="-15" dirty="0">
                <a:solidFill>
                  <a:srgbClr val="596267"/>
                </a:solidFill>
                <a:latin typeface="Calibri"/>
                <a:cs typeface="Calibri"/>
              </a:rPr>
              <a:t>e</a:t>
            </a:r>
            <a:r>
              <a:rPr sz="2200" spc="-5" dirty="0">
                <a:solidFill>
                  <a:srgbClr val="596267"/>
                </a:solidFill>
                <a:latin typeface="Calibri"/>
                <a:cs typeface="Calibri"/>
              </a:rPr>
              <a:t> </a:t>
            </a:r>
            <a:r>
              <a:rPr sz="2200" spc="40" dirty="0">
                <a:solidFill>
                  <a:srgbClr val="596267"/>
                </a:solidFill>
                <a:latin typeface="Calibri"/>
                <a:cs typeface="Calibri"/>
              </a:rPr>
              <a:t>immedia</a:t>
            </a:r>
            <a:r>
              <a:rPr sz="2200" dirty="0">
                <a:solidFill>
                  <a:srgbClr val="596267"/>
                </a:solidFill>
                <a:latin typeface="Calibri"/>
                <a:cs typeface="Calibri"/>
              </a:rPr>
              <a:t>t</a:t>
            </a:r>
            <a:r>
              <a:rPr sz="2200" spc="25" dirty="0">
                <a:solidFill>
                  <a:srgbClr val="596267"/>
                </a:solidFill>
                <a:latin typeface="Calibri"/>
                <a:cs typeface="Calibri"/>
              </a:rPr>
              <a:t>ely</a:t>
            </a:r>
            <a:r>
              <a:rPr sz="2200" spc="-55" dirty="0">
                <a:solidFill>
                  <a:srgbClr val="596267"/>
                </a:solidFill>
                <a:latin typeface="Calibri"/>
                <a:cs typeface="Calibri"/>
              </a:rPr>
              <a:t> </a:t>
            </a:r>
            <a:r>
              <a:rPr sz="3000" b="1" spc="-90" dirty="0">
                <a:solidFill>
                  <a:srgbClr val="2F3B42"/>
                </a:solidFill>
                <a:latin typeface="Arial Narrow"/>
                <a:cs typeface="Arial Narrow"/>
              </a:rPr>
              <a:t>R</a:t>
            </a:r>
            <a:r>
              <a:rPr sz="3000" b="1" spc="40" dirty="0">
                <a:solidFill>
                  <a:srgbClr val="2F3B42"/>
                </a:solidFill>
                <a:latin typeface="Arial Narrow"/>
                <a:cs typeface="Arial Narrow"/>
              </a:rPr>
              <a:t>e</a:t>
            </a:r>
            <a:r>
              <a:rPr sz="3000" b="1" spc="185" dirty="0">
                <a:solidFill>
                  <a:srgbClr val="2F3B42"/>
                </a:solidFill>
                <a:latin typeface="Arial Narrow"/>
                <a:cs typeface="Arial Narrow"/>
              </a:rPr>
              <a:t>t</a:t>
            </a:r>
            <a:r>
              <a:rPr sz="3000" b="1" spc="85" dirty="0">
                <a:solidFill>
                  <a:srgbClr val="2F3B42"/>
                </a:solidFill>
                <a:latin typeface="Arial Narrow"/>
                <a:cs typeface="Arial Narrow"/>
              </a:rPr>
              <a:t>ur</a:t>
            </a:r>
            <a:r>
              <a:rPr sz="3000" b="1" spc="180" dirty="0">
                <a:solidFill>
                  <a:srgbClr val="2F3B42"/>
                </a:solidFill>
                <a:latin typeface="Arial Narrow"/>
                <a:cs typeface="Arial Narrow"/>
              </a:rPr>
              <a:t>n</a:t>
            </a:r>
            <a:r>
              <a:rPr sz="3000" b="1" spc="-190" dirty="0">
                <a:solidFill>
                  <a:srgbClr val="2F3B42"/>
                </a:solidFill>
                <a:latin typeface="Arial Narrow"/>
                <a:cs typeface="Arial Narrow"/>
              </a:rPr>
              <a:t> </a:t>
            </a:r>
            <a:r>
              <a:rPr sz="3000" b="1" spc="-355" dirty="0">
                <a:solidFill>
                  <a:srgbClr val="2F3B42"/>
                </a:solidFill>
                <a:latin typeface="Arial Narrow"/>
                <a:cs typeface="Arial Narrow"/>
              </a:rPr>
              <a:t>Y</a:t>
            </a:r>
            <a:r>
              <a:rPr sz="3000" b="1" spc="105" dirty="0">
                <a:solidFill>
                  <a:srgbClr val="2F3B42"/>
                </a:solidFill>
                <a:latin typeface="Arial Narrow"/>
                <a:cs typeface="Arial Narrow"/>
              </a:rPr>
              <a:t>our</a:t>
            </a:r>
            <a:r>
              <a:rPr sz="3000" b="1" spc="-190" dirty="0">
                <a:solidFill>
                  <a:srgbClr val="2F3B42"/>
                </a:solidFill>
                <a:latin typeface="Arial Narrow"/>
                <a:cs typeface="Arial Narrow"/>
              </a:rPr>
              <a:t> </a:t>
            </a:r>
            <a:r>
              <a:rPr sz="3000" b="1" spc="100" dirty="0">
                <a:solidFill>
                  <a:srgbClr val="2F3B42"/>
                </a:solidFill>
                <a:latin typeface="Arial Narrow"/>
                <a:cs typeface="Arial Narrow"/>
              </a:rPr>
              <a:t>P</a:t>
            </a:r>
            <a:r>
              <a:rPr sz="3000" b="1" spc="5" dirty="0">
                <a:solidFill>
                  <a:srgbClr val="2F3B42"/>
                </a:solidFill>
                <a:latin typeface="Arial Narrow"/>
                <a:cs typeface="Arial Narrow"/>
              </a:rPr>
              <a:t>r</a:t>
            </a:r>
            <a:r>
              <a:rPr sz="3000" b="1" spc="160" dirty="0">
                <a:solidFill>
                  <a:srgbClr val="2F3B42"/>
                </a:solidFill>
                <a:latin typeface="Arial Narrow"/>
                <a:cs typeface="Arial Narrow"/>
              </a:rPr>
              <a:t>emium</a:t>
            </a:r>
            <a:r>
              <a:rPr sz="3000" b="1" spc="95" dirty="0">
                <a:solidFill>
                  <a:srgbClr val="2F3B42"/>
                </a:solidFill>
                <a:latin typeface="Arial Narrow"/>
                <a:cs typeface="Arial Narrow"/>
              </a:rPr>
              <a:t>,</a:t>
            </a:r>
            <a:r>
              <a:rPr sz="3000" b="1" spc="-300" dirty="0">
                <a:solidFill>
                  <a:srgbClr val="2F3B42"/>
                </a:solidFill>
                <a:latin typeface="Arial Narrow"/>
                <a:cs typeface="Arial Narrow"/>
              </a:rPr>
              <a:t> </a:t>
            </a:r>
            <a:r>
              <a:rPr sz="2200" spc="40" dirty="0">
                <a:solidFill>
                  <a:srgbClr val="596267"/>
                </a:solidFill>
                <a:latin typeface="Calibri"/>
                <a:cs typeface="Calibri"/>
              </a:rPr>
              <a:t>less</a:t>
            </a:r>
            <a:r>
              <a:rPr sz="2200" spc="-55" dirty="0">
                <a:solidFill>
                  <a:srgbClr val="596267"/>
                </a:solidFill>
                <a:latin typeface="Calibri"/>
                <a:cs typeface="Calibri"/>
              </a:rPr>
              <a:t> </a:t>
            </a:r>
            <a:r>
              <a:rPr sz="2200" spc="40" dirty="0">
                <a:solidFill>
                  <a:srgbClr val="596267"/>
                </a:solidFill>
                <a:latin typeface="Calibri"/>
                <a:cs typeface="Calibri"/>
              </a:rPr>
              <a:t>any</a:t>
            </a:r>
            <a:r>
              <a:rPr sz="2200" spc="-55" dirty="0">
                <a:solidFill>
                  <a:srgbClr val="596267"/>
                </a:solidFill>
                <a:latin typeface="Calibri"/>
                <a:cs typeface="Calibri"/>
              </a:rPr>
              <a:t> </a:t>
            </a:r>
            <a:r>
              <a:rPr sz="2200" spc="55" dirty="0">
                <a:solidFill>
                  <a:srgbClr val="596267"/>
                </a:solidFill>
                <a:latin typeface="Calibri"/>
                <a:cs typeface="Calibri"/>
              </a:rPr>
              <a:t>claims</a:t>
            </a:r>
            <a:r>
              <a:rPr sz="2200" spc="-55" dirty="0">
                <a:solidFill>
                  <a:srgbClr val="596267"/>
                </a:solidFill>
                <a:latin typeface="Calibri"/>
                <a:cs typeface="Calibri"/>
              </a:rPr>
              <a:t> </a:t>
            </a:r>
            <a:r>
              <a:rPr sz="2200" spc="20" dirty="0">
                <a:solidFill>
                  <a:srgbClr val="596267"/>
                </a:solidFill>
                <a:latin typeface="Calibri"/>
                <a:cs typeface="Calibri"/>
              </a:rPr>
              <a:t>p</a:t>
            </a:r>
            <a:r>
              <a:rPr sz="2200" spc="15" dirty="0">
                <a:solidFill>
                  <a:srgbClr val="596267"/>
                </a:solidFill>
                <a:latin typeface="Calibri"/>
                <a:cs typeface="Calibri"/>
              </a:rPr>
              <a:t>aid!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30300" y="5760260"/>
            <a:ext cx="7306945" cy="406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000" b="1" spc="75" dirty="0">
                <a:solidFill>
                  <a:srgbClr val="2F3B42"/>
                </a:solidFill>
                <a:latin typeface="Arial Narrow"/>
                <a:cs typeface="Arial Narrow"/>
              </a:rPr>
              <a:t>On</a:t>
            </a:r>
            <a:r>
              <a:rPr sz="3000" b="1" spc="105" dirty="0">
                <a:solidFill>
                  <a:srgbClr val="2F3B42"/>
                </a:solidFill>
                <a:latin typeface="Arial Narrow"/>
                <a:cs typeface="Arial Narrow"/>
              </a:rPr>
              <a:t>e</a:t>
            </a:r>
            <a:r>
              <a:rPr sz="3000" b="1" spc="-190" dirty="0">
                <a:solidFill>
                  <a:srgbClr val="2F3B42"/>
                </a:solidFill>
                <a:latin typeface="Arial Narrow"/>
                <a:cs typeface="Arial Narrow"/>
              </a:rPr>
              <a:t> </a:t>
            </a:r>
            <a:r>
              <a:rPr sz="3000" b="1" spc="60" dirty="0">
                <a:solidFill>
                  <a:srgbClr val="2F3B42"/>
                </a:solidFill>
                <a:latin typeface="Arial Narrow"/>
                <a:cs typeface="Arial Narrow"/>
              </a:rPr>
              <a:t>o</a:t>
            </a:r>
            <a:r>
              <a:rPr sz="3000" b="1" spc="130" dirty="0">
                <a:solidFill>
                  <a:srgbClr val="2F3B42"/>
                </a:solidFill>
                <a:latin typeface="Arial Narrow"/>
                <a:cs typeface="Arial Narrow"/>
              </a:rPr>
              <a:t>f</a:t>
            </a:r>
            <a:r>
              <a:rPr sz="3000" b="1" spc="-190" dirty="0">
                <a:solidFill>
                  <a:srgbClr val="2F3B42"/>
                </a:solidFill>
                <a:latin typeface="Arial Narrow"/>
                <a:cs typeface="Arial Narrow"/>
              </a:rPr>
              <a:t> </a:t>
            </a:r>
            <a:r>
              <a:rPr sz="3000" b="1" spc="145" dirty="0">
                <a:solidFill>
                  <a:srgbClr val="2F3B42"/>
                </a:solidFill>
                <a:latin typeface="Arial Narrow"/>
                <a:cs typeface="Arial Narrow"/>
              </a:rPr>
              <a:t>th</a:t>
            </a:r>
            <a:r>
              <a:rPr sz="3000" b="1" spc="80" dirty="0">
                <a:solidFill>
                  <a:srgbClr val="2F3B42"/>
                </a:solidFill>
                <a:latin typeface="Arial Narrow"/>
                <a:cs typeface="Arial Narrow"/>
              </a:rPr>
              <a:t>r</a:t>
            </a:r>
            <a:r>
              <a:rPr sz="3000" b="1" spc="90" dirty="0">
                <a:solidFill>
                  <a:srgbClr val="2F3B42"/>
                </a:solidFill>
                <a:latin typeface="Arial Narrow"/>
                <a:cs typeface="Arial Narrow"/>
              </a:rPr>
              <a:t>e</a:t>
            </a:r>
            <a:r>
              <a:rPr sz="3000" b="1" spc="150" dirty="0">
                <a:solidFill>
                  <a:srgbClr val="2F3B42"/>
                </a:solidFill>
                <a:latin typeface="Arial Narrow"/>
                <a:cs typeface="Arial Narrow"/>
              </a:rPr>
              <a:t>e</a:t>
            </a:r>
            <a:r>
              <a:rPr sz="3000" b="1" spc="-190" dirty="0">
                <a:solidFill>
                  <a:srgbClr val="2F3B42"/>
                </a:solidFill>
                <a:latin typeface="Arial Narrow"/>
                <a:cs typeface="Arial Narrow"/>
              </a:rPr>
              <a:t> </a:t>
            </a:r>
            <a:r>
              <a:rPr sz="3000" b="1" spc="45" dirty="0">
                <a:solidFill>
                  <a:srgbClr val="2F3B42"/>
                </a:solidFill>
                <a:latin typeface="Arial Narrow"/>
                <a:cs typeface="Arial Narrow"/>
              </a:rPr>
              <a:t>thing</a:t>
            </a:r>
            <a:r>
              <a:rPr sz="3000" b="1" spc="120" dirty="0">
                <a:solidFill>
                  <a:srgbClr val="2F3B42"/>
                </a:solidFill>
                <a:latin typeface="Arial Narrow"/>
                <a:cs typeface="Arial Narrow"/>
              </a:rPr>
              <a:t>s</a:t>
            </a:r>
            <a:r>
              <a:rPr sz="3000" b="1" spc="-190" dirty="0">
                <a:solidFill>
                  <a:srgbClr val="2F3B42"/>
                </a:solidFill>
                <a:latin typeface="Arial Narrow"/>
                <a:cs typeface="Arial Narrow"/>
              </a:rPr>
              <a:t> </a:t>
            </a:r>
            <a:r>
              <a:rPr sz="3000" b="1" spc="-125" dirty="0">
                <a:solidFill>
                  <a:srgbClr val="2F3B42"/>
                </a:solidFill>
                <a:latin typeface="Arial Narrow"/>
                <a:cs typeface="Arial Narrow"/>
              </a:rPr>
              <a:t>c</a:t>
            </a:r>
            <a:r>
              <a:rPr sz="3000" b="1" spc="85" dirty="0">
                <a:solidFill>
                  <a:srgbClr val="2F3B42"/>
                </a:solidFill>
                <a:latin typeface="Arial Narrow"/>
                <a:cs typeface="Arial Narrow"/>
              </a:rPr>
              <a:t>oul</a:t>
            </a:r>
            <a:r>
              <a:rPr sz="3000" b="1" spc="180" dirty="0">
                <a:solidFill>
                  <a:srgbClr val="2F3B42"/>
                </a:solidFill>
                <a:latin typeface="Arial Narrow"/>
                <a:cs typeface="Arial Narrow"/>
              </a:rPr>
              <a:t>d</a:t>
            </a:r>
            <a:r>
              <a:rPr sz="3000" b="1" spc="-190" dirty="0">
                <a:solidFill>
                  <a:srgbClr val="2F3B42"/>
                </a:solidFill>
                <a:latin typeface="Arial Narrow"/>
                <a:cs typeface="Arial Narrow"/>
              </a:rPr>
              <a:t> </a:t>
            </a:r>
            <a:r>
              <a:rPr sz="3000" b="1" spc="110" dirty="0">
                <a:solidFill>
                  <a:srgbClr val="2F3B42"/>
                </a:solidFill>
                <a:latin typeface="Arial Narrow"/>
                <a:cs typeface="Arial Narrow"/>
              </a:rPr>
              <a:t>happe</a:t>
            </a:r>
            <a:r>
              <a:rPr sz="3000" b="1" spc="180" dirty="0">
                <a:solidFill>
                  <a:srgbClr val="2F3B42"/>
                </a:solidFill>
                <a:latin typeface="Arial Narrow"/>
                <a:cs typeface="Arial Narrow"/>
              </a:rPr>
              <a:t>n</a:t>
            </a:r>
            <a:r>
              <a:rPr sz="3000" b="1" spc="-190" dirty="0">
                <a:solidFill>
                  <a:srgbClr val="2F3B42"/>
                </a:solidFill>
                <a:latin typeface="Arial Narrow"/>
                <a:cs typeface="Arial Narrow"/>
              </a:rPr>
              <a:t> </a:t>
            </a:r>
            <a:r>
              <a:rPr sz="3000" b="1" spc="20" dirty="0">
                <a:solidFill>
                  <a:srgbClr val="2F3B42"/>
                </a:solidFill>
                <a:latin typeface="Arial Narrow"/>
                <a:cs typeface="Arial Narrow"/>
              </a:rPr>
              <a:t>i</a:t>
            </a:r>
            <a:r>
              <a:rPr sz="3000" b="1" spc="180" dirty="0">
                <a:solidFill>
                  <a:srgbClr val="2F3B42"/>
                </a:solidFill>
                <a:latin typeface="Arial Narrow"/>
                <a:cs typeface="Arial Narrow"/>
              </a:rPr>
              <a:t>n</a:t>
            </a:r>
            <a:r>
              <a:rPr sz="3000" b="1" spc="-190" dirty="0">
                <a:solidFill>
                  <a:srgbClr val="2F3B42"/>
                </a:solidFill>
                <a:latin typeface="Arial Narrow"/>
                <a:cs typeface="Arial Narrow"/>
              </a:rPr>
              <a:t> </a:t>
            </a:r>
            <a:r>
              <a:rPr sz="3000" b="1" spc="110" dirty="0">
                <a:solidFill>
                  <a:srgbClr val="2F3B42"/>
                </a:solidFill>
                <a:latin typeface="Arial Narrow"/>
                <a:cs typeface="Arial Narrow"/>
              </a:rPr>
              <a:t>th</a:t>
            </a:r>
            <a:r>
              <a:rPr sz="3000" b="1" spc="204" dirty="0">
                <a:solidFill>
                  <a:srgbClr val="2F3B42"/>
                </a:solidFill>
                <a:latin typeface="Arial Narrow"/>
                <a:cs typeface="Arial Narrow"/>
              </a:rPr>
              <a:t>e</a:t>
            </a:r>
            <a:r>
              <a:rPr sz="3000" b="1" spc="-190" dirty="0">
                <a:solidFill>
                  <a:srgbClr val="2F3B42"/>
                </a:solidFill>
                <a:latin typeface="Arial Narrow"/>
                <a:cs typeface="Arial Narrow"/>
              </a:rPr>
              <a:t> </a:t>
            </a:r>
            <a:r>
              <a:rPr sz="3000" b="1" spc="40" dirty="0">
                <a:solidFill>
                  <a:srgbClr val="2F3B42"/>
                </a:solidFill>
                <a:latin typeface="Arial Narrow"/>
                <a:cs typeface="Arial Narrow"/>
              </a:rPr>
              <a:t>f</a:t>
            </a:r>
            <a:r>
              <a:rPr sz="3000" b="1" spc="210" dirty="0">
                <a:solidFill>
                  <a:srgbClr val="2F3B42"/>
                </a:solidFill>
                <a:latin typeface="Arial Narrow"/>
                <a:cs typeface="Arial Narrow"/>
              </a:rPr>
              <a:t>u</a:t>
            </a:r>
            <a:r>
              <a:rPr sz="3000" b="1" spc="70" dirty="0">
                <a:solidFill>
                  <a:srgbClr val="2F3B42"/>
                </a:solidFill>
                <a:latin typeface="Arial Narrow"/>
                <a:cs typeface="Arial Narrow"/>
              </a:rPr>
              <a:t>t</a:t>
            </a:r>
            <a:r>
              <a:rPr sz="3000" b="1" spc="135" dirty="0">
                <a:solidFill>
                  <a:srgbClr val="2F3B42"/>
                </a:solidFill>
                <a:latin typeface="Arial Narrow"/>
                <a:cs typeface="Arial Narrow"/>
              </a:rPr>
              <a:t>u</a:t>
            </a:r>
            <a:r>
              <a:rPr sz="3000" b="1" spc="30" dirty="0">
                <a:solidFill>
                  <a:srgbClr val="2F3B42"/>
                </a:solidFill>
                <a:latin typeface="Arial Narrow"/>
                <a:cs typeface="Arial Narrow"/>
              </a:rPr>
              <a:t>r</a:t>
            </a:r>
            <a:r>
              <a:rPr sz="3000" b="1" spc="15" dirty="0">
                <a:solidFill>
                  <a:srgbClr val="2F3B42"/>
                </a:solidFill>
                <a:latin typeface="Arial Narrow"/>
                <a:cs typeface="Arial Narrow"/>
              </a:rPr>
              <a:t>e:</a:t>
            </a:r>
            <a:endParaRPr sz="3000">
              <a:latin typeface="Arial Narrow"/>
              <a:cs typeface="Arial Narrow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921250" y="7054850"/>
            <a:ext cx="2019300" cy="1327150"/>
          </a:xfrm>
          <a:custGeom>
            <a:avLst/>
            <a:gdLst/>
            <a:ahLst/>
            <a:cxnLst/>
            <a:rect l="l" t="t" r="r" b="b"/>
            <a:pathLst>
              <a:path w="2019300" h="1327150">
                <a:moveTo>
                  <a:pt x="2019300" y="0"/>
                </a:moveTo>
                <a:lnTo>
                  <a:pt x="0" y="0"/>
                </a:lnTo>
                <a:lnTo>
                  <a:pt x="0" y="1327150"/>
                </a:lnTo>
                <a:lnTo>
                  <a:pt x="2019300" y="1327150"/>
                </a:lnTo>
                <a:lnTo>
                  <a:pt x="2019300" y="0"/>
                </a:lnTo>
                <a:close/>
              </a:path>
            </a:pathLst>
          </a:custGeom>
          <a:solidFill>
            <a:srgbClr val="DDE4E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508000" y="12370307"/>
            <a:ext cx="578866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5" dirty="0">
                <a:solidFill>
                  <a:srgbClr val="262626"/>
                </a:solidFill>
                <a:latin typeface="Calibri"/>
                <a:cs typeface="Calibri"/>
              </a:rPr>
              <a:t>Unde</a:t>
            </a:r>
            <a:r>
              <a:rPr sz="1200" spc="15" dirty="0">
                <a:solidFill>
                  <a:srgbClr val="262626"/>
                </a:solidFill>
                <a:latin typeface="Calibri"/>
                <a:cs typeface="Calibri"/>
              </a:rPr>
              <a:t>r</a:t>
            </a:r>
            <a:r>
              <a:rPr sz="1200" dirty="0">
                <a:solidFill>
                  <a:srgbClr val="262626"/>
                </a:solidFill>
                <a:latin typeface="Calibri"/>
                <a:cs typeface="Calibri"/>
              </a:rPr>
              <a:t>writ</a:t>
            </a:r>
            <a:r>
              <a:rPr sz="1200" spc="-15" dirty="0">
                <a:solidFill>
                  <a:srgbClr val="262626"/>
                </a:solidFill>
                <a:latin typeface="Calibri"/>
                <a:cs typeface="Calibri"/>
              </a:rPr>
              <a:t>t</a:t>
            </a:r>
            <a:r>
              <a:rPr sz="1200" spc="5" dirty="0">
                <a:solidFill>
                  <a:srgbClr val="262626"/>
                </a:solidFill>
                <a:latin typeface="Calibri"/>
                <a:cs typeface="Calibri"/>
              </a:rPr>
              <a:t>en</a:t>
            </a:r>
            <a:r>
              <a:rPr sz="1200" spc="-30" dirty="0">
                <a:solidFill>
                  <a:srgbClr val="262626"/>
                </a:solidFill>
                <a:latin typeface="Calibri"/>
                <a:cs typeface="Calibri"/>
              </a:rPr>
              <a:t> </a:t>
            </a:r>
            <a:r>
              <a:rPr sz="1200" spc="25" dirty="0">
                <a:solidFill>
                  <a:srgbClr val="262626"/>
                </a:solidFill>
                <a:latin typeface="Calibri"/>
                <a:cs typeface="Calibri"/>
              </a:rPr>
              <a:t>b</a:t>
            </a:r>
            <a:r>
              <a:rPr sz="1200" spc="15" dirty="0">
                <a:solidFill>
                  <a:srgbClr val="262626"/>
                </a:solidFill>
                <a:latin typeface="Calibri"/>
                <a:cs typeface="Calibri"/>
              </a:rPr>
              <a:t>y</a:t>
            </a:r>
            <a:r>
              <a:rPr sz="1200" spc="-30" dirty="0">
                <a:solidFill>
                  <a:srgbClr val="262626"/>
                </a:solidFill>
                <a:latin typeface="Calibri"/>
                <a:cs typeface="Calibri"/>
              </a:rPr>
              <a:t> </a:t>
            </a:r>
            <a:r>
              <a:rPr sz="1200" spc="-15" dirty="0">
                <a:solidFill>
                  <a:srgbClr val="262626"/>
                </a:solidFill>
                <a:latin typeface="Calibri"/>
                <a:cs typeface="Calibri"/>
              </a:rPr>
              <a:t>F</a:t>
            </a:r>
            <a:r>
              <a:rPr sz="1200" spc="25" dirty="0">
                <a:solidFill>
                  <a:srgbClr val="262626"/>
                </a:solidFill>
                <a:latin typeface="Calibri"/>
                <a:cs typeface="Calibri"/>
              </a:rPr>
              <a:t>amily</a:t>
            </a:r>
            <a:r>
              <a:rPr sz="1200" spc="-30" dirty="0">
                <a:solidFill>
                  <a:srgbClr val="262626"/>
                </a:solidFill>
                <a:latin typeface="Calibri"/>
                <a:cs typeface="Calibri"/>
              </a:rPr>
              <a:t> </a:t>
            </a:r>
            <a:r>
              <a:rPr sz="1200" spc="5" dirty="0">
                <a:solidFill>
                  <a:srgbClr val="262626"/>
                </a:solidFill>
                <a:latin typeface="Calibri"/>
                <a:cs typeface="Calibri"/>
              </a:rPr>
              <a:t>Heri</a:t>
            </a:r>
            <a:r>
              <a:rPr sz="1200" spc="-25" dirty="0">
                <a:solidFill>
                  <a:srgbClr val="262626"/>
                </a:solidFill>
                <a:latin typeface="Calibri"/>
                <a:cs typeface="Calibri"/>
              </a:rPr>
              <a:t>t</a:t>
            </a:r>
            <a:r>
              <a:rPr sz="1200" spc="30" dirty="0">
                <a:solidFill>
                  <a:srgbClr val="262626"/>
                </a:solidFill>
                <a:latin typeface="Calibri"/>
                <a:cs typeface="Calibri"/>
              </a:rPr>
              <a:t>a</a:t>
            </a:r>
            <a:r>
              <a:rPr sz="1200" spc="10" dirty="0">
                <a:solidFill>
                  <a:srgbClr val="262626"/>
                </a:solidFill>
                <a:latin typeface="Calibri"/>
                <a:cs typeface="Calibri"/>
              </a:rPr>
              <a:t>g</a:t>
            </a:r>
            <a:r>
              <a:rPr sz="1200" spc="-10" dirty="0">
                <a:solidFill>
                  <a:srgbClr val="262626"/>
                </a:solidFill>
                <a:latin typeface="Calibri"/>
                <a:cs typeface="Calibri"/>
              </a:rPr>
              <a:t>e</a:t>
            </a:r>
            <a:r>
              <a:rPr sz="1200" spc="-30" dirty="0">
                <a:solidFill>
                  <a:srgbClr val="262626"/>
                </a:solidFill>
                <a:latin typeface="Calibri"/>
                <a:cs typeface="Calibri"/>
              </a:rPr>
              <a:t> </a:t>
            </a:r>
            <a:r>
              <a:rPr sz="1200" spc="20" dirty="0">
                <a:solidFill>
                  <a:srgbClr val="262626"/>
                </a:solidFill>
                <a:latin typeface="Calibri"/>
                <a:cs typeface="Calibri"/>
              </a:rPr>
              <a:t>Li</a:t>
            </a:r>
            <a:r>
              <a:rPr sz="1200" spc="5" dirty="0">
                <a:solidFill>
                  <a:srgbClr val="262626"/>
                </a:solidFill>
                <a:latin typeface="Calibri"/>
                <a:cs typeface="Calibri"/>
              </a:rPr>
              <a:t>f</a:t>
            </a:r>
            <a:r>
              <a:rPr sz="1200" spc="-10" dirty="0">
                <a:solidFill>
                  <a:srgbClr val="262626"/>
                </a:solidFill>
                <a:latin typeface="Calibri"/>
                <a:cs typeface="Calibri"/>
              </a:rPr>
              <a:t>e</a:t>
            </a:r>
            <a:r>
              <a:rPr sz="1200" spc="-30" dirty="0">
                <a:solidFill>
                  <a:srgbClr val="262626"/>
                </a:solidFill>
                <a:latin typeface="Calibri"/>
                <a:cs typeface="Calibri"/>
              </a:rPr>
              <a:t> </a:t>
            </a:r>
            <a:r>
              <a:rPr sz="1200" spc="15" dirty="0">
                <a:solidFill>
                  <a:srgbClr val="262626"/>
                </a:solidFill>
                <a:latin typeface="Calibri"/>
                <a:cs typeface="Calibri"/>
              </a:rPr>
              <a:t>Insu</a:t>
            </a:r>
            <a:r>
              <a:rPr sz="1200" spc="-20" dirty="0">
                <a:solidFill>
                  <a:srgbClr val="262626"/>
                </a:solidFill>
                <a:latin typeface="Calibri"/>
                <a:cs typeface="Calibri"/>
              </a:rPr>
              <a:t>r</a:t>
            </a:r>
            <a:r>
              <a:rPr sz="1200" spc="35" dirty="0">
                <a:solidFill>
                  <a:srgbClr val="262626"/>
                </a:solidFill>
                <a:latin typeface="Calibri"/>
                <a:cs typeface="Calibri"/>
              </a:rPr>
              <a:t>an</a:t>
            </a:r>
            <a:r>
              <a:rPr sz="1200" dirty="0">
                <a:solidFill>
                  <a:srgbClr val="262626"/>
                </a:solidFill>
                <a:latin typeface="Calibri"/>
                <a:cs typeface="Calibri"/>
              </a:rPr>
              <a:t>c</a:t>
            </a:r>
            <a:r>
              <a:rPr sz="1200" spc="-10" dirty="0">
                <a:solidFill>
                  <a:srgbClr val="262626"/>
                </a:solidFill>
                <a:latin typeface="Calibri"/>
                <a:cs typeface="Calibri"/>
              </a:rPr>
              <a:t>e</a:t>
            </a:r>
            <a:r>
              <a:rPr sz="1200" spc="-30" dirty="0">
                <a:solidFill>
                  <a:srgbClr val="262626"/>
                </a:solidFill>
                <a:latin typeface="Calibri"/>
                <a:cs typeface="Calibri"/>
              </a:rPr>
              <a:t> </a:t>
            </a:r>
            <a:r>
              <a:rPr sz="1200" spc="25" dirty="0">
                <a:solidFill>
                  <a:srgbClr val="262626"/>
                </a:solidFill>
                <a:latin typeface="Calibri"/>
                <a:cs typeface="Calibri"/>
              </a:rPr>
              <a:t>Com</a:t>
            </a:r>
            <a:r>
              <a:rPr sz="1200" spc="5" dirty="0">
                <a:solidFill>
                  <a:srgbClr val="262626"/>
                </a:solidFill>
                <a:latin typeface="Calibri"/>
                <a:cs typeface="Calibri"/>
              </a:rPr>
              <a:t>p</a:t>
            </a:r>
            <a:r>
              <a:rPr sz="1200" spc="20" dirty="0">
                <a:solidFill>
                  <a:srgbClr val="262626"/>
                </a:solidFill>
                <a:latin typeface="Calibri"/>
                <a:cs typeface="Calibri"/>
              </a:rPr>
              <a:t>any</a:t>
            </a:r>
            <a:r>
              <a:rPr sz="1200" spc="-30" dirty="0">
                <a:solidFill>
                  <a:srgbClr val="262626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262626"/>
                </a:solidFill>
                <a:latin typeface="Calibri"/>
                <a:cs typeface="Calibri"/>
              </a:rPr>
              <a:t>of</a:t>
            </a:r>
            <a:r>
              <a:rPr sz="1200" spc="-30" dirty="0">
                <a:solidFill>
                  <a:srgbClr val="262626"/>
                </a:solidFill>
                <a:latin typeface="Calibri"/>
                <a:cs typeface="Calibri"/>
              </a:rPr>
              <a:t> </a:t>
            </a:r>
            <a:r>
              <a:rPr sz="1200" spc="5" dirty="0">
                <a:solidFill>
                  <a:srgbClr val="262626"/>
                </a:solidFill>
                <a:latin typeface="Calibri"/>
                <a:cs typeface="Calibri"/>
              </a:rPr>
              <a:t>Ameri</a:t>
            </a:r>
            <a:r>
              <a:rPr sz="1200" spc="-10" dirty="0">
                <a:solidFill>
                  <a:srgbClr val="262626"/>
                </a:solidFill>
                <a:latin typeface="Calibri"/>
                <a:cs typeface="Calibri"/>
              </a:rPr>
              <a:t>c</a:t>
            </a:r>
            <a:r>
              <a:rPr sz="1200" spc="15" dirty="0">
                <a:solidFill>
                  <a:srgbClr val="262626"/>
                </a:solidFill>
                <a:latin typeface="Calibri"/>
                <a:cs typeface="Calibri"/>
              </a:rPr>
              <a:t>a,</a:t>
            </a:r>
            <a:r>
              <a:rPr sz="1200" spc="-30" dirty="0">
                <a:solidFill>
                  <a:srgbClr val="262626"/>
                </a:solidFill>
                <a:latin typeface="Calibri"/>
                <a:cs typeface="Calibri"/>
              </a:rPr>
              <a:t> </a:t>
            </a:r>
            <a:r>
              <a:rPr sz="1200" spc="30" dirty="0">
                <a:solidFill>
                  <a:srgbClr val="262626"/>
                </a:solidFill>
                <a:latin typeface="Calibri"/>
                <a:cs typeface="Calibri"/>
              </a:rPr>
              <a:t>a</a:t>
            </a:r>
            <a:r>
              <a:rPr sz="1200" spc="-30" dirty="0">
                <a:solidFill>
                  <a:srgbClr val="262626"/>
                </a:solidFill>
                <a:latin typeface="Calibri"/>
                <a:cs typeface="Calibri"/>
              </a:rPr>
              <a:t> </a:t>
            </a:r>
            <a:r>
              <a:rPr sz="1200" spc="10" dirty="0">
                <a:solidFill>
                  <a:srgbClr val="262626"/>
                </a:solidFill>
                <a:latin typeface="Calibri"/>
                <a:cs typeface="Calibri"/>
              </a:rPr>
              <a:t>Globe</a:t>
            </a:r>
            <a:r>
              <a:rPr sz="1200" spc="-30" dirty="0">
                <a:solidFill>
                  <a:srgbClr val="262626"/>
                </a:solidFill>
                <a:latin typeface="Calibri"/>
                <a:cs typeface="Calibri"/>
              </a:rPr>
              <a:t> </a:t>
            </a:r>
            <a:r>
              <a:rPr sz="1200" spc="20" dirty="0">
                <a:solidFill>
                  <a:srgbClr val="262626"/>
                </a:solidFill>
                <a:latin typeface="Calibri"/>
                <a:cs typeface="Calibri"/>
              </a:rPr>
              <a:t>Li</a:t>
            </a:r>
            <a:r>
              <a:rPr sz="1200" spc="5" dirty="0">
                <a:solidFill>
                  <a:srgbClr val="262626"/>
                </a:solidFill>
                <a:latin typeface="Calibri"/>
                <a:cs typeface="Calibri"/>
              </a:rPr>
              <a:t>f</a:t>
            </a:r>
            <a:r>
              <a:rPr sz="1200" spc="-10" dirty="0">
                <a:solidFill>
                  <a:srgbClr val="262626"/>
                </a:solidFill>
                <a:latin typeface="Calibri"/>
                <a:cs typeface="Calibri"/>
              </a:rPr>
              <a:t>e</a:t>
            </a:r>
            <a:r>
              <a:rPr sz="1200" spc="-30" dirty="0">
                <a:solidFill>
                  <a:srgbClr val="262626"/>
                </a:solidFill>
                <a:latin typeface="Calibri"/>
                <a:cs typeface="Calibri"/>
              </a:rPr>
              <a:t> </a:t>
            </a:r>
            <a:r>
              <a:rPr sz="1200" spc="5" dirty="0">
                <a:solidFill>
                  <a:srgbClr val="262626"/>
                </a:solidFill>
                <a:latin typeface="Calibri"/>
                <a:cs typeface="Calibri"/>
              </a:rPr>
              <a:t>c</a:t>
            </a:r>
            <a:r>
              <a:rPr sz="1200" spc="30" dirty="0">
                <a:solidFill>
                  <a:srgbClr val="262626"/>
                </a:solidFill>
                <a:latin typeface="Calibri"/>
                <a:cs typeface="Calibri"/>
              </a:rPr>
              <a:t>om</a:t>
            </a:r>
            <a:r>
              <a:rPr sz="1200" spc="5" dirty="0">
                <a:solidFill>
                  <a:srgbClr val="262626"/>
                </a:solidFill>
                <a:latin typeface="Calibri"/>
                <a:cs typeface="Calibri"/>
              </a:rPr>
              <a:t>p</a:t>
            </a:r>
            <a:r>
              <a:rPr sz="1200" spc="20" dirty="0">
                <a:solidFill>
                  <a:srgbClr val="262626"/>
                </a:solidFill>
                <a:latin typeface="Calibri"/>
                <a:cs typeface="Calibri"/>
              </a:rPr>
              <a:t>any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41300" y="9775469"/>
            <a:ext cx="9271000" cy="946150"/>
          </a:xfrm>
          <a:prstGeom prst="rect">
            <a:avLst/>
          </a:prstGeom>
          <a:solidFill>
            <a:srgbClr val="129DC0"/>
          </a:solidFill>
        </p:spPr>
        <p:txBody>
          <a:bodyPr vert="horz" wrap="square" lIns="0" tIns="0" rIns="0" bIns="0" rtlCol="0">
            <a:spAutoFit/>
          </a:bodyPr>
          <a:lstStyle/>
          <a:p>
            <a:pPr marL="2397760" marR="1708150" indent="-682625">
              <a:lnSpc>
                <a:spcPct val="100000"/>
              </a:lnSpc>
            </a:pPr>
            <a:r>
              <a:rPr sz="3000" b="1" spc="-295" dirty="0">
                <a:solidFill>
                  <a:srgbClr val="FFFFFF"/>
                </a:solidFill>
                <a:latin typeface="Arial Narrow"/>
                <a:cs typeface="Arial Narrow"/>
              </a:rPr>
              <a:t>Y</a:t>
            </a:r>
            <a:r>
              <a:rPr sz="3000" b="1" spc="150" dirty="0">
                <a:solidFill>
                  <a:srgbClr val="FFFFFF"/>
                </a:solidFill>
                <a:latin typeface="Arial Narrow"/>
                <a:cs typeface="Arial Narrow"/>
              </a:rPr>
              <a:t>ou</a:t>
            </a:r>
            <a:r>
              <a:rPr sz="3000" b="1" spc="-70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3000" b="1" spc="165" dirty="0">
                <a:solidFill>
                  <a:srgbClr val="FFFFFF"/>
                </a:solidFill>
                <a:latin typeface="Arial Narrow"/>
                <a:cs typeface="Arial Narrow"/>
              </a:rPr>
              <a:t>will</a:t>
            </a:r>
            <a:r>
              <a:rPr sz="3000" b="1" spc="-70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3000" b="1" spc="-5" dirty="0">
                <a:solidFill>
                  <a:srgbClr val="FFFFFF"/>
                </a:solidFill>
                <a:latin typeface="Arial Narrow"/>
                <a:cs typeface="Arial Narrow"/>
              </a:rPr>
              <a:t>g</a:t>
            </a:r>
            <a:r>
              <a:rPr sz="3000" b="1" spc="100" dirty="0">
                <a:solidFill>
                  <a:srgbClr val="FFFFFF"/>
                </a:solidFill>
                <a:latin typeface="Arial Narrow"/>
                <a:cs typeface="Arial Narrow"/>
              </a:rPr>
              <a:t>e</a:t>
            </a:r>
            <a:r>
              <a:rPr sz="3000" b="1" spc="260" dirty="0">
                <a:solidFill>
                  <a:srgbClr val="FFFFFF"/>
                </a:solidFill>
                <a:latin typeface="Arial Narrow"/>
                <a:cs typeface="Arial Narrow"/>
              </a:rPr>
              <a:t>t</a:t>
            </a:r>
            <a:r>
              <a:rPr sz="3000" b="1" spc="-70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3000" b="1" spc="-50" dirty="0">
                <a:solidFill>
                  <a:srgbClr val="FFFFFF"/>
                </a:solidFill>
                <a:latin typeface="Arial Narrow"/>
                <a:cs typeface="Arial Narrow"/>
              </a:rPr>
              <a:t>ALL</a:t>
            </a:r>
            <a:r>
              <a:rPr sz="3000" b="1" spc="-70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3000" b="1" spc="-200" dirty="0">
                <a:solidFill>
                  <a:srgbClr val="FFFFFF"/>
                </a:solidFill>
                <a:latin typeface="Arial Narrow"/>
                <a:cs typeface="Arial Narrow"/>
              </a:rPr>
              <a:t>Y</a:t>
            </a:r>
            <a:r>
              <a:rPr sz="3000" b="1" spc="90" dirty="0">
                <a:solidFill>
                  <a:srgbClr val="FFFFFF"/>
                </a:solidFill>
                <a:latin typeface="Arial Narrow"/>
                <a:cs typeface="Arial Narrow"/>
              </a:rPr>
              <a:t>OUR</a:t>
            </a:r>
            <a:r>
              <a:rPr sz="3000" b="1" spc="-70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3000" b="1" spc="50" dirty="0">
                <a:solidFill>
                  <a:srgbClr val="FFFFFF"/>
                </a:solidFill>
                <a:latin typeface="Arial Narrow"/>
                <a:cs typeface="Arial Narrow"/>
              </a:rPr>
              <a:t>MONEY</a:t>
            </a:r>
            <a:r>
              <a:rPr sz="3000" b="1" spc="-70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3000" b="1" spc="-55" dirty="0">
                <a:solidFill>
                  <a:srgbClr val="FFFFFF"/>
                </a:solidFill>
                <a:latin typeface="Arial Narrow"/>
                <a:cs typeface="Arial Narrow"/>
              </a:rPr>
              <a:t>B</a:t>
            </a:r>
            <a:r>
              <a:rPr sz="3000" b="1" spc="-90" dirty="0">
                <a:solidFill>
                  <a:srgbClr val="FFFFFF"/>
                </a:solidFill>
                <a:latin typeface="Arial Narrow"/>
                <a:cs typeface="Arial Narrow"/>
              </a:rPr>
              <a:t>A</a:t>
            </a:r>
            <a:r>
              <a:rPr sz="3000" b="1" spc="25" dirty="0">
                <a:solidFill>
                  <a:srgbClr val="FFFFFF"/>
                </a:solidFill>
                <a:latin typeface="Arial Narrow"/>
                <a:cs typeface="Arial Narrow"/>
              </a:rPr>
              <a:t>CK,</a:t>
            </a:r>
            <a:r>
              <a:rPr sz="3000" b="1" spc="20" dirty="0">
                <a:solidFill>
                  <a:srgbClr val="FFFFFF"/>
                </a:solidFill>
                <a:latin typeface="Arial Narrow"/>
                <a:cs typeface="Arial Narrow"/>
              </a:rPr>
              <a:t> less</a:t>
            </a:r>
            <a:r>
              <a:rPr sz="3000" b="1" spc="-70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3000" b="1" spc="155" dirty="0">
                <a:solidFill>
                  <a:srgbClr val="FFFFFF"/>
                </a:solidFill>
                <a:latin typeface="Arial Narrow"/>
                <a:cs typeface="Arial Narrow"/>
              </a:rPr>
              <a:t>any</a:t>
            </a:r>
            <a:r>
              <a:rPr sz="3000" b="1" spc="-70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3000" b="1" spc="110" dirty="0">
                <a:solidFill>
                  <a:srgbClr val="FFFFFF"/>
                </a:solidFill>
                <a:latin typeface="Arial Narrow"/>
                <a:cs typeface="Arial Narrow"/>
              </a:rPr>
              <a:t>claims</a:t>
            </a:r>
            <a:r>
              <a:rPr sz="3000" b="1" spc="-70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3000" b="1" spc="140" dirty="0">
                <a:solidFill>
                  <a:srgbClr val="FFFFFF"/>
                </a:solidFill>
                <a:latin typeface="Arial Narrow"/>
                <a:cs typeface="Arial Narrow"/>
              </a:rPr>
              <a:t>p</a:t>
            </a:r>
            <a:r>
              <a:rPr sz="3000" b="1" spc="150" dirty="0">
                <a:solidFill>
                  <a:srgbClr val="FFFFFF"/>
                </a:solidFill>
                <a:latin typeface="Arial Narrow"/>
                <a:cs typeface="Arial Narrow"/>
              </a:rPr>
              <a:t>aid</a:t>
            </a:r>
            <a:r>
              <a:rPr sz="3000" b="1" spc="-70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3000" b="1" spc="229" dirty="0">
                <a:solidFill>
                  <a:srgbClr val="FFFFFF"/>
                </a:solidFill>
                <a:latin typeface="Arial Narrow"/>
                <a:cs typeface="Arial Narrow"/>
              </a:rPr>
              <a:t>t</a:t>
            </a:r>
            <a:r>
              <a:rPr sz="3000" b="1" spc="135" dirty="0">
                <a:solidFill>
                  <a:srgbClr val="FFFFFF"/>
                </a:solidFill>
                <a:latin typeface="Arial Narrow"/>
                <a:cs typeface="Arial Narrow"/>
              </a:rPr>
              <a:t>o</a:t>
            </a:r>
            <a:r>
              <a:rPr sz="3000" b="1" spc="-70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3000" b="1" spc="85" dirty="0">
                <a:solidFill>
                  <a:srgbClr val="FFFFFF"/>
                </a:solidFill>
                <a:latin typeface="Arial Narrow"/>
                <a:cs typeface="Arial Narrow"/>
              </a:rPr>
              <a:t>y</a:t>
            </a:r>
            <a:r>
              <a:rPr sz="3000" b="1" spc="140" dirty="0">
                <a:solidFill>
                  <a:srgbClr val="FFFFFF"/>
                </a:solidFill>
                <a:latin typeface="Arial Narrow"/>
                <a:cs typeface="Arial Narrow"/>
              </a:rPr>
              <a:t>ou!</a:t>
            </a:r>
            <a:endParaRPr sz="3000">
              <a:latin typeface="Arial Narrow"/>
              <a:cs typeface="Arial Narrow"/>
            </a:endParaRPr>
          </a:p>
        </p:txBody>
      </p:sp>
      <p:graphicFrame>
        <p:nvGraphicFramePr>
          <p:cNvPr id="8" name="object 8"/>
          <p:cNvGraphicFramePr>
            <a:graphicFrameLocks noGrp="1"/>
          </p:cNvGraphicFramePr>
          <p:nvPr/>
        </p:nvGraphicFramePr>
        <p:xfrm>
          <a:off x="793750" y="6311900"/>
          <a:ext cx="8166100" cy="214375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08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9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193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193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18209">
                <a:tc>
                  <a:txBody>
                    <a:bodyPr/>
                    <a:lstStyle/>
                    <a:p>
                      <a:endParaRPr sz="30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solidFill>
                      <a:srgbClr val="DDE4E5"/>
                    </a:solidFill>
                  </a:tcPr>
                </a:tc>
                <a:tc>
                  <a:txBody>
                    <a:bodyPr/>
                    <a:lstStyle/>
                    <a:p>
                      <a:pPr marR="4445" algn="ctr">
                        <a:lnSpc>
                          <a:spcPct val="100000"/>
                        </a:lnSpc>
                      </a:pPr>
                      <a:r>
                        <a:rPr sz="2400" b="1" dirty="0">
                          <a:solidFill>
                            <a:srgbClr val="2F3B42"/>
                          </a:solidFill>
                          <a:latin typeface="Arial Narrow"/>
                          <a:cs typeface="Arial Narrow"/>
                        </a:rPr>
                        <a:t>#1</a:t>
                      </a:r>
                      <a:endParaRPr sz="24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solidFill>
                      <a:srgbClr val="129DC0"/>
                    </a:solidFill>
                  </a:tcPr>
                </a:tc>
                <a:tc>
                  <a:txBody>
                    <a:bodyPr/>
                    <a:lstStyle/>
                    <a:p>
                      <a:pPr marR="4445" algn="ctr">
                        <a:lnSpc>
                          <a:spcPct val="100000"/>
                        </a:lnSpc>
                      </a:pPr>
                      <a:r>
                        <a:rPr sz="2400" b="1" dirty="0">
                          <a:solidFill>
                            <a:srgbClr val="2F3B42"/>
                          </a:solidFill>
                          <a:latin typeface="Arial Narrow"/>
                          <a:cs typeface="Arial Narrow"/>
                        </a:rPr>
                        <a:t>#2</a:t>
                      </a:r>
                      <a:endParaRPr sz="24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solidFill>
                      <a:srgbClr val="58BAD2"/>
                    </a:solidFill>
                  </a:tcPr>
                </a:tc>
                <a:tc>
                  <a:txBody>
                    <a:bodyPr/>
                    <a:lstStyle/>
                    <a:p>
                      <a:pPr marR="4445" algn="ctr">
                        <a:lnSpc>
                          <a:spcPct val="100000"/>
                        </a:lnSpc>
                      </a:pPr>
                      <a:r>
                        <a:rPr sz="2400" b="1" dirty="0">
                          <a:solidFill>
                            <a:srgbClr val="2F3B42"/>
                          </a:solidFill>
                          <a:latin typeface="Arial Narrow"/>
                          <a:cs typeface="Arial Narrow"/>
                        </a:rPr>
                        <a:t>#3</a:t>
                      </a:r>
                      <a:endParaRPr sz="24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solidFill>
                      <a:srgbClr val="129D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1090">
                <a:tc>
                  <a:txBody>
                    <a:bodyPr/>
                    <a:lstStyle/>
                    <a:p>
                      <a:endParaRPr sz="24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B w="12700">
                      <a:solidFill>
                        <a:srgbClr val="2F3B42"/>
                      </a:solidFill>
                      <a:prstDash val="solid"/>
                    </a:lnB>
                    <a:solidFill>
                      <a:srgbClr val="DDE4E5"/>
                    </a:solidFill>
                  </a:tcPr>
                </a:tc>
                <a:tc>
                  <a:txBody>
                    <a:bodyPr/>
                    <a:lstStyle/>
                    <a:p>
                      <a:pPr marL="479425">
                        <a:lnSpc>
                          <a:spcPct val="100000"/>
                        </a:lnSpc>
                      </a:pPr>
                      <a:r>
                        <a:rPr sz="22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No</a:t>
                      </a:r>
                      <a:r>
                        <a:rPr sz="2200" spc="-5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2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Claim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129DC0"/>
                    </a:solidFill>
                  </a:tcPr>
                </a:tc>
                <a:tc>
                  <a:txBody>
                    <a:bodyPr/>
                    <a:lstStyle/>
                    <a:p>
                      <a:pPr marL="312420">
                        <a:lnSpc>
                          <a:spcPct val="100000"/>
                        </a:lnSpc>
                      </a:pPr>
                      <a:r>
                        <a:rPr sz="22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Small</a:t>
                      </a:r>
                      <a:r>
                        <a:rPr sz="2200" spc="-5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2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Claim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58BAD2"/>
                    </a:solidFill>
                  </a:tcPr>
                </a:tc>
                <a:tc>
                  <a:txBody>
                    <a:bodyPr/>
                    <a:lstStyle/>
                    <a:p>
                      <a:pPr marL="321310">
                        <a:lnSpc>
                          <a:spcPct val="100000"/>
                        </a:lnSpc>
                      </a:pPr>
                      <a:r>
                        <a:rPr sz="22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La</a:t>
                      </a:r>
                      <a:r>
                        <a:rPr sz="2200" spc="-2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2200" spc="-3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g</a:t>
                      </a:r>
                      <a:r>
                        <a:rPr sz="22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2200" spc="-5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2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Claim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129D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0031">
                <a:tc>
                  <a:txBody>
                    <a:bodyPr/>
                    <a:lstStyle/>
                    <a:p>
                      <a:pPr marL="88900">
                        <a:lnSpc>
                          <a:spcPct val="100000"/>
                        </a:lnSpc>
                      </a:pPr>
                      <a:r>
                        <a:rPr sz="22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P</a:t>
                      </a:r>
                      <a:r>
                        <a:rPr sz="2200" spc="-2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22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emiums</a:t>
                      </a:r>
                      <a:r>
                        <a:rPr sz="2200" spc="-5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200" spc="-9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P</a:t>
                      </a:r>
                      <a:r>
                        <a:rPr sz="22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aid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12700">
                      <a:solidFill>
                        <a:srgbClr val="2F3B42"/>
                      </a:solidFill>
                      <a:prstDash val="solid"/>
                    </a:lnT>
                    <a:solidFill>
                      <a:srgbClr val="DDE4E5"/>
                    </a:solidFill>
                  </a:tcPr>
                </a:tc>
                <a:tc>
                  <a:txBody>
                    <a:bodyPr/>
                    <a:lstStyle/>
                    <a:p>
                      <a:pPr marL="582930">
                        <a:lnSpc>
                          <a:spcPct val="100000"/>
                        </a:lnSpc>
                      </a:pPr>
                      <a:r>
                        <a:rPr sz="22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$20,000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D5D7D9"/>
                    </a:solidFill>
                  </a:tcPr>
                </a:tc>
                <a:tc>
                  <a:txBody>
                    <a:bodyPr/>
                    <a:lstStyle/>
                    <a:p>
                      <a:pPr marL="582930">
                        <a:lnSpc>
                          <a:spcPct val="100000"/>
                        </a:lnSpc>
                      </a:pPr>
                      <a:r>
                        <a:rPr sz="22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$20,000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DDE4E5"/>
                    </a:solidFill>
                  </a:tcPr>
                </a:tc>
                <a:tc>
                  <a:txBody>
                    <a:bodyPr/>
                    <a:lstStyle/>
                    <a:p>
                      <a:pPr marL="582930">
                        <a:lnSpc>
                          <a:spcPct val="100000"/>
                        </a:lnSpc>
                      </a:pPr>
                      <a:r>
                        <a:rPr sz="22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$20,000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D5D7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9118">
                <a:tc>
                  <a:txBody>
                    <a:bodyPr/>
                    <a:lstStyle/>
                    <a:p>
                      <a:pPr marL="88900">
                        <a:lnSpc>
                          <a:spcPct val="100000"/>
                        </a:lnSpc>
                      </a:pPr>
                      <a:r>
                        <a:rPr sz="2200" spc="-3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L</a:t>
                      </a:r>
                      <a:r>
                        <a:rPr sz="22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ess</a:t>
                      </a:r>
                      <a:r>
                        <a:rPr sz="2200" spc="-5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2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Claims</a:t>
                      </a:r>
                      <a:r>
                        <a:rPr sz="2200" spc="-5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200" spc="-9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P</a:t>
                      </a:r>
                      <a:r>
                        <a:rPr sz="22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aid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DDE4E5"/>
                    </a:solidFill>
                  </a:tcPr>
                </a:tc>
                <a:tc>
                  <a:txBody>
                    <a:bodyPr/>
                    <a:lstStyle/>
                    <a:p>
                      <a:pPr marL="1120775">
                        <a:lnSpc>
                          <a:spcPct val="100000"/>
                        </a:lnSpc>
                      </a:pPr>
                      <a:r>
                        <a:rPr sz="22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-$0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12700">
                      <a:solidFill>
                        <a:srgbClr val="2F3B42"/>
                      </a:solidFill>
                      <a:prstDash val="solid"/>
                    </a:lnB>
                    <a:solidFill>
                      <a:srgbClr val="D5D7D9"/>
                    </a:solidFill>
                  </a:tcPr>
                </a:tc>
                <a:tc>
                  <a:txBody>
                    <a:bodyPr/>
                    <a:lstStyle/>
                    <a:p>
                      <a:pPr marL="635000">
                        <a:lnSpc>
                          <a:spcPct val="100000"/>
                        </a:lnSpc>
                      </a:pPr>
                      <a:r>
                        <a:rPr sz="22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-$5,000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12700">
                      <a:solidFill>
                        <a:srgbClr val="2F3B42"/>
                      </a:solidFill>
                      <a:prstDash val="solid"/>
                    </a:lnB>
                    <a:solidFill>
                      <a:srgbClr val="DDE4E5"/>
                    </a:solidFill>
                  </a:tcPr>
                </a:tc>
                <a:tc>
                  <a:txBody>
                    <a:bodyPr/>
                    <a:lstStyle/>
                    <a:p>
                      <a:pPr marL="495934">
                        <a:lnSpc>
                          <a:spcPct val="100000"/>
                        </a:lnSpc>
                      </a:pPr>
                      <a:r>
                        <a:rPr sz="22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-$65,000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12700">
                      <a:solidFill>
                        <a:srgbClr val="2F3B42"/>
                      </a:solidFill>
                      <a:prstDash val="solid"/>
                    </a:lnB>
                    <a:solidFill>
                      <a:srgbClr val="D5D7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1650">
                <a:tc>
                  <a:txBody>
                    <a:bodyPr/>
                    <a:lstStyle/>
                    <a:p>
                      <a:pPr marL="88900">
                        <a:lnSpc>
                          <a:spcPct val="100000"/>
                        </a:lnSpc>
                      </a:pPr>
                      <a:r>
                        <a:rPr sz="2600" b="1" spc="-55" dirty="0">
                          <a:solidFill>
                            <a:srgbClr val="129DC0"/>
                          </a:solidFill>
                          <a:latin typeface="Arial Narrow"/>
                          <a:cs typeface="Arial Narrow"/>
                        </a:rPr>
                        <a:t>RETURN</a:t>
                      </a:r>
                      <a:endParaRPr sz="26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solidFill>
                      <a:srgbClr val="DDE4E5"/>
                    </a:solidFill>
                  </a:tcPr>
                </a:tc>
                <a:tc>
                  <a:txBody>
                    <a:bodyPr/>
                    <a:lstStyle/>
                    <a:p>
                      <a:pPr marL="380365">
                        <a:lnSpc>
                          <a:spcPct val="100000"/>
                        </a:lnSpc>
                      </a:pPr>
                      <a:r>
                        <a:rPr sz="2600" b="1" spc="-55" dirty="0">
                          <a:solidFill>
                            <a:srgbClr val="129DC0"/>
                          </a:solidFill>
                          <a:latin typeface="Arial Narrow"/>
                          <a:cs typeface="Arial Narrow"/>
                        </a:rPr>
                        <a:t>$20,000</a:t>
                      </a:r>
                      <a:endParaRPr sz="26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T w="12700">
                      <a:solidFill>
                        <a:srgbClr val="2F3B42"/>
                      </a:solidFill>
                      <a:prstDash val="solid"/>
                    </a:lnT>
                    <a:solidFill>
                      <a:srgbClr val="D5D7D9"/>
                    </a:solidFill>
                  </a:tcPr>
                </a:tc>
                <a:tc>
                  <a:txBody>
                    <a:bodyPr/>
                    <a:lstStyle/>
                    <a:p>
                      <a:pPr marL="380365">
                        <a:lnSpc>
                          <a:spcPct val="100000"/>
                        </a:lnSpc>
                      </a:pPr>
                      <a:r>
                        <a:rPr sz="2600" b="1" spc="-55" dirty="0">
                          <a:solidFill>
                            <a:srgbClr val="129DC0"/>
                          </a:solidFill>
                          <a:latin typeface="Arial Narrow"/>
                          <a:cs typeface="Arial Narrow"/>
                        </a:rPr>
                        <a:t>$15,000</a:t>
                      </a:r>
                      <a:endParaRPr sz="26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T w="12700">
                      <a:solidFill>
                        <a:srgbClr val="2F3B42"/>
                      </a:solidFill>
                      <a:prstDash val="solid"/>
                    </a:lnT>
                    <a:solidFill>
                      <a:srgbClr val="DDE4E5"/>
                    </a:solidFill>
                  </a:tcPr>
                </a:tc>
                <a:tc>
                  <a:txBody>
                    <a:bodyPr/>
                    <a:lstStyle/>
                    <a:p>
                      <a:pPr marL="1143635">
                        <a:lnSpc>
                          <a:spcPct val="100000"/>
                        </a:lnSpc>
                      </a:pPr>
                      <a:r>
                        <a:rPr sz="2600" b="1" spc="-55" dirty="0">
                          <a:solidFill>
                            <a:srgbClr val="129DC0"/>
                          </a:solidFill>
                          <a:latin typeface="Arial Narrow"/>
                          <a:cs typeface="Arial Narrow"/>
                        </a:rPr>
                        <a:t>$0</a:t>
                      </a:r>
                      <a:endParaRPr sz="26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T w="12700">
                      <a:solidFill>
                        <a:srgbClr val="2F3B42"/>
                      </a:solidFill>
                      <a:prstDash val="solid"/>
                    </a:lnT>
                    <a:solidFill>
                      <a:srgbClr val="D5D7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8258187" cy="20732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4356101"/>
            <a:ext cx="9753600" cy="5626100"/>
          </a:xfrm>
          <a:custGeom>
            <a:avLst/>
            <a:gdLst/>
            <a:ahLst/>
            <a:cxnLst/>
            <a:rect l="l" t="t" r="r" b="b"/>
            <a:pathLst>
              <a:path w="9753600" h="5626100">
                <a:moveTo>
                  <a:pt x="9753600" y="0"/>
                </a:moveTo>
                <a:lnTo>
                  <a:pt x="50800" y="0"/>
                </a:lnTo>
                <a:lnTo>
                  <a:pt x="28341" y="280"/>
                </a:lnTo>
                <a:lnTo>
                  <a:pt x="79" y="35079"/>
                </a:lnTo>
                <a:lnTo>
                  <a:pt x="0" y="5575300"/>
                </a:lnTo>
                <a:lnTo>
                  <a:pt x="280" y="5597758"/>
                </a:lnTo>
                <a:lnTo>
                  <a:pt x="35079" y="5626020"/>
                </a:lnTo>
                <a:lnTo>
                  <a:pt x="9753600" y="5626100"/>
                </a:lnTo>
                <a:lnTo>
                  <a:pt x="9753600" y="0"/>
                </a:lnTo>
                <a:close/>
              </a:path>
            </a:pathLst>
          </a:custGeom>
          <a:solidFill>
            <a:srgbClr val="DDE4E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820"/>
              </a:lnSpc>
            </a:pPr>
            <a:r>
              <a:rPr spc="45" dirty="0"/>
              <a:t>S</a:t>
            </a:r>
            <a:r>
              <a:rPr spc="15" dirty="0"/>
              <a:t>u</a:t>
            </a:r>
            <a:r>
              <a:rPr spc="325" dirty="0"/>
              <a:t>r</a:t>
            </a:r>
            <a:r>
              <a:rPr spc="105" dirty="0"/>
              <a:t>v</a:t>
            </a:r>
            <a:r>
              <a:rPr spc="75" dirty="0"/>
              <a:t>i</a:t>
            </a:r>
            <a:r>
              <a:rPr spc="50" dirty="0"/>
              <a:t>v</a:t>
            </a:r>
            <a:r>
              <a:rPr spc="135" dirty="0"/>
              <a:t>o</a:t>
            </a:r>
            <a:r>
              <a:rPr spc="210" dirty="0"/>
              <a:t>r</a:t>
            </a:r>
            <a:r>
              <a:rPr spc="-100" dirty="0"/>
              <a:t> </a:t>
            </a:r>
            <a:r>
              <a:rPr spc="-15" dirty="0"/>
              <a:t>B</a:t>
            </a:r>
            <a:r>
              <a:rPr spc="175" dirty="0"/>
              <a:t>e</a:t>
            </a:r>
            <a:r>
              <a:rPr spc="185" dirty="0"/>
              <a:t>n</a:t>
            </a:r>
            <a:r>
              <a:rPr spc="160" dirty="0"/>
              <a:t>e</a:t>
            </a:r>
            <a:r>
              <a:rPr spc="235" dirty="0"/>
              <a:t>f</a:t>
            </a:r>
            <a:r>
              <a:rPr spc="60" dirty="0"/>
              <a:t>i</a:t>
            </a:r>
            <a:r>
              <a:rPr spc="365" dirty="0"/>
              <a:t>t</a:t>
            </a:r>
          </a:p>
          <a:p>
            <a:pPr marL="12700">
              <a:lnSpc>
                <a:spcPts val="3379"/>
              </a:lnSpc>
            </a:pPr>
            <a:r>
              <a:rPr sz="3000" b="0" spc="-20" dirty="0">
                <a:latin typeface="Calibri"/>
                <a:cs typeface="Calibri"/>
              </a:rPr>
              <a:t>I</a:t>
            </a:r>
            <a:r>
              <a:rPr sz="3000" b="0" spc="90" dirty="0">
                <a:latin typeface="Calibri"/>
                <a:cs typeface="Calibri"/>
              </a:rPr>
              <a:t>s</a:t>
            </a:r>
            <a:r>
              <a:rPr sz="3000" b="0" spc="40" dirty="0">
                <a:latin typeface="Calibri"/>
                <a:cs typeface="Calibri"/>
              </a:rPr>
              <a:t>s</a:t>
            </a:r>
            <a:r>
              <a:rPr sz="3000" b="0" spc="10" dirty="0">
                <a:latin typeface="Calibri"/>
                <a:cs typeface="Calibri"/>
              </a:rPr>
              <a:t>u</a:t>
            </a:r>
            <a:r>
              <a:rPr sz="3000" b="0" spc="-15" dirty="0">
                <a:latin typeface="Calibri"/>
                <a:cs typeface="Calibri"/>
              </a:rPr>
              <a:t>e</a:t>
            </a:r>
            <a:r>
              <a:rPr sz="3000" b="0" spc="-75" dirty="0">
                <a:latin typeface="Calibri"/>
                <a:cs typeface="Calibri"/>
              </a:rPr>
              <a:t> </a:t>
            </a:r>
            <a:r>
              <a:rPr sz="3000" b="0" spc="30" dirty="0">
                <a:latin typeface="Calibri"/>
                <a:cs typeface="Calibri"/>
              </a:rPr>
              <a:t>a</a:t>
            </a:r>
            <a:r>
              <a:rPr sz="3000" b="0" spc="40" dirty="0">
                <a:latin typeface="Calibri"/>
                <a:cs typeface="Calibri"/>
              </a:rPr>
              <a:t>g</a:t>
            </a:r>
            <a:r>
              <a:rPr sz="3000" b="0" spc="-15" dirty="0">
                <a:latin typeface="Calibri"/>
                <a:cs typeface="Calibri"/>
              </a:rPr>
              <a:t>e</a:t>
            </a:r>
            <a:r>
              <a:rPr sz="3000" b="0" spc="-75" dirty="0">
                <a:latin typeface="Calibri"/>
                <a:cs typeface="Calibri"/>
              </a:rPr>
              <a:t> </a:t>
            </a:r>
            <a:r>
              <a:rPr sz="3000" b="0" spc="-45" dirty="0">
                <a:latin typeface="Calibri"/>
                <a:cs typeface="Calibri"/>
              </a:rPr>
              <a:t>6</a:t>
            </a:r>
            <a:r>
              <a:rPr sz="3000" b="0" spc="-35" dirty="0">
                <a:latin typeface="Calibri"/>
                <a:cs typeface="Calibri"/>
              </a:rPr>
              <a:t>6</a:t>
            </a:r>
            <a:r>
              <a:rPr sz="3000" b="0" spc="-75" dirty="0">
                <a:latin typeface="Calibri"/>
                <a:cs typeface="Calibri"/>
              </a:rPr>
              <a:t> </a:t>
            </a:r>
            <a:r>
              <a:rPr sz="3000" b="0" spc="-65" dirty="0">
                <a:latin typeface="Calibri"/>
                <a:cs typeface="Calibri"/>
              </a:rPr>
              <a:t>t</a:t>
            </a:r>
            <a:r>
              <a:rPr sz="3000" b="0" spc="30" dirty="0">
                <a:latin typeface="Calibri"/>
                <a:cs typeface="Calibri"/>
              </a:rPr>
              <a:t>o</a:t>
            </a:r>
            <a:r>
              <a:rPr sz="3000" b="0" spc="-75" dirty="0">
                <a:latin typeface="Calibri"/>
                <a:cs typeface="Calibri"/>
              </a:rPr>
              <a:t> </a:t>
            </a:r>
            <a:r>
              <a:rPr sz="3000" b="0" spc="-45" dirty="0">
                <a:latin typeface="Calibri"/>
                <a:cs typeface="Calibri"/>
              </a:rPr>
              <a:t>8</a:t>
            </a:r>
            <a:r>
              <a:rPr sz="3000" b="0" spc="-35" dirty="0">
                <a:latin typeface="Calibri"/>
                <a:cs typeface="Calibri"/>
              </a:rPr>
              <a:t>0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921250" y="5899150"/>
            <a:ext cx="2019300" cy="1276350"/>
          </a:xfrm>
          <a:custGeom>
            <a:avLst/>
            <a:gdLst/>
            <a:ahLst/>
            <a:cxnLst/>
            <a:rect l="l" t="t" r="r" b="b"/>
            <a:pathLst>
              <a:path w="2019300" h="1276350">
                <a:moveTo>
                  <a:pt x="2019300" y="0"/>
                </a:moveTo>
                <a:lnTo>
                  <a:pt x="0" y="0"/>
                </a:lnTo>
                <a:lnTo>
                  <a:pt x="0" y="1276350"/>
                </a:lnTo>
                <a:lnTo>
                  <a:pt x="2019300" y="1276350"/>
                </a:lnTo>
                <a:lnTo>
                  <a:pt x="2019300" y="0"/>
                </a:lnTo>
                <a:close/>
              </a:path>
            </a:pathLst>
          </a:custGeom>
          <a:solidFill>
            <a:srgbClr val="DDE4E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003300" y="2477431"/>
            <a:ext cx="7747000" cy="25336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buClr>
                <a:srgbClr val="596267"/>
              </a:buClr>
              <a:buFont typeface="Calibri"/>
              <a:buChar char="•"/>
              <a:tabLst>
                <a:tab pos="241300" algn="l"/>
              </a:tabLst>
            </a:pPr>
            <a:r>
              <a:rPr sz="2200" dirty="0">
                <a:solidFill>
                  <a:srgbClr val="596267"/>
                </a:solidFill>
                <a:latin typeface="Calibri"/>
                <a:cs typeface="Calibri"/>
              </a:rPr>
              <a:t>Our</a:t>
            </a:r>
            <a:r>
              <a:rPr sz="2200" spc="-55" dirty="0">
                <a:solidFill>
                  <a:srgbClr val="596267"/>
                </a:solidFill>
                <a:latin typeface="Calibri"/>
                <a:cs typeface="Calibri"/>
              </a:rPr>
              <a:t> </a:t>
            </a:r>
            <a:r>
              <a:rPr sz="2200" spc="45" dirty="0">
                <a:solidFill>
                  <a:srgbClr val="596267"/>
                </a:solidFill>
                <a:latin typeface="Calibri"/>
                <a:cs typeface="Calibri"/>
              </a:rPr>
              <a:t>poli</a:t>
            </a:r>
            <a:r>
              <a:rPr sz="2200" spc="65" dirty="0">
                <a:solidFill>
                  <a:srgbClr val="596267"/>
                </a:solidFill>
                <a:latin typeface="Calibri"/>
                <a:cs typeface="Calibri"/>
              </a:rPr>
              <a:t>c</a:t>
            </a:r>
            <a:r>
              <a:rPr sz="2200" spc="25" dirty="0">
                <a:solidFill>
                  <a:srgbClr val="596267"/>
                </a:solidFill>
                <a:latin typeface="Calibri"/>
                <a:cs typeface="Calibri"/>
              </a:rPr>
              <a:t>y</a:t>
            </a:r>
            <a:r>
              <a:rPr sz="2200" spc="-55" dirty="0">
                <a:solidFill>
                  <a:srgbClr val="596267"/>
                </a:solidFill>
                <a:latin typeface="Calibri"/>
                <a:cs typeface="Calibri"/>
              </a:rPr>
              <a:t> </a:t>
            </a:r>
            <a:r>
              <a:rPr sz="2200" spc="70" dirty="0">
                <a:solidFill>
                  <a:srgbClr val="596267"/>
                </a:solidFill>
                <a:latin typeface="Calibri"/>
                <a:cs typeface="Calibri"/>
              </a:rPr>
              <a:t>ma</a:t>
            </a:r>
            <a:r>
              <a:rPr sz="2200" spc="10" dirty="0">
                <a:solidFill>
                  <a:srgbClr val="596267"/>
                </a:solidFill>
                <a:latin typeface="Calibri"/>
                <a:cs typeface="Calibri"/>
              </a:rPr>
              <a:t>k</a:t>
            </a:r>
            <a:r>
              <a:rPr sz="2200" spc="15" dirty="0">
                <a:solidFill>
                  <a:srgbClr val="596267"/>
                </a:solidFill>
                <a:latin typeface="Calibri"/>
                <a:cs typeface="Calibri"/>
              </a:rPr>
              <a:t>es</a:t>
            </a:r>
            <a:r>
              <a:rPr sz="2200" spc="-55" dirty="0">
                <a:solidFill>
                  <a:srgbClr val="596267"/>
                </a:solidFill>
                <a:latin typeface="Calibri"/>
                <a:cs typeface="Calibri"/>
              </a:rPr>
              <a:t> </a:t>
            </a:r>
            <a:r>
              <a:rPr sz="2200" spc="30" dirty="0">
                <a:solidFill>
                  <a:srgbClr val="596267"/>
                </a:solidFill>
                <a:latin typeface="Calibri"/>
                <a:cs typeface="Calibri"/>
              </a:rPr>
              <a:t>sense</a:t>
            </a:r>
            <a:r>
              <a:rPr sz="2200" spc="-55" dirty="0">
                <a:solidFill>
                  <a:srgbClr val="596267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596267"/>
                </a:solidFill>
                <a:latin typeface="Calibri"/>
                <a:cs typeface="Calibri"/>
              </a:rPr>
              <a:t>e</a:t>
            </a:r>
            <a:r>
              <a:rPr sz="2200" spc="15" dirty="0">
                <a:solidFill>
                  <a:srgbClr val="596267"/>
                </a:solidFill>
                <a:latin typeface="Calibri"/>
                <a:cs typeface="Calibri"/>
              </a:rPr>
              <a:t>v</a:t>
            </a:r>
            <a:r>
              <a:rPr sz="2200" spc="10" dirty="0">
                <a:solidFill>
                  <a:srgbClr val="596267"/>
                </a:solidFill>
                <a:latin typeface="Calibri"/>
                <a:cs typeface="Calibri"/>
              </a:rPr>
              <a:t>en</a:t>
            </a:r>
            <a:r>
              <a:rPr sz="2200" spc="-55" dirty="0">
                <a:solidFill>
                  <a:srgbClr val="596267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596267"/>
                </a:solidFill>
                <a:latin typeface="Calibri"/>
                <a:cs typeface="Calibri"/>
              </a:rPr>
              <a:t>if</a:t>
            </a:r>
            <a:r>
              <a:rPr sz="2200" spc="-55" dirty="0">
                <a:solidFill>
                  <a:srgbClr val="596267"/>
                </a:solidFill>
                <a:latin typeface="Calibri"/>
                <a:cs typeface="Calibri"/>
              </a:rPr>
              <a:t> </a:t>
            </a:r>
            <a:r>
              <a:rPr sz="2200" spc="15" dirty="0">
                <a:solidFill>
                  <a:srgbClr val="596267"/>
                </a:solidFill>
                <a:latin typeface="Calibri"/>
                <a:cs typeface="Calibri"/>
              </a:rPr>
              <a:t>y</a:t>
            </a:r>
            <a:r>
              <a:rPr sz="2200" spc="30" dirty="0">
                <a:solidFill>
                  <a:srgbClr val="596267"/>
                </a:solidFill>
                <a:latin typeface="Calibri"/>
                <a:cs typeface="Calibri"/>
              </a:rPr>
              <a:t>ou</a:t>
            </a:r>
            <a:r>
              <a:rPr sz="2200" spc="-55" dirty="0">
                <a:solidFill>
                  <a:srgbClr val="596267"/>
                </a:solidFill>
                <a:latin typeface="Calibri"/>
                <a:cs typeface="Calibri"/>
              </a:rPr>
              <a:t> </a:t>
            </a:r>
            <a:r>
              <a:rPr sz="2200" spc="10" dirty="0">
                <a:solidFill>
                  <a:srgbClr val="596267"/>
                </a:solidFill>
                <a:latin typeface="Calibri"/>
                <a:cs typeface="Calibri"/>
              </a:rPr>
              <a:t>n</a:t>
            </a:r>
            <a:r>
              <a:rPr sz="2200" spc="20" dirty="0">
                <a:solidFill>
                  <a:srgbClr val="596267"/>
                </a:solidFill>
                <a:latin typeface="Calibri"/>
                <a:cs typeface="Calibri"/>
              </a:rPr>
              <a:t>e</a:t>
            </a:r>
            <a:r>
              <a:rPr sz="2200" spc="15" dirty="0">
                <a:solidFill>
                  <a:srgbClr val="596267"/>
                </a:solidFill>
                <a:latin typeface="Calibri"/>
                <a:cs typeface="Calibri"/>
              </a:rPr>
              <a:t>v</a:t>
            </a:r>
            <a:r>
              <a:rPr sz="2200" spc="-10" dirty="0">
                <a:solidFill>
                  <a:srgbClr val="596267"/>
                </a:solidFill>
                <a:latin typeface="Calibri"/>
                <a:cs typeface="Calibri"/>
              </a:rPr>
              <a:t>er</a:t>
            </a:r>
            <a:r>
              <a:rPr sz="2200" spc="-55" dirty="0">
                <a:solidFill>
                  <a:srgbClr val="596267"/>
                </a:solidFill>
                <a:latin typeface="Calibri"/>
                <a:cs typeface="Calibri"/>
              </a:rPr>
              <a:t> </a:t>
            </a:r>
            <a:r>
              <a:rPr sz="2200" spc="10" dirty="0">
                <a:solidFill>
                  <a:srgbClr val="596267"/>
                </a:solidFill>
                <a:latin typeface="Calibri"/>
                <a:cs typeface="Calibri"/>
              </a:rPr>
              <a:t>file</a:t>
            </a:r>
            <a:r>
              <a:rPr sz="2200" spc="-55" dirty="0">
                <a:solidFill>
                  <a:srgbClr val="596267"/>
                </a:solidFill>
                <a:latin typeface="Calibri"/>
                <a:cs typeface="Calibri"/>
              </a:rPr>
              <a:t> </a:t>
            </a:r>
            <a:r>
              <a:rPr sz="2200" spc="60" dirty="0">
                <a:solidFill>
                  <a:srgbClr val="596267"/>
                </a:solidFill>
                <a:latin typeface="Calibri"/>
                <a:cs typeface="Calibri"/>
              </a:rPr>
              <a:t>a</a:t>
            </a:r>
            <a:r>
              <a:rPr sz="2200" spc="-55" dirty="0">
                <a:solidFill>
                  <a:srgbClr val="596267"/>
                </a:solidFill>
                <a:latin typeface="Calibri"/>
                <a:cs typeface="Calibri"/>
              </a:rPr>
              <a:t> </a:t>
            </a:r>
            <a:r>
              <a:rPr sz="2200" spc="35" dirty="0">
                <a:solidFill>
                  <a:srgbClr val="596267"/>
                </a:solidFill>
                <a:latin typeface="Calibri"/>
                <a:cs typeface="Calibri"/>
              </a:rPr>
              <a:t>claim!</a:t>
            </a:r>
            <a:endParaRPr sz="2200">
              <a:latin typeface="Calibri"/>
              <a:cs typeface="Calibri"/>
            </a:endParaRPr>
          </a:p>
          <a:p>
            <a:pPr marL="241300" marR="5080" indent="-228600">
              <a:lnSpc>
                <a:spcPct val="100000"/>
              </a:lnSpc>
              <a:spcBef>
                <a:spcPts val="1760"/>
              </a:spcBef>
              <a:buClr>
                <a:srgbClr val="596267"/>
              </a:buClr>
              <a:buFont typeface="Calibri"/>
              <a:buChar char="•"/>
              <a:tabLst>
                <a:tab pos="241300" algn="l"/>
              </a:tabLst>
            </a:pPr>
            <a:r>
              <a:rPr sz="2200" spc="-15" dirty="0">
                <a:solidFill>
                  <a:srgbClr val="596267"/>
                </a:solidFill>
                <a:latin typeface="Calibri"/>
                <a:cs typeface="Calibri"/>
              </a:rPr>
              <a:t>If</a:t>
            </a:r>
            <a:r>
              <a:rPr sz="2200" spc="-55" dirty="0">
                <a:solidFill>
                  <a:srgbClr val="596267"/>
                </a:solidFill>
                <a:latin typeface="Calibri"/>
                <a:cs typeface="Calibri"/>
              </a:rPr>
              <a:t> </a:t>
            </a:r>
            <a:r>
              <a:rPr sz="2200" spc="60" dirty="0">
                <a:solidFill>
                  <a:srgbClr val="596267"/>
                </a:solidFill>
                <a:latin typeface="Calibri"/>
                <a:cs typeface="Calibri"/>
              </a:rPr>
              <a:t>all</a:t>
            </a:r>
            <a:r>
              <a:rPr sz="2200" spc="-55" dirty="0">
                <a:solidFill>
                  <a:srgbClr val="596267"/>
                </a:solidFill>
                <a:latin typeface="Calibri"/>
                <a:cs typeface="Calibri"/>
              </a:rPr>
              <a:t> </a:t>
            </a:r>
            <a:r>
              <a:rPr sz="2200" spc="15" dirty="0">
                <a:solidFill>
                  <a:srgbClr val="596267"/>
                </a:solidFill>
                <a:latin typeface="Calibri"/>
                <a:cs typeface="Calibri"/>
              </a:rPr>
              <a:t>c</a:t>
            </a:r>
            <a:r>
              <a:rPr sz="2200" spc="10" dirty="0">
                <a:solidFill>
                  <a:srgbClr val="596267"/>
                </a:solidFill>
                <a:latin typeface="Calibri"/>
                <a:cs typeface="Calibri"/>
              </a:rPr>
              <a:t>o</a:t>
            </a:r>
            <a:r>
              <a:rPr sz="2200" spc="15" dirty="0">
                <a:solidFill>
                  <a:srgbClr val="596267"/>
                </a:solidFill>
                <a:latin typeface="Calibri"/>
                <a:cs typeface="Calibri"/>
              </a:rPr>
              <a:t>v</a:t>
            </a:r>
            <a:r>
              <a:rPr sz="2200" spc="-15" dirty="0">
                <a:solidFill>
                  <a:srgbClr val="596267"/>
                </a:solidFill>
                <a:latin typeface="Calibri"/>
                <a:cs typeface="Calibri"/>
              </a:rPr>
              <a:t>e</a:t>
            </a:r>
            <a:r>
              <a:rPr sz="2200" spc="-35" dirty="0">
                <a:solidFill>
                  <a:srgbClr val="596267"/>
                </a:solidFill>
                <a:latin typeface="Calibri"/>
                <a:cs typeface="Calibri"/>
              </a:rPr>
              <a:t>r</a:t>
            </a:r>
            <a:r>
              <a:rPr sz="2200" spc="20" dirty="0">
                <a:solidFill>
                  <a:srgbClr val="596267"/>
                </a:solidFill>
                <a:latin typeface="Calibri"/>
                <a:cs typeface="Calibri"/>
              </a:rPr>
              <a:t>ed</a:t>
            </a:r>
            <a:r>
              <a:rPr sz="2200" spc="-55" dirty="0">
                <a:solidFill>
                  <a:srgbClr val="596267"/>
                </a:solidFill>
                <a:latin typeface="Calibri"/>
                <a:cs typeface="Calibri"/>
              </a:rPr>
              <a:t> </a:t>
            </a:r>
            <a:r>
              <a:rPr sz="2200" spc="45" dirty="0">
                <a:solidFill>
                  <a:srgbClr val="596267"/>
                </a:solidFill>
                <a:latin typeface="Calibri"/>
                <a:cs typeface="Calibri"/>
              </a:rPr>
              <a:t>adults</a:t>
            </a:r>
            <a:r>
              <a:rPr sz="2200" spc="-55" dirty="0">
                <a:solidFill>
                  <a:srgbClr val="596267"/>
                </a:solidFill>
                <a:latin typeface="Calibri"/>
                <a:cs typeface="Calibri"/>
              </a:rPr>
              <a:t> </a:t>
            </a:r>
            <a:r>
              <a:rPr sz="2200" spc="20" dirty="0">
                <a:solidFill>
                  <a:srgbClr val="596267"/>
                </a:solidFill>
                <a:latin typeface="Calibri"/>
                <a:cs typeface="Calibri"/>
              </a:rPr>
              <a:t>p</a:t>
            </a:r>
            <a:r>
              <a:rPr sz="2200" spc="60" dirty="0">
                <a:solidFill>
                  <a:srgbClr val="596267"/>
                </a:solidFill>
                <a:latin typeface="Calibri"/>
                <a:cs typeface="Calibri"/>
              </a:rPr>
              <a:t>ass</a:t>
            </a:r>
            <a:r>
              <a:rPr sz="2200" spc="-55" dirty="0">
                <a:solidFill>
                  <a:srgbClr val="596267"/>
                </a:solidFill>
                <a:latin typeface="Calibri"/>
                <a:cs typeface="Calibri"/>
              </a:rPr>
              <a:t> </a:t>
            </a:r>
            <a:r>
              <a:rPr sz="2200" spc="30" dirty="0">
                <a:solidFill>
                  <a:srgbClr val="596267"/>
                </a:solidFill>
                <a:latin typeface="Calibri"/>
                <a:cs typeface="Calibri"/>
              </a:rPr>
              <a:t>a</a:t>
            </a:r>
            <a:r>
              <a:rPr sz="2200" spc="20" dirty="0">
                <a:solidFill>
                  <a:srgbClr val="596267"/>
                </a:solidFill>
                <a:latin typeface="Calibri"/>
                <a:cs typeface="Calibri"/>
              </a:rPr>
              <a:t>w</a:t>
            </a:r>
            <a:r>
              <a:rPr sz="2200" spc="50" dirty="0">
                <a:solidFill>
                  <a:srgbClr val="596267"/>
                </a:solidFill>
                <a:latin typeface="Calibri"/>
                <a:cs typeface="Calibri"/>
              </a:rPr>
              <a:t>ay</a:t>
            </a:r>
            <a:r>
              <a:rPr sz="2200" spc="-55" dirty="0">
                <a:solidFill>
                  <a:srgbClr val="596267"/>
                </a:solidFill>
                <a:latin typeface="Calibri"/>
                <a:cs typeface="Calibri"/>
              </a:rPr>
              <a:t> </a:t>
            </a:r>
            <a:r>
              <a:rPr sz="2200" spc="-60" dirty="0">
                <a:solidFill>
                  <a:srgbClr val="596267"/>
                </a:solidFill>
                <a:latin typeface="Calibri"/>
                <a:cs typeface="Calibri"/>
              </a:rPr>
              <a:t>f</a:t>
            </a:r>
            <a:r>
              <a:rPr sz="2200" spc="5" dirty="0">
                <a:solidFill>
                  <a:srgbClr val="596267"/>
                </a:solidFill>
                <a:latin typeface="Calibri"/>
                <a:cs typeface="Calibri"/>
              </a:rPr>
              <a:t>or</a:t>
            </a:r>
            <a:r>
              <a:rPr sz="2200" spc="-55" dirty="0">
                <a:solidFill>
                  <a:srgbClr val="596267"/>
                </a:solidFill>
                <a:latin typeface="Calibri"/>
                <a:cs typeface="Calibri"/>
              </a:rPr>
              <a:t> </a:t>
            </a:r>
            <a:r>
              <a:rPr sz="2200" spc="40" dirty="0">
                <a:solidFill>
                  <a:srgbClr val="596267"/>
                </a:solidFill>
                <a:latin typeface="Calibri"/>
                <a:cs typeface="Calibri"/>
              </a:rPr>
              <a:t>any</a:t>
            </a:r>
            <a:r>
              <a:rPr sz="2200" spc="-55" dirty="0">
                <a:solidFill>
                  <a:srgbClr val="596267"/>
                </a:solidFill>
                <a:latin typeface="Calibri"/>
                <a:cs typeface="Calibri"/>
              </a:rPr>
              <a:t> </a:t>
            </a:r>
            <a:r>
              <a:rPr sz="2200" spc="-35" dirty="0">
                <a:solidFill>
                  <a:srgbClr val="596267"/>
                </a:solidFill>
                <a:latin typeface="Calibri"/>
                <a:cs typeface="Calibri"/>
              </a:rPr>
              <a:t>r</a:t>
            </a:r>
            <a:r>
              <a:rPr sz="2200" spc="-50" dirty="0">
                <a:solidFill>
                  <a:srgbClr val="596267"/>
                </a:solidFill>
                <a:latin typeface="Calibri"/>
                <a:cs typeface="Calibri"/>
              </a:rPr>
              <a:t>e</a:t>
            </a:r>
            <a:r>
              <a:rPr sz="2200" spc="50" dirty="0">
                <a:solidFill>
                  <a:srgbClr val="596267"/>
                </a:solidFill>
                <a:latin typeface="Calibri"/>
                <a:cs typeface="Calibri"/>
              </a:rPr>
              <a:t>ason</a:t>
            </a:r>
            <a:r>
              <a:rPr sz="2200" spc="-55" dirty="0">
                <a:solidFill>
                  <a:srgbClr val="596267"/>
                </a:solidFill>
                <a:latin typeface="Calibri"/>
                <a:cs typeface="Calibri"/>
              </a:rPr>
              <a:t> </a:t>
            </a:r>
            <a:r>
              <a:rPr sz="2200" spc="15" dirty="0">
                <a:solidFill>
                  <a:srgbClr val="596267"/>
                </a:solidFill>
                <a:latin typeface="Calibri"/>
                <a:cs typeface="Calibri"/>
              </a:rPr>
              <a:t>while</a:t>
            </a:r>
            <a:r>
              <a:rPr sz="2200" spc="-55" dirty="0">
                <a:solidFill>
                  <a:srgbClr val="596267"/>
                </a:solidFill>
                <a:latin typeface="Calibri"/>
                <a:cs typeface="Calibri"/>
              </a:rPr>
              <a:t> </a:t>
            </a:r>
            <a:r>
              <a:rPr sz="2200" spc="10" dirty="0">
                <a:solidFill>
                  <a:srgbClr val="596267"/>
                </a:solidFill>
                <a:latin typeface="Calibri"/>
                <a:cs typeface="Calibri"/>
              </a:rPr>
              <a:t>the</a:t>
            </a:r>
            <a:r>
              <a:rPr sz="2200" spc="-55" dirty="0">
                <a:solidFill>
                  <a:srgbClr val="596267"/>
                </a:solidFill>
                <a:latin typeface="Calibri"/>
                <a:cs typeface="Calibri"/>
              </a:rPr>
              <a:t> </a:t>
            </a:r>
            <a:r>
              <a:rPr sz="2200" spc="45" dirty="0">
                <a:solidFill>
                  <a:srgbClr val="596267"/>
                </a:solidFill>
                <a:latin typeface="Calibri"/>
                <a:cs typeface="Calibri"/>
              </a:rPr>
              <a:t>poli</a:t>
            </a:r>
            <a:r>
              <a:rPr sz="2200" spc="65" dirty="0">
                <a:solidFill>
                  <a:srgbClr val="596267"/>
                </a:solidFill>
                <a:latin typeface="Calibri"/>
                <a:cs typeface="Calibri"/>
              </a:rPr>
              <a:t>c</a:t>
            </a:r>
            <a:r>
              <a:rPr sz="2200" spc="25" dirty="0">
                <a:solidFill>
                  <a:srgbClr val="596267"/>
                </a:solidFill>
                <a:latin typeface="Calibri"/>
                <a:cs typeface="Calibri"/>
              </a:rPr>
              <a:t>y</a:t>
            </a:r>
            <a:r>
              <a:rPr sz="2200" spc="-55" dirty="0">
                <a:solidFill>
                  <a:srgbClr val="596267"/>
                </a:solidFill>
                <a:latin typeface="Calibri"/>
                <a:cs typeface="Calibri"/>
              </a:rPr>
              <a:t> </a:t>
            </a:r>
            <a:r>
              <a:rPr sz="2200" spc="45" dirty="0">
                <a:solidFill>
                  <a:srgbClr val="596267"/>
                </a:solidFill>
                <a:latin typeface="Calibri"/>
                <a:cs typeface="Calibri"/>
              </a:rPr>
              <a:t>is</a:t>
            </a:r>
            <a:r>
              <a:rPr sz="2200" spc="30" dirty="0">
                <a:solidFill>
                  <a:srgbClr val="596267"/>
                </a:solidFill>
                <a:latin typeface="Calibri"/>
                <a:cs typeface="Calibri"/>
              </a:rPr>
              <a:t> </a:t>
            </a:r>
            <a:r>
              <a:rPr sz="2200" spc="40" dirty="0">
                <a:solidFill>
                  <a:srgbClr val="596267"/>
                </a:solidFill>
                <a:latin typeface="Calibri"/>
                <a:cs typeface="Calibri"/>
              </a:rPr>
              <a:t>in</a:t>
            </a:r>
            <a:r>
              <a:rPr sz="2200" spc="-55" dirty="0">
                <a:solidFill>
                  <a:srgbClr val="596267"/>
                </a:solidFill>
                <a:latin typeface="Calibri"/>
                <a:cs typeface="Calibri"/>
              </a:rPr>
              <a:t> </a:t>
            </a:r>
            <a:r>
              <a:rPr sz="2200" spc="-60" dirty="0">
                <a:solidFill>
                  <a:srgbClr val="596267"/>
                </a:solidFill>
                <a:latin typeface="Calibri"/>
                <a:cs typeface="Calibri"/>
              </a:rPr>
              <a:t>f</a:t>
            </a:r>
            <a:r>
              <a:rPr sz="2200" spc="10" dirty="0">
                <a:solidFill>
                  <a:srgbClr val="596267"/>
                </a:solidFill>
                <a:latin typeface="Calibri"/>
                <a:cs typeface="Calibri"/>
              </a:rPr>
              <a:t>o</a:t>
            </a:r>
            <a:r>
              <a:rPr sz="2200" spc="-20" dirty="0">
                <a:solidFill>
                  <a:srgbClr val="596267"/>
                </a:solidFill>
                <a:latin typeface="Calibri"/>
                <a:cs typeface="Calibri"/>
              </a:rPr>
              <a:t>r</a:t>
            </a:r>
            <a:r>
              <a:rPr sz="2200" spc="15" dirty="0">
                <a:solidFill>
                  <a:srgbClr val="596267"/>
                </a:solidFill>
                <a:latin typeface="Calibri"/>
                <a:cs typeface="Calibri"/>
              </a:rPr>
              <a:t>c</a:t>
            </a:r>
            <a:r>
              <a:rPr sz="2200" spc="-10" dirty="0">
                <a:solidFill>
                  <a:srgbClr val="596267"/>
                </a:solidFill>
                <a:latin typeface="Calibri"/>
                <a:cs typeface="Calibri"/>
              </a:rPr>
              <a:t>e,</a:t>
            </a:r>
            <a:r>
              <a:rPr sz="2200" spc="-55" dirty="0">
                <a:solidFill>
                  <a:srgbClr val="596267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596267"/>
                </a:solidFill>
                <a:latin typeface="Calibri"/>
                <a:cs typeface="Calibri"/>
              </a:rPr>
              <a:t>w</a:t>
            </a:r>
            <a:r>
              <a:rPr sz="2200" spc="-15" dirty="0">
                <a:solidFill>
                  <a:srgbClr val="596267"/>
                </a:solidFill>
                <a:latin typeface="Calibri"/>
                <a:cs typeface="Calibri"/>
              </a:rPr>
              <a:t>e</a:t>
            </a:r>
            <a:r>
              <a:rPr sz="2200" spc="-55" dirty="0">
                <a:solidFill>
                  <a:srgbClr val="596267"/>
                </a:solidFill>
                <a:latin typeface="Calibri"/>
                <a:cs typeface="Calibri"/>
              </a:rPr>
              <a:t> </a:t>
            </a:r>
            <a:r>
              <a:rPr sz="2200" spc="40" dirty="0">
                <a:solidFill>
                  <a:srgbClr val="596267"/>
                </a:solidFill>
                <a:latin typeface="Calibri"/>
                <a:cs typeface="Calibri"/>
              </a:rPr>
              <a:t>immedia</a:t>
            </a:r>
            <a:r>
              <a:rPr sz="2200" dirty="0">
                <a:solidFill>
                  <a:srgbClr val="596267"/>
                </a:solidFill>
                <a:latin typeface="Calibri"/>
                <a:cs typeface="Calibri"/>
              </a:rPr>
              <a:t>t</a:t>
            </a:r>
            <a:r>
              <a:rPr sz="2200" spc="25" dirty="0">
                <a:solidFill>
                  <a:srgbClr val="596267"/>
                </a:solidFill>
                <a:latin typeface="Calibri"/>
                <a:cs typeface="Calibri"/>
              </a:rPr>
              <a:t>ely</a:t>
            </a:r>
            <a:r>
              <a:rPr sz="2200" spc="-55" dirty="0">
                <a:solidFill>
                  <a:srgbClr val="596267"/>
                </a:solidFill>
                <a:latin typeface="Calibri"/>
                <a:cs typeface="Calibri"/>
              </a:rPr>
              <a:t> </a:t>
            </a:r>
            <a:r>
              <a:rPr sz="2200" spc="20" dirty="0">
                <a:solidFill>
                  <a:srgbClr val="596267"/>
                </a:solidFill>
                <a:latin typeface="Calibri"/>
                <a:cs typeface="Calibri"/>
              </a:rPr>
              <a:t>p</a:t>
            </a:r>
            <a:r>
              <a:rPr sz="2200" spc="50" dirty="0">
                <a:solidFill>
                  <a:srgbClr val="596267"/>
                </a:solidFill>
                <a:latin typeface="Calibri"/>
                <a:cs typeface="Calibri"/>
              </a:rPr>
              <a:t>ay</a:t>
            </a:r>
            <a:r>
              <a:rPr sz="2200" spc="-55" dirty="0">
                <a:solidFill>
                  <a:srgbClr val="596267"/>
                </a:solidFill>
                <a:latin typeface="Calibri"/>
                <a:cs typeface="Calibri"/>
              </a:rPr>
              <a:t> </a:t>
            </a:r>
            <a:r>
              <a:rPr sz="2200" spc="15" dirty="0">
                <a:solidFill>
                  <a:srgbClr val="596267"/>
                </a:solidFill>
                <a:latin typeface="Calibri"/>
                <a:cs typeface="Calibri"/>
              </a:rPr>
              <a:t>y</a:t>
            </a:r>
            <a:r>
              <a:rPr sz="2200" spc="30" dirty="0">
                <a:solidFill>
                  <a:srgbClr val="596267"/>
                </a:solidFill>
                <a:latin typeface="Calibri"/>
                <a:cs typeface="Calibri"/>
              </a:rPr>
              <a:t>ou</a:t>
            </a:r>
            <a:r>
              <a:rPr sz="2200" spc="-55" dirty="0">
                <a:solidFill>
                  <a:srgbClr val="596267"/>
                </a:solidFill>
                <a:latin typeface="Calibri"/>
                <a:cs typeface="Calibri"/>
              </a:rPr>
              <a:t> </a:t>
            </a:r>
            <a:r>
              <a:rPr sz="2200" spc="60" dirty="0">
                <a:solidFill>
                  <a:srgbClr val="596267"/>
                </a:solidFill>
                <a:latin typeface="Calibri"/>
                <a:cs typeface="Calibri"/>
              </a:rPr>
              <a:t>a</a:t>
            </a:r>
            <a:r>
              <a:rPr sz="2200" spc="-55" dirty="0">
                <a:solidFill>
                  <a:srgbClr val="596267"/>
                </a:solidFill>
                <a:latin typeface="Calibri"/>
                <a:cs typeface="Calibri"/>
              </a:rPr>
              <a:t> </a:t>
            </a:r>
            <a:r>
              <a:rPr sz="2200" spc="5" dirty="0">
                <a:solidFill>
                  <a:srgbClr val="596267"/>
                </a:solidFill>
                <a:latin typeface="Calibri"/>
                <a:cs typeface="Calibri"/>
              </a:rPr>
              <a:t>benefit</a:t>
            </a:r>
            <a:r>
              <a:rPr sz="2200" spc="-55" dirty="0">
                <a:solidFill>
                  <a:srgbClr val="596267"/>
                </a:solidFill>
                <a:latin typeface="Calibri"/>
                <a:cs typeface="Calibri"/>
              </a:rPr>
              <a:t> </a:t>
            </a:r>
            <a:r>
              <a:rPr sz="2200" spc="35" dirty="0">
                <a:solidFill>
                  <a:srgbClr val="596267"/>
                </a:solidFill>
                <a:latin typeface="Calibri"/>
                <a:cs typeface="Calibri"/>
              </a:rPr>
              <a:t>equal</a:t>
            </a:r>
            <a:r>
              <a:rPr sz="2200" spc="-55" dirty="0">
                <a:solidFill>
                  <a:srgbClr val="596267"/>
                </a:solidFill>
                <a:latin typeface="Calibri"/>
                <a:cs typeface="Calibri"/>
              </a:rPr>
              <a:t> </a:t>
            </a:r>
            <a:r>
              <a:rPr sz="2200" spc="-25" dirty="0">
                <a:solidFill>
                  <a:srgbClr val="596267"/>
                </a:solidFill>
                <a:latin typeface="Calibri"/>
                <a:cs typeface="Calibri"/>
              </a:rPr>
              <a:t>t</a:t>
            </a:r>
            <a:r>
              <a:rPr sz="2200" spc="20" dirty="0">
                <a:solidFill>
                  <a:srgbClr val="596267"/>
                </a:solidFill>
                <a:latin typeface="Calibri"/>
                <a:cs typeface="Calibri"/>
              </a:rPr>
              <a:t>o</a:t>
            </a:r>
            <a:r>
              <a:rPr sz="2200" spc="-55" dirty="0">
                <a:solidFill>
                  <a:srgbClr val="596267"/>
                </a:solidFill>
                <a:latin typeface="Calibri"/>
                <a:cs typeface="Calibri"/>
              </a:rPr>
              <a:t> </a:t>
            </a:r>
            <a:r>
              <a:rPr sz="2200" spc="10" dirty="0">
                <a:solidFill>
                  <a:srgbClr val="596267"/>
                </a:solidFill>
                <a:latin typeface="Calibri"/>
                <a:cs typeface="Calibri"/>
              </a:rPr>
              <a:t>the</a:t>
            </a:r>
            <a:r>
              <a:rPr sz="2200" spc="-55" dirty="0">
                <a:solidFill>
                  <a:srgbClr val="596267"/>
                </a:solidFill>
                <a:latin typeface="Calibri"/>
                <a:cs typeface="Calibri"/>
              </a:rPr>
              <a:t> </a:t>
            </a:r>
            <a:r>
              <a:rPr sz="2200" spc="30" dirty="0">
                <a:solidFill>
                  <a:srgbClr val="596267"/>
                </a:solidFill>
                <a:latin typeface="Calibri"/>
                <a:cs typeface="Calibri"/>
              </a:rPr>
              <a:t>p</a:t>
            </a:r>
            <a:r>
              <a:rPr sz="2200" spc="-5" dirty="0">
                <a:solidFill>
                  <a:srgbClr val="596267"/>
                </a:solidFill>
                <a:latin typeface="Calibri"/>
                <a:cs typeface="Calibri"/>
              </a:rPr>
              <a:t>r</a:t>
            </a:r>
            <a:r>
              <a:rPr sz="2200" spc="35" dirty="0">
                <a:solidFill>
                  <a:srgbClr val="596267"/>
                </a:solidFill>
                <a:latin typeface="Calibri"/>
                <a:cs typeface="Calibri"/>
              </a:rPr>
              <a:t>emium</a:t>
            </a:r>
            <a:r>
              <a:rPr sz="2200" spc="15" dirty="0">
                <a:solidFill>
                  <a:srgbClr val="596267"/>
                </a:solidFill>
                <a:latin typeface="Calibri"/>
                <a:cs typeface="Calibri"/>
              </a:rPr>
              <a:t> y</a:t>
            </a:r>
            <a:r>
              <a:rPr sz="2200" spc="30" dirty="0">
                <a:solidFill>
                  <a:srgbClr val="596267"/>
                </a:solidFill>
                <a:latin typeface="Calibri"/>
                <a:cs typeface="Calibri"/>
              </a:rPr>
              <a:t>ou</a:t>
            </a:r>
            <a:r>
              <a:rPr sz="2200" spc="-55" dirty="0">
                <a:solidFill>
                  <a:srgbClr val="596267"/>
                </a:solidFill>
                <a:latin typeface="Calibri"/>
                <a:cs typeface="Calibri"/>
              </a:rPr>
              <a:t> </a:t>
            </a:r>
            <a:r>
              <a:rPr sz="2200" spc="20" dirty="0">
                <a:solidFill>
                  <a:srgbClr val="596267"/>
                </a:solidFill>
                <a:latin typeface="Calibri"/>
                <a:cs typeface="Calibri"/>
              </a:rPr>
              <a:t>p</a:t>
            </a:r>
            <a:r>
              <a:rPr sz="2200" spc="40" dirty="0">
                <a:solidFill>
                  <a:srgbClr val="596267"/>
                </a:solidFill>
                <a:latin typeface="Calibri"/>
                <a:cs typeface="Calibri"/>
              </a:rPr>
              <a:t>aid,</a:t>
            </a:r>
            <a:r>
              <a:rPr sz="2200" spc="-55" dirty="0">
                <a:solidFill>
                  <a:srgbClr val="596267"/>
                </a:solidFill>
                <a:latin typeface="Calibri"/>
                <a:cs typeface="Calibri"/>
              </a:rPr>
              <a:t> </a:t>
            </a:r>
            <a:r>
              <a:rPr sz="2200" spc="45" dirty="0">
                <a:solidFill>
                  <a:srgbClr val="596267"/>
                </a:solidFill>
                <a:latin typeface="Calibri"/>
                <a:cs typeface="Calibri"/>
              </a:rPr>
              <a:t>up</a:t>
            </a:r>
            <a:r>
              <a:rPr sz="2200" spc="-55" dirty="0">
                <a:solidFill>
                  <a:srgbClr val="596267"/>
                </a:solidFill>
                <a:latin typeface="Calibri"/>
                <a:cs typeface="Calibri"/>
              </a:rPr>
              <a:t> </a:t>
            </a:r>
            <a:r>
              <a:rPr sz="2200" spc="-25" dirty="0">
                <a:solidFill>
                  <a:srgbClr val="596267"/>
                </a:solidFill>
                <a:latin typeface="Calibri"/>
                <a:cs typeface="Calibri"/>
              </a:rPr>
              <a:t>t</a:t>
            </a:r>
            <a:r>
              <a:rPr sz="2200" spc="20" dirty="0">
                <a:solidFill>
                  <a:srgbClr val="596267"/>
                </a:solidFill>
                <a:latin typeface="Calibri"/>
                <a:cs typeface="Calibri"/>
              </a:rPr>
              <a:t>o</a:t>
            </a:r>
            <a:r>
              <a:rPr sz="2200" spc="-55" dirty="0">
                <a:solidFill>
                  <a:srgbClr val="596267"/>
                </a:solidFill>
                <a:latin typeface="Calibri"/>
                <a:cs typeface="Calibri"/>
              </a:rPr>
              <a:t> </a:t>
            </a:r>
            <a:r>
              <a:rPr sz="2200" spc="10" dirty="0">
                <a:solidFill>
                  <a:srgbClr val="596267"/>
                </a:solidFill>
                <a:latin typeface="Calibri"/>
                <a:cs typeface="Calibri"/>
              </a:rPr>
              <a:t>the</a:t>
            </a:r>
            <a:r>
              <a:rPr sz="2200" spc="-55" dirty="0">
                <a:solidFill>
                  <a:srgbClr val="596267"/>
                </a:solidFill>
                <a:latin typeface="Calibri"/>
                <a:cs typeface="Calibri"/>
              </a:rPr>
              <a:t> </a:t>
            </a:r>
            <a:r>
              <a:rPr sz="2200" spc="30" dirty="0">
                <a:solidFill>
                  <a:srgbClr val="596267"/>
                </a:solidFill>
                <a:latin typeface="Calibri"/>
                <a:cs typeface="Calibri"/>
              </a:rPr>
              <a:t>s</a:t>
            </a:r>
            <a:r>
              <a:rPr sz="2200" spc="-15" dirty="0">
                <a:solidFill>
                  <a:srgbClr val="596267"/>
                </a:solidFill>
                <a:latin typeface="Calibri"/>
                <a:cs typeface="Calibri"/>
              </a:rPr>
              <a:t>t</a:t>
            </a:r>
            <a:r>
              <a:rPr sz="2200" spc="40" dirty="0">
                <a:solidFill>
                  <a:srgbClr val="596267"/>
                </a:solidFill>
                <a:latin typeface="Calibri"/>
                <a:cs typeface="Calibri"/>
              </a:rPr>
              <a:t>a</a:t>
            </a:r>
            <a:r>
              <a:rPr sz="2200" dirty="0">
                <a:solidFill>
                  <a:srgbClr val="596267"/>
                </a:solidFill>
                <a:latin typeface="Calibri"/>
                <a:cs typeface="Calibri"/>
              </a:rPr>
              <a:t>t</a:t>
            </a:r>
            <a:r>
              <a:rPr sz="2200" spc="20" dirty="0">
                <a:solidFill>
                  <a:srgbClr val="596267"/>
                </a:solidFill>
                <a:latin typeface="Calibri"/>
                <a:cs typeface="Calibri"/>
              </a:rPr>
              <a:t>ed</a:t>
            </a:r>
            <a:r>
              <a:rPr sz="2200" spc="-55" dirty="0">
                <a:solidFill>
                  <a:srgbClr val="596267"/>
                </a:solidFill>
                <a:latin typeface="Calibri"/>
                <a:cs typeface="Calibri"/>
              </a:rPr>
              <a:t> </a:t>
            </a:r>
            <a:r>
              <a:rPr sz="2200" spc="35" dirty="0">
                <a:solidFill>
                  <a:srgbClr val="596267"/>
                </a:solidFill>
                <a:latin typeface="Calibri"/>
                <a:cs typeface="Calibri"/>
              </a:rPr>
              <a:t>amount</a:t>
            </a:r>
            <a:r>
              <a:rPr sz="2200" spc="-55" dirty="0">
                <a:solidFill>
                  <a:srgbClr val="596267"/>
                </a:solidFill>
                <a:latin typeface="Calibri"/>
                <a:cs typeface="Calibri"/>
              </a:rPr>
              <a:t> </a:t>
            </a:r>
            <a:r>
              <a:rPr sz="2200" spc="25" dirty="0">
                <a:solidFill>
                  <a:srgbClr val="596267"/>
                </a:solidFill>
                <a:latin typeface="Calibri"/>
                <a:cs typeface="Calibri"/>
              </a:rPr>
              <a:t>bel</a:t>
            </a:r>
            <a:r>
              <a:rPr sz="2200" spc="20" dirty="0">
                <a:solidFill>
                  <a:srgbClr val="596267"/>
                </a:solidFill>
                <a:latin typeface="Calibri"/>
                <a:cs typeface="Calibri"/>
              </a:rPr>
              <a:t>o</a:t>
            </a:r>
            <a:r>
              <a:rPr sz="2200" spc="-95" dirty="0">
                <a:solidFill>
                  <a:srgbClr val="596267"/>
                </a:solidFill>
                <a:latin typeface="Calibri"/>
                <a:cs typeface="Calibri"/>
              </a:rPr>
              <a:t>w</a:t>
            </a:r>
            <a:r>
              <a:rPr sz="2200" spc="-10" dirty="0">
                <a:solidFill>
                  <a:srgbClr val="596267"/>
                </a:solidFill>
                <a:latin typeface="Calibri"/>
                <a:cs typeface="Calibri"/>
              </a:rPr>
              <a:t>,</a:t>
            </a:r>
            <a:r>
              <a:rPr sz="2200" spc="-55" dirty="0">
                <a:solidFill>
                  <a:srgbClr val="596267"/>
                </a:solidFill>
                <a:latin typeface="Calibri"/>
                <a:cs typeface="Calibri"/>
              </a:rPr>
              <a:t> </a:t>
            </a:r>
            <a:r>
              <a:rPr sz="2200" spc="40" dirty="0">
                <a:solidFill>
                  <a:srgbClr val="596267"/>
                </a:solidFill>
                <a:latin typeface="Calibri"/>
                <a:cs typeface="Calibri"/>
              </a:rPr>
              <a:t>less</a:t>
            </a:r>
            <a:r>
              <a:rPr sz="2200" spc="-55" dirty="0">
                <a:solidFill>
                  <a:srgbClr val="596267"/>
                </a:solidFill>
                <a:latin typeface="Calibri"/>
                <a:cs typeface="Calibri"/>
              </a:rPr>
              <a:t> </a:t>
            </a:r>
            <a:r>
              <a:rPr sz="2200" spc="40" dirty="0">
                <a:solidFill>
                  <a:srgbClr val="596267"/>
                </a:solidFill>
                <a:latin typeface="Calibri"/>
                <a:cs typeface="Calibri"/>
              </a:rPr>
              <a:t>any</a:t>
            </a:r>
            <a:r>
              <a:rPr sz="2200" spc="-55" dirty="0">
                <a:solidFill>
                  <a:srgbClr val="596267"/>
                </a:solidFill>
                <a:latin typeface="Calibri"/>
                <a:cs typeface="Calibri"/>
              </a:rPr>
              <a:t> </a:t>
            </a:r>
            <a:r>
              <a:rPr sz="2200" spc="55" dirty="0">
                <a:solidFill>
                  <a:srgbClr val="596267"/>
                </a:solidFill>
                <a:latin typeface="Calibri"/>
                <a:cs typeface="Calibri"/>
              </a:rPr>
              <a:t>claims</a:t>
            </a:r>
            <a:r>
              <a:rPr sz="2200" spc="-55" dirty="0">
                <a:solidFill>
                  <a:srgbClr val="596267"/>
                </a:solidFill>
                <a:latin typeface="Calibri"/>
                <a:cs typeface="Calibri"/>
              </a:rPr>
              <a:t> </a:t>
            </a:r>
            <a:r>
              <a:rPr sz="2200" spc="20" dirty="0">
                <a:solidFill>
                  <a:srgbClr val="596267"/>
                </a:solidFill>
                <a:latin typeface="Calibri"/>
                <a:cs typeface="Calibri"/>
              </a:rPr>
              <a:t>p</a:t>
            </a:r>
            <a:r>
              <a:rPr sz="2200" spc="15" dirty="0">
                <a:solidFill>
                  <a:srgbClr val="596267"/>
                </a:solidFill>
                <a:latin typeface="Calibri"/>
                <a:cs typeface="Calibri"/>
              </a:rPr>
              <a:t>aid!</a:t>
            </a: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200">
              <a:latin typeface="Times New Roman"/>
              <a:cs typeface="Times New Roman"/>
            </a:endParaRPr>
          </a:p>
          <a:p>
            <a:pPr marL="139700">
              <a:lnSpc>
                <a:spcPct val="100000"/>
              </a:lnSpc>
              <a:spcBef>
                <a:spcPts val="1650"/>
              </a:spcBef>
            </a:pPr>
            <a:r>
              <a:rPr sz="3000" b="1" spc="75" dirty="0">
                <a:solidFill>
                  <a:srgbClr val="2F3B42"/>
                </a:solidFill>
                <a:latin typeface="Arial Narrow"/>
                <a:cs typeface="Arial Narrow"/>
              </a:rPr>
              <a:t>On</a:t>
            </a:r>
            <a:r>
              <a:rPr sz="3000" b="1" spc="105" dirty="0">
                <a:solidFill>
                  <a:srgbClr val="2F3B42"/>
                </a:solidFill>
                <a:latin typeface="Arial Narrow"/>
                <a:cs typeface="Arial Narrow"/>
              </a:rPr>
              <a:t>e</a:t>
            </a:r>
            <a:r>
              <a:rPr sz="3000" b="1" spc="-190" dirty="0">
                <a:solidFill>
                  <a:srgbClr val="2F3B42"/>
                </a:solidFill>
                <a:latin typeface="Arial Narrow"/>
                <a:cs typeface="Arial Narrow"/>
              </a:rPr>
              <a:t> </a:t>
            </a:r>
            <a:r>
              <a:rPr sz="3000" b="1" spc="60" dirty="0">
                <a:solidFill>
                  <a:srgbClr val="2F3B42"/>
                </a:solidFill>
                <a:latin typeface="Arial Narrow"/>
                <a:cs typeface="Arial Narrow"/>
              </a:rPr>
              <a:t>o</a:t>
            </a:r>
            <a:r>
              <a:rPr sz="3000" b="1" spc="130" dirty="0">
                <a:solidFill>
                  <a:srgbClr val="2F3B42"/>
                </a:solidFill>
                <a:latin typeface="Arial Narrow"/>
                <a:cs typeface="Arial Narrow"/>
              </a:rPr>
              <a:t>f</a:t>
            </a:r>
            <a:r>
              <a:rPr sz="3000" b="1" spc="-190" dirty="0">
                <a:solidFill>
                  <a:srgbClr val="2F3B42"/>
                </a:solidFill>
                <a:latin typeface="Arial Narrow"/>
                <a:cs typeface="Arial Narrow"/>
              </a:rPr>
              <a:t> </a:t>
            </a:r>
            <a:r>
              <a:rPr sz="3000" b="1" spc="145" dirty="0">
                <a:solidFill>
                  <a:srgbClr val="2F3B42"/>
                </a:solidFill>
                <a:latin typeface="Arial Narrow"/>
                <a:cs typeface="Arial Narrow"/>
              </a:rPr>
              <a:t>th</a:t>
            </a:r>
            <a:r>
              <a:rPr sz="3000" b="1" spc="80" dirty="0">
                <a:solidFill>
                  <a:srgbClr val="2F3B42"/>
                </a:solidFill>
                <a:latin typeface="Arial Narrow"/>
                <a:cs typeface="Arial Narrow"/>
              </a:rPr>
              <a:t>r</a:t>
            </a:r>
            <a:r>
              <a:rPr sz="3000" b="1" spc="90" dirty="0">
                <a:solidFill>
                  <a:srgbClr val="2F3B42"/>
                </a:solidFill>
                <a:latin typeface="Arial Narrow"/>
                <a:cs typeface="Arial Narrow"/>
              </a:rPr>
              <a:t>e</a:t>
            </a:r>
            <a:r>
              <a:rPr sz="3000" b="1" spc="150" dirty="0">
                <a:solidFill>
                  <a:srgbClr val="2F3B42"/>
                </a:solidFill>
                <a:latin typeface="Arial Narrow"/>
                <a:cs typeface="Arial Narrow"/>
              </a:rPr>
              <a:t>e</a:t>
            </a:r>
            <a:r>
              <a:rPr sz="3000" b="1" spc="-190" dirty="0">
                <a:solidFill>
                  <a:srgbClr val="2F3B42"/>
                </a:solidFill>
                <a:latin typeface="Arial Narrow"/>
                <a:cs typeface="Arial Narrow"/>
              </a:rPr>
              <a:t> </a:t>
            </a:r>
            <a:r>
              <a:rPr sz="3000" b="1" spc="45" dirty="0">
                <a:solidFill>
                  <a:srgbClr val="2F3B42"/>
                </a:solidFill>
                <a:latin typeface="Arial Narrow"/>
                <a:cs typeface="Arial Narrow"/>
              </a:rPr>
              <a:t>thing</a:t>
            </a:r>
            <a:r>
              <a:rPr sz="3000" b="1" spc="120" dirty="0">
                <a:solidFill>
                  <a:srgbClr val="2F3B42"/>
                </a:solidFill>
                <a:latin typeface="Arial Narrow"/>
                <a:cs typeface="Arial Narrow"/>
              </a:rPr>
              <a:t>s</a:t>
            </a:r>
            <a:r>
              <a:rPr sz="3000" b="1" spc="-190" dirty="0">
                <a:solidFill>
                  <a:srgbClr val="2F3B42"/>
                </a:solidFill>
                <a:latin typeface="Arial Narrow"/>
                <a:cs typeface="Arial Narrow"/>
              </a:rPr>
              <a:t> </a:t>
            </a:r>
            <a:r>
              <a:rPr sz="3000" b="1" spc="-125" dirty="0">
                <a:solidFill>
                  <a:srgbClr val="2F3B42"/>
                </a:solidFill>
                <a:latin typeface="Arial Narrow"/>
                <a:cs typeface="Arial Narrow"/>
              </a:rPr>
              <a:t>c</a:t>
            </a:r>
            <a:r>
              <a:rPr sz="3000" b="1" spc="85" dirty="0">
                <a:solidFill>
                  <a:srgbClr val="2F3B42"/>
                </a:solidFill>
                <a:latin typeface="Arial Narrow"/>
                <a:cs typeface="Arial Narrow"/>
              </a:rPr>
              <a:t>oul</a:t>
            </a:r>
            <a:r>
              <a:rPr sz="3000" b="1" spc="180" dirty="0">
                <a:solidFill>
                  <a:srgbClr val="2F3B42"/>
                </a:solidFill>
                <a:latin typeface="Arial Narrow"/>
                <a:cs typeface="Arial Narrow"/>
              </a:rPr>
              <a:t>d</a:t>
            </a:r>
            <a:r>
              <a:rPr sz="3000" b="1" spc="-190" dirty="0">
                <a:solidFill>
                  <a:srgbClr val="2F3B42"/>
                </a:solidFill>
                <a:latin typeface="Arial Narrow"/>
                <a:cs typeface="Arial Narrow"/>
              </a:rPr>
              <a:t> </a:t>
            </a:r>
            <a:r>
              <a:rPr sz="3000" b="1" spc="110" dirty="0">
                <a:solidFill>
                  <a:srgbClr val="2F3B42"/>
                </a:solidFill>
                <a:latin typeface="Arial Narrow"/>
                <a:cs typeface="Arial Narrow"/>
              </a:rPr>
              <a:t>happe</a:t>
            </a:r>
            <a:r>
              <a:rPr sz="3000" b="1" spc="180" dirty="0">
                <a:solidFill>
                  <a:srgbClr val="2F3B42"/>
                </a:solidFill>
                <a:latin typeface="Arial Narrow"/>
                <a:cs typeface="Arial Narrow"/>
              </a:rPr>
              <a:t>n</a:t>
            </a:r>
            <a:r>
              <a:rPr sz="3000" b="1" spc="-190" dirty="0">
                <a:solidFill>
                  <a:srgbClr val="2F3B42"/>
                </a:solidFill>
                <a:latin typeface="Arial Narrow"/>
                <a:cs typeface="Arial Narrow"/>
              </a:rPr>
              <a:t> </a:t>
            </a:r>
            <a:r>
              <a:rPr sz="3000" b="1" spc="20" dirty="0">
                <a:solidFill>
                  <a:srgbClr val="2F3B42"/>
                </a:solidFill>
                <a:latin typeface="Arial Narrow"/>
                <a:cs typeface="Arial Narrow"/>
              </a:rPr>
              <a:t>i</a:t>
            </a:r>
            <a:r>
              <a:rPr sz="3000" b="1" spc="180" dirty="0">
                <a:solidFill>
                  <a:srgbClr val="2F3B42"/>
                </a:solidFill>
                <a:latin typeface="Arial Narrow"/>
                <a:cs typeface="Arial Narrow"/>
              </a:rPr>
              <a:t>n</a:t>
            </a:r>
            <a:r>
              <a:rPr sz="3000" b="1" spc="-190" dirty="0">
                <a:solidFill>
                  <a:srgbClr val="2F3B42"/>
                </a:solidFill>
                <a:latin typeface="Arial Narrow"/>
                <a:cs typeface="Arial Narrow"/>
              </a:rPr>
              <a:t> </a:t>
            </a:r>
            <a:r>
              <a:rPr sz="3000" b="1" spc="110" dirty="0">
                <a:solidFill>
                  <a:srgbClr val="2F3B42"/>
                </a:solidFill>
                <a:latin typeface="Arial Narrow"/>
                <a:cs typeface="Arial Narrow"/>
              </a:rPr>
              <a:t>th</a:t>
            </a:r>
            <a:r>
              <a:rPr sz="3000" b="1" spc="204" dirty="0">
                <a:solidFill>
                  <a:srgbClr val="2F3B42"/>
                </a:solidFill>
                <a:latin typeface="Arial Narrow"/>
                <a:cs typeface="Arial Narrow"/>
              </a:rPr>
              <a:t>e</a:t>
            </a:r>
            <a:r>
              <a:rPr sz="3000" b="1" spc="-190" dirty="0">
                <a:solidFill>
                  <a:srgbClr val="2F3B42"/>
                </a:solidFill>
                <a:latin typeface="Arial Narrow"/>
                <a:cs typeface="Arial Narrow"/>
              </a:rPr>
              <a:t> </a:t>
            </a:r>
            <a:r>
              <a:rPr sz="3000" b="1" spc="40" dirty="0">
                <a:solidFill>
                  <a:srgbClr val="2F3B42"/>
                </a:solidFill>
                <a:latin typeface="Arial Narrow"/>
                <a:cs typeface="Arial Narrow"/>
              </a:rPr>
              <a:t>f</a:t>
            </a:r>
            <a:r>
              <a:rPr sz="3000" b="1" spc="210" dirty="0">
                <a:solidFill>
                  <a:srgbClr val="2F3B42"/>
                </a:solidFill>
                <a:latin typeface="Arial Narrow"/>
                <a:cs typeface="Arial Narrow"/>
              </a:rPr>
              <a:t>u</a:t>
            </a:r>
            <a:r>
              <a:rPr sz="3000" b="1" spc="70" dirty="0">
                <a:solidFill>
                  <a:srgbClr val="2F3B42"/>
                </a:solidFill>
                <a:latin typeface="Arial Narrow"/>
                <a:cs typeface="Arial Narrow"/>
              </a:rPr>
              <a:t>t</a:t>
            </a:r>
            <a:r>
              <a:rPr sz="3000" b="1" spc="135" dirty="0">
                <a:solidFill>
                  <a:srgbClr val="2F3B42"/>
                </a:solidFill>
                <a:latin typeface="Arial Narrow"/>
                <a:cs typeface="Arial Narrow"/>
              </a:rPr>
              <a:t>u</a:t>
            </a:r>
            <a:r>
              <a:rPr sz="3000" b="1" spc="30" dirty="0">
                <a:solidFill>
                  <a:srgbClr val="2F3B42"/>
                </a:solidFill>
                <a:latin typeface="Arial Narrow"/>
                <a:cs typeface="Arial Narrow"/>
              </a:rPr>
              <a:t>r</a:t>
            </a:r>
            <a:r>
              <a:rPr sz="3000" b="1" spc="15" dirty="0">
                <a:solidFill>
                  <a:srgbClr val="2F3B42"/>
                </a:solidFill>
                <a:latin typeface="Arial Narrow"/>
                <a:cs typeface="Arial Narrow"/>
              </a:rPr>
              <a:t>e:</a:t>
            </a:r>
            <a:endParaRPr sz="3000">
              <a:latin typeface="Arial Narrow"/>
              <a:cs typeface="Arial Narrow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08000" y="12370307"/>
            <a:ext cx="578866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5" dirty="0">
                <a:solidFill>
                  <a:srgbClr val="262626"/>
                </a:solidFill>
                <a:latin typeface="Calibri"/>
                <a:cs typeface="Calibri"/>
              </a:rPr>
              <a:t>Unde</a:t>
            </a:r>
            <a:r>
              <a:rPr sz="1200" spc="15" dirty="0">
                <a:solidFill>
                  <a:srgbClr val="262626"/>
                </a:solidFill>
                <a:latin typeface="Calibri"/>
                <a:cs typeface="Calibri"/>
              </a:rPr>
              <a:t>r</a:t>
            </a:r>
            <a:r>
              <a:rPr sz="1200" dirty="0">
                <a:solidFill>
                  <a:srgbClr val="262626"/>
                </a:solidFill>
                <a:latin typeface="Calibri"/>
                <a:cs typeface="Calibri"/>
              </a:rPr>
              <a:t>writ</a:t>
            </a:r>
            <a:r>
              <a:rPr sz="1200" spc="-15" dirty="0">
                <a:solidFill>
                  <a:srgbClr val="262626"/>
                </a:solidFill>
                <a:latin typeface="Calibri"/>
                <a:cs typeface="Calibri"/>
              </a:rPr>
              <a:t>t</a:t>
            </a:r>
            <a:r>
              <a:rPr sz="1200" spc="5" dirty="0">
                <a:solidFill>
                  <a:srgbClr val="262626"/>
                </a:solidFill>
                <a:latin typeface="Calibri"/>
                <a:cs typeface="Calibri"/>
              </a:rPr>
              <a:t>en</a:t>
            </a:r>
            <a:r>
              <a:rPr sz="1200" spc="-30" dirty="0">
                <a:solidFill>
                  <a:srgbClr val="262626"/>
                </a:solidFill>
                <a:latin typeface="Calibri"/>
                <a:cs typeface="Calibri"/>
              </a:rPr>
              <a:t> </a:t>
            </a:r>
            <a:r>
              <a:rPr sz="1200" spc="25" dirty="0">
                <a:solidFill>
                  <a:srgbClr val="262626"/>
                </a:solidFill>
                <a:latin typeface="Calibri"/>
                <a:cs typeface="Calibri"/>
              </a:rPr>
              <a:t>b</a:t>
            </a:r>
            <a:r>
              <a:rPr sz="1200" spc="15" dirty="0">
                <a:solidFill>
                  <a:srgbClr val="262626"/>
                </a:solidFill>
                <a:latin typeface="Calibri"/>
                <a:cs typeface="Calibri"/>
              </a:rPr>
              <a:t>y</a:t>
            </a:r>
            <a:r>
              <a:rPr sz="1200" spc="-30" dirty="0">
                <a:solidFill>
                  <a:srgbClr val="262626"/>
                </a:solidFill>
                <a:latin typeface="Calibri"/>
                <a:cs typeface="Calibri"/>
              </a:rPr>
              <a:t> </a:t>
            </a:r>
            <a:r>
              <a:rPr sz="1200" spc="-15" dirty="0">
                <a:solidFill>
                  <a:srgbClr val="262626"/>
                </a:solidFill>
                <a:latin typeface="Calibri"/>
                <a:cs typeface="Calibri"/>
              </a:rPr>
              <a:t>F</a:t>
            </a:r>
            <a:r>
              <a:rPr sz="1200" spc="25" dirty="0">
                <a:solidFill>
                  <a:srgbClr val="262626"/>
                </a:solidFill>
                <a:latin typeface="Calibri"/>
                <a:cs typeface="Calibri"/>
              </a:rPr>
              <a:t>amily</a:t>
            </a:r>
            <a:r>
              <a:rPr sz="1200" spc="-30" dirty="0">
                <a:solidFill>
                  <a:srgbClr val="262626"/>
                </a:solidFill>
                <a:latin typeface="Calibri"/>
                <a:cs typeface="Calibri"/>
              </a:rPr>
              <a:t> </a:t>
            </a:r>
            <a:r>
              <a:rPr sz="1200" spc="5" dirty="0">
                <a:solidFill>
                  <a:srgbClr val="262626"/>
                </a:solidFill>
                <a:latin typeface="Calibri"/>
                <a:cs typeface="Calibri"/>
              </a:rPr>
              <a:t>Heri</a:t>
            </a:r>
            <a:r>
              <a:rPr sz="1200" spc="-25" dirty="0">
                <a:solidFill>
                  <a:srgbClr val="262626"/>
                </a:solidFill>
                <a:latin typeface="Calibri"/>
                <a:cs typeface="Calibri"/>
              </a:rPr>
              <a:t>t</a:t>
            </a:r>
            <a:r>
              <a:rPr sz="1200" spc="30" dirty="0">
                <a:solidFill>
                  <a:srgbClr val="262626"/>
                </a:solidFill>
                <a:latin typeface="Calibri"/>
                <a:cs typeface="Calibri"/>
              </a:rPr>
              <a:t>a</a:t>
            </a:r>
            <a:r>
              <a:rPr sz="1200" spc="10" dirty="0">
                <a:solidFill>
                  <a:srgbClr val="262626"/>
                </a:solidFill>
                <a:latin typeface="Calibri"/>
                <a:cs typeface="Calibri"/>
              </a:rPr>
              <a:t>g</a:t>
            </a:r>
            <a:r>
              <a:rPr sz="1200" spc="-10" dirty="0">
                <a:solidFill>
                  <a:srgbClr val="262626"/>
                </a:solidFill>
                <a:latin typeface="Calibri"/>
                <a:cs typeface="Calibri"/>
              </a:rPr>
              <a:t>e</a:t>
            </a:r>
            <a:r>
              <a:rPr sz="1200" spc="-30" dirty="0">
                <a:solidFill>
                  <a:srgbClr val="262626"/>
                </a:solidFill>
                <a:latin typeface="Calibri"/>
                <a:cs typeface="Calibri"/>
              </a:rPr>
              <a:t> </a:t>
            </a:r>
            <a:r>
              <a:rPr sz="1200" spc="20" dirty="0">
                <a:solidFill>
                  <a:srgbClr val="262626"/>
                </a:solidFill>
                <a:latin typeface="Calibri"/>
                <a:cs typeface="Calibri"/>
              </a:rPr>
              <a:t>Li</a:t>
            </a:r>
            <a:r>
              <a:rPr sz="1200" spc="5" dirty="0">
                <a:solidFill>
                  <a:srgbClr val="262626"/>
                </a:solidFill>
                <a:latin typeface="Calibri"/>
                <a:cs typeface="Calibri"/>
              </a:rPr>
              <a:t>f</a:t>
            </a:r>
            <a:r>
              <a:rPr sz="1200" spc="-10" dirty="0">
                <a:solidFill>
                  <a:srgbClr val="262626"/>
                </a:solidFill>
                <a:latin typeface="Calibri"/>
                <a:cs typeface="Calibri"/>
              </a:rPr>
              <a:t>e</a:t>
            </a:r>
            <a:r>
              <a:rPr sz="1200" spc="-30" dirty="0">
                <a:solidFill>
                  <a:srgbClr val="262626"/>
                </a:solidFill>
                <a:latin typeface="Calibri"/>
                <a:cs typeface="Calibri"/>
              </a:rPr>
              <a:t> </a:t>
            </a:r>
            <a:r>
              <a:rPr sz="1200" spc="15" dirty="0">
                <a:solidFill>
                  <a:srgbClr val="262626"/>
                </a:solidFill>
                <a:latin typeface="Calibri"/>
                <a:cs typeface="Calibri"/>
              </a:rPr>
              <a:t>Insu</a:t>
            </a:r>
            <a:r>
              <a:rPr sz="1200" spc="-20" dirty="0">
                <a:solidFill>
                  <a:srgbClr val="262626"/>
                </a:solidFill>
                <a:latin typeface="Calibri"/>
                <a:cs typeface="Calibri"/>
              </a:rPr>
              <a:t>r</a:t>
            </a:r>
            <a:r>
              <a:rPr sz="1200" spc="35" dirty="0">
                <a:solidFill>
                  <a:srgbClr val="262626"/>
                </a:solidFill>
                <a:latin typeface="Calibri"/>
                <a:cs typeface="Calibri"/>
              </a:rPr>
              <a:t>an</a:t>
            </a:r>
            <a:r>
              <a:rPr sz="1200" dirty="0">
                <a:solidFill>
                  <a:srgbClr val="262626"/>
                </a:solidFill>
                <a:latin typeface="Calibri"/>
                <a:cs typeface="Calibri"/>
              </a:rPr>
              <a:t>c</a:t>
            </a:r>
            <a:r>
              <a:rPr sz="1200" spc="-10" dirty="0">
                <a:solidFill>
                  <a:srgbClr val="262626"/>
                </a:solidFill>
                <a:latin typeface="Calibri"/>
                <a:cs typeface="Calibri"/>
              </a:rPr>
              <a:t>e</a:t>
            </a:r>
            <a:r>
              <a:rPr sz="1200" spc="-30" dirty="0">
                <a:solidFill>
                  <a:srgbClr val="262626"/>
                </a:solidFill>
                <a:latin typeface="Calibri"/>
                <a:cs typeface="Calibri"/>
              </a:rPr>
              <a:t> </a:t>
            </a:r>
            <a:r>
              <a:rPr sz="1200" spc="25" dirty="0">
                <a:solidFill>
                  <a:srgbClr val="262626"/>
                </a:solidFill>
                <a:latin typeface="Calibri"/>
                <a:cs typeface="Calibri"/>
              </a:rPr>
              <a:t>Com</a:t>
            </a:r>
            <a:r>
              <a:rPr sz="1200" spc="5" dirty="0">
                <a:solidFill>
                  <a:srgbClr val="262626"/>
                </a:solidFill>
                <a:latin typeface="Calibri"/>
                <a:cs typeface="Calibri"/>
              </a:rPr>
              <a:t>p</a:t>
            </a:r>
            <a:r>
              <a:rPr sz="1200" spc="20" dirty="0">
                <a:solidFill>
                  <a:srgbClr val="262626"/>
                </a:solidFill>
                <a:latin typeface="Calibri"/>
                <a:cs typeface="Calibri"/>
              </a:rPr>
              <a:t>any</a:t>
            </a:r>
            <a:r>
              <a:rPr sz="1200" spc="-30" dirty="0">
                <a:solidFill>
                  <a:srgbClr val="262626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262626"/>
                </a:solidFill>
                <a:latin typeface="Calibri"/>
                <a:cs typeface="Calibri"/>
              </a:rPr>
              <a:t>of</a:t>
            </a:r>
            <a:r>
              <a:rPr sz="1200" spc="-30" dirty="0">
                <a:solidFill>
                  <a:srgbClr val="262626"/>
                </a:solidFill>
                <a:latin typeface="Calibri"/>
                <a:cs typeface="Calibri"/>
              </a:rPr>
              <a:t> </a:t>
            </a:r>
            <a:r>
              <a:rPr sz="1200" spc="5" dirty="0">
                <a:solidFill>
                  <a:srgbClr val="262626"/>
                </a:solidFill>
                <a:latin typeface="Calibri"/>
                <a:cs typeface="Calibri"/>
              </a:rPr>
              <a:t>Ameri</a:t>
            </a:r>
            <a:r>
              <a:rPr sz="1200" spc="-10" dirty="0">
                <a:solidFill>
                  <a:srgbClr val="262626"/>
                </a:solidFill>
                <a:latin typeface="Calibri"/>
                <a:cs typeface="Calibri"/>
              </a:rPr>
              <a:t>c</a:t>
            </a:r>
            <a:r>
              <a:rPr sz="1200" spc="15" dirty="0">
                <a:solidFill>
                  <a:srgbClr val="262626"/>
                </a:solidFill>
                <a:latin typeface="Calibri"/>
                <a:cs typeface="Calibri"/>
              </a:rPr>
              <a:t>a,</a:t>
            </a:r>
            <a:r>
              <a:rPr sz="1200" spc="-30" dirty="0">
                <a:solidFill>
                  <a:srgbClr val="262626"/>
                </a:solidFill>
                <a:latin typeface="Calibri"/>
                <a:cs typeface="Calibri"/>
              </a:rPr>
              <a:t> </a:t>
            </a:r>
            <a:r>
              <a:rPr sz="1200" spc="30" dirty="0">
                <a:solidFill>
                  <a:srgbClr val="262626"/>
                </a:solidFill>
                <a:latin typeface="Calibri"/>
                <a:cs typeface="Calibri"/>
              </a:rPr>
              <a:t>a</a:t>
            </a:r>
            <a:r>
              <a:rPr sz="1200" spc="-30" dirty="0">
                <a:solidFill>
                  <a:srgbClr val="262626"/>
                </a:solidFill>
                <a:latin typeface="Calibri"/>
                <a:cs typeface="Calibri"/>
              </a:rPr>
              <a:t> </a:t>
            </a:r>
            <a:r>
              <a:rPr sz="1200" spc="10" dirty="0">
                <a:solidFill>
                  <a:srgbClr val="262626"/>
                </a:solidFill>
                <a:latin typeface="Calibri"/>
                <a:cs typeface="Calibri"/>
              </a:rPr>
              <a:t>Globe</a:t>
            </a:r>
            <a:r>
              <a:rPr sz="1200" spc="-30" dirty="0">
                <a:solidFill>
                  <a:srgbClr val="262626"/>
                </a:solidFill>
                <a:latin typeface="Calibri"/>
                <a:cs typeface="Calibri"/>
              </a:rPr>
              <a:t> </a:t>
            </a:r>
            <a:r>
              <a:rPr sz="1200" spc="20" dirty="0">
                <a:solidFill>
                  <a:srgbClr val="262626"/>
                </a:solidFill>
                <a:latin typeface="Calibri"/>
                <a:cs typeface="Calibri"/>
              </a:rPr>
              <a:t>Li</a:t>
            </a:r>
            <a:r>
              <a:rPr sz="1200" spc="5" dirty="0">
                <a:solidFill>
                  <a:srgbClr val="262626"/>
                </a:solidFill>
                <a:latin typeface="Calibri"/>
                <a:cs typeface="Calibri"/>
              </a:rPr>
              <a:t>f</a:t>
            </a:r>
            <a:r>
              <a:rPr sz="1200" spc="-10" dirty="0">
                <a:solidFill>
                  <a:srgbClr val="262626"/>
                </a:solidFill>
                <a:latin typeface="Calibri"/>
                <a:cs typeface="Calibri"/>
              </a:rPr>
              <a:t>e</a:t>
            </a:r>
            <a:r>
              <a:rPr sz="1200" spc="-30" dirty="0">
                <a:solidFill>
                  <a:srgbClr val="262626"/>
                </a:solidFill>
                <a:latin typeface="Calibri"/>
                <a:cs typeface="Calibri"/>
              </a:rPr>
              <a:t> </a:t>
            </a:r>
            <a:r>
              <a:rPr sz="1200" spc="5" dirty="0">
                <a:solidFill>
                  <a:srgbClr val="262626"/>
                </a:solidFill>
                <a:latin typeface="Calibri"/>
                <a:cs typeface="Calibri"/>
              </a:rPr>
              <a:t>c</a:t>
            </a:r>
            <a:r>
              <a:rPr sz="1200" spc="30" dirty="0">
                <a:solidFill>
                  <a:srgbClr val="262626"/>
                </a:solidFill>
                <a:latin typeface="Calibri"/>
                <a:cs typeface="Calibri"/>
              </a:rPr>
              <a:t>om</a:t>
            </a:r>
            <a:r>
              <a:rPr sz="1200" spc="5" dirty="0">
                <a:solidFill>
                  <a:srgbClr val="262626"/>
                </a:solidFill>
                <a:latin typeface="Calibri"/>
                <a:cs typeface="Calibri"/>
              </a:rPr>
              <a:t>p</a:t>
            </a:r>
            <a:r>
              <a:rPr sz="1200" spc="20" dirty="0">
                <a:solidFill>
                  <a:srgbClr val="262626"/>
                </a:solidFill>
                <a:latin typeface="Calibri"/>
                <a:cs typeface="Calibri"/>
              </a:rPr>
              <a:t>any</a:t>
            </a:r>
            <a:endParaRPr sz="1200">
              <a:latin typeface="Calibri"/>
              <a:cs typeface="Calibri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924568" y="8372475"/>
          <a:ext cx="8177947" cy="90263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027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20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209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3336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14708">
                <a:tc>
                  <a:txBody>
                    <a:bodyPr/>
                    <a:lstStyle/>
                    <a:p>
                      <a:pPr marL="474345">
                        <a:lnSpc>
                          <a:spcPct val="100000"/>
                        </a:lnSpc>
                      </a:pPr>
                      <a:r>
                        <a:rPr sz="3000" b="1" dirty="0">
                          <a:solidFill>
                            <a:srgbClr val="129DC0"/>
                          </a:solidFill>
                          <a:latin typeface="Arial Narrow"/>
                          <a:cs typeface="Arial Narrow"/>
                        </a:rPr>
                        <a:t>*Eli</a:t>
                      </a:r>
                      <a:r>
                        <a:rPr sz="3000" b="1" spc="-30" dirty="0">
                          <a:solidFill>
                            <a:srgbClr val="129DC0"/>
                          </a:solidFill>
                          <a:latin typeface="Arial Narrow"/>
                          <a:cs typeface="Arial Narrow"/>
                        </a:rPr>
                        <a:t>t</a:t>
                      </a:r>
                      <a:r>
                        <a:rPr sz="3000" b="1" dirty="0">
                          <a:solidFill>
                            <a:srgbClr val="129DC0"/>
                          </a:solidFill>
                          <a:latin typeface="Arial Narrow"/>
                          <a:cs typeface="Arial Narrow"/>
                        </a:rPr>
                        <a:t>e</a:t>
                      </a:r>
                      <a:endParaRPr sz="30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R w="12700">
                      <a:solidFill>
                        <a:srgbClr val="2F3B42"/>
                      </a:solidFill>
                      <a:prstDash val="solid"/>
                    </a:lnR>
                    <a:solidFill>
                      <a:srgbClr val="DDE4E5"/>
                    </a:solidFill>
                  </a:tcPr>
                </a:tc>
                <a:tc>
                  <a:txBody>
                    <a:bodyPr/>
                    <a:lstStyle/>
                    <a:p>
                      <a:pPr marL="247650">
                        <a:lnSpc>
                          <a:spcPct val="100000"/>
                        </a:lnSpc>
                      </a:pPr>
                      <a:r>
                        <a:rPr sz="3000" b="1" dirty="0">
                          <a:solidFill>
                            <a:srgbClr val="129DC0"/>
                          </a:solidFill>
                          <a:latin typeface="Arial Narrow"/>
                          <a:cs typeface="Arial Narrow"/>
                        </a:rPr>
                        <a:t>P</a:t>
                      </a:r>
                      <a:r>
                        <a:rPr sz="3000" b="1" spc="-30" dirty="0">
                          <a:solidFill>
                            <a:srgbClr val="129DC0"/>
                          </a:solidFill>
                          <a:latin typeface="Arial Narrow"/>
                          <a:cs typeface="Arial Narrow"/>
                        </a:rPr>
                        <a:t>r</a:t>
                      </a:r>
                      <a:r>
                        <a:rPr sz="3000" b="1" spc="-15" dirty="0">
                          <a:solidFill>
                            <a:srgbClr val="129DC0"/>
                          </a:solidFill>
                          <a:latin typeface="Arial Narrow"/>
                          <a:cs typeface="Arial Narrow"/>
                        </a:rPr>
                        <a:t>e</a:t>
                      </a:r>
                      <a:r>
                        <a:rPr sz="3000" b="1" spc="-30" dirty="0">
                          <a:solidFill>
                            <a:srgbClr val="129DC0"/>
                          </a:solidFill>
                          <a:latin typeface="Arial Narrow"/>
                          <a:cs typeface="Arial Narrow"/>
                        </a:rPr>
                        <a:t>f</a:t>
                      </a:r>
                      <a:r>
                        <a:rPr sz="3000" b="1" dirty="0">
                          <a:solidFill>
                            <a:srgbClr val="129DC0"/>
                          </a:solidFill>
                          <a:latin typeface="Arial Narrow"/>
                          <a:cs typeface="Arial Narrow"/>
                        </a:rPr>
                        <a:t>er</a:t>
                      </a:r>
                      <a:r>
                        <a:rPr sz="3000" b="1" spc="-30" dirty="0">
                          <a:solidFill>
                            <a:srgbClr val="129DC0"/>
                          </a:solidFill>
                          <a:latin typeface="Arial Narrow"/>
                          <a:cs typeface="Arial Narrow"/>
                        </a:rPr>
                        <a:t>r</a:t>
                      </a:r>
                      <a:r>
                        <a:rPr sz="3000" b="1" dirty="0">
                          <a:solidFill>
                            <a:srgbClr val="129DC0"/>
                          </a:solidFill>
                          <a:latin typeface="Arial Narrow"/>
                          <a:cs typeface="Arial Narrow"/>
                        </a:rPr>
                        <a:t>ed</a:t>
                      </a:r>
                      <a:endParaRPr sz="30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2F3B42"/>
                      </a:solidFill>
                      <a:prstDash val="solid"/>
                    </a:lnL>
                    <a:lnR w="12700">
                      <a:solidFill>
                        <a:srgbClr val="2F3B42"/>
                      </a:solidFill>
                      <a:prstDash val="solid"/>
                    </a:lnR>
                    <a:solidFill>
                      <a:srgbClr val="DDE4E5"/>
                    </a:solidFill>
                  </a:tcPr>
                </a:tc>
                <a:tc>
                  <a:txBody>
                    <a:bodyPr/>
                    <a:lstStyle/>
                    <a:p>
                      <a:pPr marL="273050">
                        <a:lnSpc>
                          <a:spcPct val="100000"/>
                        </a:lnSpc>
                      </a:pPr>
                      <a:r>
                        <a:rPr sz="3000" b="1" dirty="0">
                          <a:solidFill>
                            <a:srgbClr val="129DC0"/>
                          </a:solidFill>
                          <a:latin typeface="Arial Narrow"/>
                          <a:cs typeface="Arial Narrow"/>
                        </a:rPr>
                        <a:t>S</a:t>
                      </a:r>
                      <a:r>
                        <a:rPr sz="3000" b="1" spc="-40" dirty="0">
                          <a:solidFill>
                            <a:srgbClr val="129DC0"/>
                          </a:solidFill>
                          <a:latin typeface="Arial Narrow"/>
                          <a:cs typeface="Arial Narrow"/>
                        </a:rPr>
                        <a:t>t</a:t>
                      </a:r>
                      <a:r>
                        <a:rPr sz="3000" b="1" dirty="0">
                          <a:solidFill>
                            <a:srgbClr val="129DC0"/>
                          </a:solidFill>
                          <a:latin typeface="Arial Narrow"/>
                          <a:cs typeface="Arial Narrow"/>
                        </a:rPr>
                        <a:t>anda</a:t>
                      </a:r>
                      <a:r>
                        <a:rPr sz="3000" b="1" spc="-30" dirty="0">
                          <a:solidFill>
                            <a:srgbClr val="129DC0"/>
                          </a:solidFill>
                          <a:latin typeface="Arial Narrow"/>
                          <a:cs typeface="Arial Narrow"/>
                        </a:rPr>
                        <a:t>r</a:t>
                      </a:r>
                      <a:r>
                        <a:rPr sz="3000" b="1" dirty="0">
                          <a:solidFill>
                            <a:srgbClr val="129DC0"/>
                          </a:solidFill>
                          <a:latin typeface="Arial Narrow"/>
                          <a:cs typeface="Arial Narrow"/>
                        </a:rPr>
                        <a:t>d</a:t>
                      </a:r>
                      <a:endParaRPr sz="30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2F3B42"/>
                      </a:solidFill>
                      <a:prstDash val="solid"/>
                    </a:lnL>
                    <a:lnR w="12700">
                      <a:solidFill>
                        <a:srgbClr val="2F3B42"/>
                      </a:solidFill>
                      <a:prstDash val="solid"/>
                    </a:lnR>
                    <a:solidFill>
                      <a:srgbClr val="DDE4E5"/>
                    </a:solidFill>
                  </a:tcPr>
                </a:tc>
                <a:tc>
                  <a:txBody>
                    <a:bodyPr/>
                    <a:lstStyle/>
                    <a:p>
                      <a:pPr marL="654050">
                        <a:lnSpc>
                          <a:spcPct val="100000"/>
                        </a:lnSpc>
                      </a:pPr>
                      <a:r>
                        <a:rPr sz="3000" b="1" dirty="0">
                          <a:solidFill>
                            <a:srgbClr val="129DC0"/>
                          </a:solidFill>
                          <a:latin typeface="Arial Narrow"/>
                          <a:cs typeface="Arial Narrow"/>
                        </a:rPr>
                        <a:t>Base</a:t>
                      </a:r>
                      <a:endParaRPr sz="30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2F3B42"/>
                      </a:solidFill>
                      <a:prstDash val="solid"/>
                    </a:lnL>
                    <a:solidFill>
                      <a:srgbClr val="DDE4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7923">
                <a:tc>
                  <a:txBody>
                    <a:bodyPr/>
                    <a:lstStyle/>
                    <a:p>
                      <a:pPr marL="146050">
                        <a:lnSpc>
                          <a:spcPct val="100000"/>
                        </a:lnSpc>
                      </a:pPr>
                      <a:r>
                        <a:rPr sz="22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Up</a:t>
                      </a:r>
                      <a:r>
                        <a:rPr sz="2200" spc="-5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200" spc="-2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22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sz="2200" spc="-5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2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$32,000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R w="12700">
                      <a:solidFill>
                        <a:srgbClr val="2F3B42"/>
                      </a:solidFill>
                      <a:prstDash val="solid"/>
                    </a:lnR>
                    <a:solidFill>
                      <a:srgbClr val="DDE4E5"/>
                    </a:solidFill>
                  </a:tcPr>
                </a:tc>
                <a:tc>
                  <a:txBody>
                    <a:bodyPr/>
                    <a:lstStyle/>
                    <a:p>
                      <a:pPr marL="257810">
                        <a:lnSpc>
                          <a:spcPct val="100000"/>
                        </a:lnSpc>
                      </a:pPr>
                      <a:r>
                        <a:rPr sz="22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Up</a:t>
                      </a:r>
                      <a:r>
                        <a:rPr sz="2200" spc="-5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200" spc="-2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22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sz="2200" spc="-5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2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$16,000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2F3B42"/>
                      </a:solidFill>
                      <a:prstDash val="solid"/>
                    </a:lnL>
                    <a:lnR w="12700">
                      <a:solidFill>
                        <a:srgbClr val="2F3B42"/>
                      </a:solidFill>
                      <a:prstDash val="solid"/>
                    </a:lnR>
                    <a:solidFill>
                      <a:srgbClr val="DDE4E5"/>
                    </a:solidFill>
                  </a:tcPr>
                </a:tc>
                <a:tc>
                  <a:txBody>
                    <a:bodyPr/>
                    <a:lstStyle/>
                    <a:p>
                      <a:pPr marL="327025">
                        <a:lnSpc>
                          <a:spcPct val="100000"/>
                        </a:lnSpc>
                      </a:pPr>
                      <a:r>
                        <a:rPr sz="22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Up</a:t>
                      </a:r>
                      <a:r>
                        <a:rPr sz="2200" spc="-5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200" spc="-2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22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sz="2200" spc="-5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2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$8,000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2F3B42"/>
                      </a:solidFill>
                      <a:prstDash val="solid"/>
                    </a:lnL>
                    <a:lnR w="12700">
                      <a:solidFill>
                        <a:srgbClr val="2F3B42"/>
                      </a:solidFill>
                      <a:prstDash val="solid"/>
                    </a:lnR>
                    <a:solidFill>
                      <a:srgbClr val="DDE4E5"/>
                    </a:solidFill>
                  </a:tcPr>
                </a:tc>
                <a:tc>
                  <a:txBody>
                    <a:bodyPr/>
                    <a:lstStyle/>
                    <a:p>
                      <a:pPr marL="327025">
                        <a:lnSpc>
                          <a:spcPct val="100000"/>
                        </a:lnSpc>
                      </a:pPr>
                      <a:r>
                        <a:rPr sz="22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Up</a:t>
                      </a:r>
                      <a:r>
                        <a:rPr sz="2200" spc="-5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200" spc="-2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22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sz="2200" spc="-5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2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$4,000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2F3B42"/>
                      </a:solidFill>
                      <a:prstDash val="solid"/>
                    </a:lnL>
                    <a:solidFill>
                      <a:srgbClr val="DDE4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8" name="object 8"/>
          <p:cNvGraphicFramePr>
            <a:graphicFrameLocks noGrp="1"/>
          </p:cNvGraphicFramePr>
          <p:nvPr/>
        </p:nvGraphicFramePr>
        <p:xfrm>
          <a:off x="793750" y="5156200"/>
          <a:ext cx="8166100" cy="209295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08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9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193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193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18209">
                <a:tc>
                  <a:txBody>
                    <a:bodyPr/>
                    <a:lstStyle/>
                    <a:p>
                      <a:endParaRPr sz="30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solidFill>
                      <a:srgbClr val="DDE4E5"/>
                    </a:solidFill>
                  </a:tcPr>
                </a:tc>
                <a:tc>
                  <a:txBody>
                    <a:bodyPr/>
                    <a:lstStyle/>
                    <a:p>
                      <a:pPr marR="4445" algn="ctr">
                        <a:lnSpc>
                          <a:spcPct val="100000"/>
                        </a:lnSpc>
                      </a:pPr>
                      <a:r>
                        <a:rPr sz="2400" b="1" dirty="0">
                          <a:solidFill>
                            <a:srgbClr val="2F3B42"/>
                          </a:solidFill>
                          <a:latin typeface="Arial Narrow"/>
                          <a:cs typeface="Arial Narrow"/>
                        </a:rPr>
                        <a:t>#1</a:t>
                      </a:r>
                      <a:endParaRPr sz="24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solidFill>
                      <a:srgbClr val="129DC0"/>
                    </a:solidFill>
                  </a:tcPr>
                </a:tc>
                <a:tc>
                  <a:txBody>
                    <a:bodyPr/>
                    <a:lstStyle/>
                    <a:p>
                      <a:pPr marR="4445" algn="ctr">
                        <a:lnSpc>
                          <a:spcPct val="100000"/>
                        </a:lnSpc>
                      </a:pPr>
                      <a:r>
                        <a:rPr sz="2400" b="1" dirty="0">
                          <a:solidFill>
                            <a:srgbClr val="2F3B42"/>
                          </a:solidFill>
                          <a:latin typeface="Arial Narrow"/>
                          <a:cs typeface="Arial Narrow"/>
                        </a:rPr>
                        <a:t>#2</a:t>
                      </a:r>
                      <a:endParaRPr sz="24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solidFill>
                      <a:srgbClr val="58BAD2"/>
                    </a:solidFill>
                  </a:tcPr>
                </a:tc>
                <a:tc>
                  <a:txBody>
                    <a:bodyPr/>
                    <a:lstStyle/>
                    <a:p>
                      <a:pPr marR="4445" algn="ctr">
                        <a:lnSpc>
                          <a:spcPct val="100000"/>
                        </a:lnSpc>
                      </a:pPr>
                      <a:r>
                        <a:rPr sz="2400" b="1" dirty="0">
                          <a:solidFill>
                            <a:srgbClr val="2F3B42"/>
                          </a:solidFill>
                          <a:latin typeface="Arial Narrow"/>
                          <a:cs typeface="Arial Narrow"/>
                        </a:rPr>
                        <a:t>#3</a:t>
                      </a:r>
                      <a:endParaRPr sz="24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solidFill>
                      <a:srgbClr val="129D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1090">
                <a:tc>
                  <a:txBody>
                    <a:bodyPr/>
                    <a:lstStyle/>
                    <a:p>
                      <a:endParaRPr sz="24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B w="12700">
                      <a:solidFill>
                        <a:srgbClr val="2F3B42"/>
                      </a:solidFill>
                      <a:prstDash val="solid"/>
                    </a:lnB>
                    <a:solidFill>
                      <a:srgbClr val="DDE4E5"/>
                    </a:solidFill>
                  </a:tcPr>
                </a:tc>
                <a:tc>
                  <a:txBody>
                    <a:bodyPr/>
                    <a:lstStyle/>
                    <a:p>
                      <a:pPr marL="479425">
                        <a:lnSpc>
                          <a:spcPct val="100000"/>
                        </a:lnSpc>
                      </a:pPr>
                      <a:r>
                        <a:rPr sz="22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No</a:t>
                      </a:r>
                      <a:r>
                        <a:rPr sz="2200" spc="-5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2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Claim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129DC0"/>
                    </a:solidFill>
                  </a:tcPr>
                </a:tc>
                <a:tc>
                  <a:txBody>
                    <a:bodyPr/>
                    <a:lstStyle/>
                    <a:p>
                      <a:pPr marL="312420">
                        <a:lnSpc>
                          <a:spcPct val="100000"/>
                        </a:lnSpc>
                      </a:pPr>
                      <a:r>
                        <a:rPr sz="22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Small</a:t>
                      </a:r>
                      <a:r>
                        <a:rPr sz="2200" spc="-5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2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Claim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58BAD2"/>
                    </a:solidFill>
                  </a:tcPr>
                </a:tc>
                <a:tc>
                  <a:txBody>
                    <a:bodyPr/>
                    <a:lstStyle/>
                    <a:p>
                      <a:pPr marL="321310">
                        <a:lnSpc>
                          <a:spcPct val="100000"/>
                        </a:lnSpc>
                      </a:pPr>
                      <a:r>
                        <a:rPr sz="22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La</a:t>
                      </a:r>
                      <a:r>
                        <a:rPr sz="2200" spc="-2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2200" spc="-3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g</a:t>
                      </a:r>
                      <a:r>
                        <a:rPr sz="22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2200" spc="-5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2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Claim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129D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0031">
                <a:tc>
                  <a:txBody>
                    <a:bodyPr/>
                    <a:lstStyle/>
                    <a:p>
                      <a:pPr marL="88900">
                        <a:lnSpc>
                          <a:spcPct val="100000"/>
                        </a:lnSpc>
                      </a:pPr>
                      <a:r>
                        <a:rPr sz="22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P</a:t>
                      </a:r>
                      <a:r>
                        <a:rPr sz="2200" spc="-2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22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emiums</a:t>
                      </a:r>
                      <a:r>
                        <a:rPr sz="2200" spc="-5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200" spc="-9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P</a:t>
                      </a:r>
                      <a:r>
                        <a:rPr sz="22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aid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12700">
                      <a:solidFill>
                        <a:srgbClr val="2F3B42"/>
                      </a:solidFill>
                      <a:prstDash val="solid"/>
                    </a:lnT>
                    <a:solidFill>
                      <a:srgbClr val="DDE4E5"/>
                    </a:solidFill>
                  </a:tcPr>
                </a:tc>
                <a:tc>
                  <a:txBody>
                    <a:bodyPr/>
                    <a:lstStyle/>
                    <a:p>
                      <a:pPr marL="582930">
                        <a:lnSpc>
                          <a:spcPct val="100000"/>
                        </a:lnSpc>
                      </a:pPr>
                      <a:r>
                        <a:rPr sz="22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$20,000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D5D7D9"/>
                    </a:solidFill>
                  </a:tcPr>
                </a:tc>
                <a:tc>
                  <a:txBody>
                    <a:bodyPr/>
                    <a:lstStyle/>
                    <a:p>
                      <a:pPr marL="582930">
                        <a:lnSpc>
                          <a:spcPct val="100000"/>
                        </a:lnSpc>
                      </a:pPr>
                      <a:r>
                        <a:rPr sz="22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$20,000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DDE4E5"/>
                    </a:solidFill>
                  </a:tcPr>
                </a:tc>
                <a:tc>
                  <a:txBody>
                    <a:bodyPr/>
                    <a:lstStyle/>
                    <a:p>
                      <a:pPr marL="557530">
                        <a:lnSpc>
                          <a:spcPct val="100000"/>
                        </a:lnSpc>
                      </a:pPr>
                      <a:r>
                        <a:rPr sz="22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$20,000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D5D7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9118">
                <a:tc>
                  <a:txBody>
                    <a:bodyPr/>
                    <a:lstStyle/>
                    <a:p>
                      <a:pPr marL="88900">
                        <a:lnSpc>
                          <a:spcPct val="100000"/>
                        </a:lnSpc>
                      </a:pPr>
                      <a:r>
                        <a:rPr sz="2200" spc="-3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L</a:t>
                      </a:r>
                      <a:r>
                        <a:rPr sz="22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ess</a:t>
                      </a:r>
                      <a:r>
                        <a:rPr sz="2200" spc="-5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2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Claims</a:t>
                      </a:r>
                      <a:r>
                        <a:rPr sz="2200" spc="-5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200" spc="-9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P</a:t>
                      </a:r>
                      <a:r>
                        <a:rPr sz="22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aid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DDE4E5"/>
                    </a:solidFill>
                  </a:tcPr>
                </a:tc>
                <a:tc>
                  <a:txBody>
                    <a:bodyPr/>
                    <a:lstStyle/>
                    <a:p>
                      <a:pPr marL="1120775">
                        <a:lnSpc>
                          <a:spcPct val="100000"/>
                        </a:lnSpc>
                      </a:pPr>
                      <a:r>
                        <a:rPr sz="22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-$0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12700">
                      <a:solidFill>
                        <a:srgbClr val="2F3B42"/>
                      </a:solidFill>
                      <a:prstDash val="solid"/>
                    </a:lnB>
                    <a:solidFill>
                      <a:srgbClr val="D5D7D9"/>
                    </a:solidFill>
                  </a:tcPr>
                </a:tc>
                <a:tc>
                  <a:txBody>
                    <a:bodyPr/>
                    <a:lstStyle/>
                    <a:p>
                      <a:pPr marL="635000">
                        <a:lnSpc>
                          <a:spcPct val="100000"/>
                        </a:lnSpc>
                      </a:pPr>
                      <a:r>
                        <a:rPr sz="22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-$5,000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12700">
                      <a:solidFill>
                        <a:srgbClr val="2F3B42"/>
                      </a:solidFill>
                      <a:prstDash val="solid"/>
                    </a:lnB>
                    <a:solidFill>
                      <a:srgbClr val="DDE4E5"/>
                    </a:solidFill>
                  </a:tcPr>
                </a:tc>
                <a:tc>
                  <a:txBody>
                    <a:bodyPr/>
                    <a:lstStyle/>
                    <a:p>
                      <a:pPr marL="470534">
                        <a:lnSpc>
                          <a:spcPct val="100000"/>
                        </a:lnSpc>
                      </a:pPr>
                      <a:r>
                        <a:rPr sz="22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-$65,000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12700">
                      <a:solidFill>
                        <a:srgbClr val="2F3B42"/>
                      </a:solidFill>
                      <a:prstDash val="solid"/>
                    </a:lnB>
                    <a:solidFill>
                      <a:srgbClr val="D5D7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0850">
                <a:tc>
                  <a:txBody>
                    <a:bodyPr/>
                    <a:lstStyle/>
                    <a:p>
                      <a:pPr marL="88900">
                        <a:lnSpc>
                          <a:spcPct val="100000"/>
                        </a:lnSpc>
                      </a:pPr>
                      <a:r>
                        <a:rPr sz="2600" b="1" spc="-55" dirty="0">
                          <a:solidFill>
                            <a:srgbClr val="129DC0"/>
                          </a:solidFill>
                          <a:latin typeface="Arial Narrow"/>
                          <a:cs typeface="Arial Narrow"/>
                        </a:rPr>
                        <a:t>RETURN</a:t>
                      </a:r>
                      <a:endParaRPr sz="26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solidFill>
                      <a:srgbClr val="DDE4E5"/>
                    </a:solidFill>
                  </a:tcPr>
                </a:tc>
                <a:tc>
                  <a:txBody>
                    <a:bodyPr/>
                    <a:lstStyle/>
                    <a:p>
                      <a:pPr marL="380365">
                        <a:lnSpc>
                          <a:spcPct val="100000"/>
                        </a:lnSpc>
                      </a:pPr>
                      <a:r>
                        <a:rPr sz="2600" b="1" spc="-55" dirty="0">
                          <a:solidFill>
                            <a:srgbClr val="129DC0"/>
                          </a:solidFill>
                          <a:latin typeface="Arial Narrow"/>
                          <a:cs typeface="Arial Narrow"/>
                        </a:rPr>
                        <a:t>$20,000</a:t>
                      </a:r>
                      <a:endParaRPr sz="26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T w="12700">
                      <a:solidFill>
                        <a:srgbClr val="2F3B42"/>
                      </a:solidFill>
                      <a:prstDash val="solid"/>
                    </a:lnT>
                    <a:solidFill>
                      <a:srgbClr val="D5D7D9"/>
                    </a:solidFill>
                  </a:tcPr>
                </a:tc>
                <a:tc>
                  <a:txBody>
                    <a:bodyPr/>
                    <a:lstStyle/>
                    <a:p>
                      <a:pPr marL="380365">
                        <a:lnSpc>
                          <a:spcPct val="100000"/>
                        </a:lnSpc>
                      </a:pPr>
                      <a:r>
                        <a:rPr sz="2600" b="1" spc="-55" dirty="0">
                          <a:solidFill>
                            <a:srgbClr val="129DC0"/>
                          </a:solidFill>
                          <a:latin typeface="Arial Narrow"/>
                          <a:cs typeface="Arial Narrow"/>
                        </a:rPr>
                        <a:t>$15,000</a:t>
                      </a:r>
                      <a:endParaRPr sz="26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T w="12700">
                      <a:solidFill>
                        <a:srgbClr val="2F3B42"/>
                      </a:solidFill>
                      <a:prstDash val="solid"/>
                    </a:lnT>
                    <a:solidFill>
                      <a:srgbClr val="DDE4E5"/>
                    </a:solidFill>
                  </a:tcPr>
                </a:tc>
                <a:tc>
                  <a:txBody>
                    <a:bodyPr/>
                    <a:lstStyle/>
                    <a:p>
                      <a:pPr marL="1118235">
                        <a:lnSpc>
                          <a:spcPct val="100000"/>
                        </a:lnSpc>
                      </a:pPr>
                      <a:r>
                        <a:rPr sz="2600" b="1" spc="-55" dirty="0">
                          <a:solidFill>
                            <a:srgbClr val="129DC0"/>
                          </a:solidFill>
                          <a:latin typeface="Arial Narrow"/>
                          <a:cs typeface="Arial Narrow"/>
                        </a:rPr>
                        <a:t>$0</a:t>
                      </a:r>
                      <a:endParaRPr sz="26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T w="12700">
                      <a:solidFill>
                        <a:srgbClr val="2F3B42"/>
                      </a:solidFill>
                      <a:prstDash val="solid"/>
                    </a:lnT>
                    <a:solidFill>
                      <a:srgbClr val="D5D7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6175578" cy="21367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44459" y="982677"/>
            <a:ext cx="3412490" cy="10318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91300"/>
              </a:lnSpc>
            </a:pPr>
            <a:r>
              <a:rPr sz="4200" b="1" spc="-160" dirty="0">
                <a:solidFill>
                  <a:srgbClr val="FFFFFF"/>
                </a:solidFill>
                <a:latin typeface="Trebuchet MS"/>
                <a:cs typeface="Trebuchet MS"/>
              </a:rPr>
              <a:t>C</a:t>
            </a:r>
            <a:r>
              <a:rPr sz="4200" b="1" spc="-345" dirty="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sz="4200" b="1" spc="-160" dirty="0">
                <a:solidFill>
                  <a:srgbClr val="FFFFFF"/>
                </a:solidFill>
                <a:latin typeface="Trebuchet MS"/>
                <a:cs typeface="Trebuchet MS"/>
              </a:rPr>
              <a:t>N</a:t>
            </a:r>
            <a:r>
              <a:rPr sz="4200" b="1" spc="-270" dirty="0">
                <a:solidFill>
                  <a:srgbClr val="FFFFFF"/>
                </a:solidFill>
                <a:latin typeface="Trebuchet MS"/>
                <a:cs typeface="Trebuchet MS"/>
              </a:rPr>
              <a:t>C</a:t>
            </a:r>
            <a:r>
              <a:rPr sz="4200" b="1" spc="-240" dirty="0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sz="4200" b="1" dirty="0">
                <a:solidFill>
                  <a:srgbClr val="FFFFFF"/>
                </a:solidFill>
                <a:latin typeface="Trebuchet MS"/>
                <a:cs typeface="Trebuchet MS"/>
              </a:rPr>
              <a:t>R</a:t>
            </a:r>
            <a:r>
              <a:rPr sz="4200" b="1" spc="-64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600" spc="-45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3600" spc="95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3600" spc="-1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600" spc="-5" dirty="0">
                <a:solidFill>
                  <a:srgbClr val="FFFFFF"/>
                </a:solidFill>
                <a:latin typeface="Calibri"/>
                <a:cs typeface="Calibri"/>
              </a:rPr>
              <a:t>an</a:t>
            </a:r>
            <a:r>
              <a:rPr sz="36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600" spc="-7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3600" spc="-30" dirty="0">
                <a:solidFill>
                  <a:srgbClr val="FFFFFF"/>
                </a:solidFill>
                <a:latin typeface="Calibri"/>
                <a:cs typeface="Calibri"/>
              </a:rPr>
              <a:t>x</a:t>
            </a:r>
            <a:r>
              <a:rPr sz="3600" spc="30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3600" spc="-9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3600" spc="-10" dirty="0">
                <a:solidFill>
                  <a:srgbClr val="FFFFFF"/>
                </a:solidFill>
                <a:latin typeface="Calibri"/>
                <a:cs typeface="Calibri"/>
              </a:rPr>
              <a:t>ns</a:t>
            </a:r>
            <a:r>
              <a:rPr sz="3600" spc="-35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3600" spc="-70" dirty="0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sz="3600" spc="-2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3600" spc="-1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600" spc="-20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3600" spc="-45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3600" spc="40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3600" spc="-14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3600" spc="1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3600" spc="40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3600" spc="-12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3600" spc="-20" dirty="0">
                <a:solidFill>
                  <a:srgbClr val="FFFFFF"/>
                </a:solidFill>
                <a:latin typeface="Calibri"/>
                <a:cs typeface="Calibri"/>
              </a:rPr>
              <a:t>.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7505700"/>
            <a:ext cx="9753600" cy="5499100"/>
          </a:xfrm>
          <a:custGeom>
            <a:avLst/>
            <a:gdLst/>
            <a:ahLst/>
            <a:cxnLst/>
            <a:rect l="l" t="t" r="r" b="b"/>
            <a:pathLst>
              <a:path w="9753600" h="5499100">
                <a:moveTo>
                  <a:pt x="0" y="5499100"/>
                </a:moveTo>
                <a:lnTo>
                  <a:pt x="9753600" y="5499100"/>
                </a:lnTo>
                <a:lnTo>
                  <a:pt x="9753600" y="0"/>
                </a:lnTo>
                <a:lnTo>
                  <a:pt x="0" y="0"/>
                </a:lnTo>
                <a:lnTo>
                  <a:pt x="0" y="5499100"/>
                </a:lnTo>
                <a:close/>
              </a:path>
            </a:pathLst>
          </a:custGeom>
          <a:solidFill>
            <a:srgbClr val="DDE5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5821982"/>
            <a:ext cx="4597400" cy="711200"/>
          </a:xfrm>
          <a:custGeom>
            <a:avLst/>
            <a:gdLst/>
            <a:ahLst/>
            <a:cxnLst/>
            <a:rect l="l" t="t" r="r" b="b"/>
            <a:pathLst>
              <a:path w="4597400" h="711200">
                <a:moveTo>
                  <a:pt x="0" y="0"/>
                </a:moveTo>
                <a:lnTo>
                  <a:pt x="0" y="711120"/>
                </a:lnTo>
                <a:lnTo>
                  <a:pt x="4546597" y="711198"/>
                </a:lnTo>
                <a:lnTo>
                  <a:pt x="4592134" y="703621"/>
                </a:lnTo>
                <a:lnTo>
                  <a:pt x="4597397" y="50798"/>
                </a:lnTo>
                <a:lnTo>
                  <a:pt x="4597116" y="28339"/>
                </a:lnTo>
                <a:lnTo>
                  <a:pt x="4562318" y="78"/>
                </a:lnTo>
                <a:lnTo>
                  <a:pt x="0" y="0"/>
                </a:lnTo>
                <a:close/>
              </a:path>
            </a:pathLst>
          </a:custGeom>
          <a:solidFill>
            <a:srgbClr val="3A46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080000" y="8554422"/>
            <a:ext cx="4673600" cy="711200"/>
          </a:xfrm>
          <a:custGeom>
            <a:avLst/>
            <a:gdLst/>
            <a:ahLst/>
            <a:cxnLst/>
            <a:rect l="l" t="t" r="r" b="b"/>
            <a:pathLst>
              <a:path w="4673600" h="711200">
                <a:moveTo>
                  <a:pt x="4673600" y="0"/>
                </a:moveTo>
                <a:lnTo>
                  <a:pt x="35079" y="75"/>
                </a:lnTo>
                <a:lnTo>
                  <a:pt x="280" y="28337"/>
                </a:lnTo>
                <a:lnTo>
                  <a:pt x="0" y="50796"/>
                </a:lnTo>
                <a:lnTo>
                  <a:pt x="79" y="676117"/>
                </a:lnTo>
                <a:lnTo>
                  <a:pt x="28341" y="710915"/>
                </a:lnTo>
                <a:lnTo>
                  <a:pt x="50800" y="711196"/>
                </a:lnTo>
                <a:lnTo>
                  <a:pt x="4673600" y="711120"/>
                </a:lnTo>
                <a:lnTo>
                  <a:pt x="4673600" y="0"/>
                </a:lnTo>
                <a:close/>
              </a:path>
            </a:pathLst>
          </a:custGeom>
          <a:solidFill>
            <a:srgbClr val="303C4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925994" y="5442757"/>
            <a:ext cx="3546475" cy="2095500"/>
          </a:xfrm>
          <a:custGeom>
            <a:avLst/>
            <a:gdLst/>
            <a:ahLst/>
            <a:cxnLst/>
            <a:rect l="l" t="t" r="r" b="b"/>
            <a:pathLst>
              <a:path w="3546475" h="2095500">
                <a:moveTo>
                  <a:pt x="1292847" y="700773"/>
                </a:moveTo>
                <a:lnTo>
                  <a:pt x="723709" y="911885"/>
                </a:lnTo>
                <a:lnTo>
                  <a:pt x="0" y="2095131"/>
                </a:lnTo>
                <a:lnTo>
                  <a:pt x="3546005" y="2095131"/>
                </a:lnTo>
                <a:lnTo>
                  <a:pt x="3528351" y="2062632"/>
                </a:lnTo>
                <a:lnTo>
                  <a:pt x="23583" y="2062632"/>
                </a:lnTo>
                <a:lnTo>
                  <a:pt x="723353" y="916457"/>
                </a:lnTo>
                <a:lnTo>
                  <a:pt x="1290408" y="704176"/>
                </a:lnTo>
                <a:lnTo>
                  <a:pt x="1292847" y="700773"/>
                </a:lnTo>
                <a:close/>
              </a:path>
              <a:path w="3546475" h="2095500">
                <a:moveTo>
                  <a:pt x="3172932" y="1408341"/>
                </a:moveTo>
                <a:lnTo>
                  <a:pt x="2098548" y="1408341"/>
                </a:lnTo>
                <a:lnTo>
                  <a:pt x="2834728" y="2062632"/>
                </a:lnTo>
                <a:lnTo>
                  <a:pt x="3528351" y="2062632"/>
                </a:lnTo>
                <a:lnTo>
                  <a:pt x="3172932" y="1408341"/>
                </a:lnTo>
                <a:close/>
              </a:path>
              <a:path w="3546475" h="2095500">
                <a:moveTo>
                  <a:pt x="1798002" y="7937"/>
                </a:moveTo>
                <a:lnTo>
                  <a:pt x="1920608" y="1130579"/>
                </a:lnTo>
                <a:lnTo>
                  <a:pt x="1297749" y="1805089"/>
                </a:lnTo>
                <a:lnTo>
                  <a:pt x="2098548" y="1408341"/>
                </a:lnTo>
                <a:lnTo>
                  <a:pt x="3172932" y="1408341"/>
                </a:lnTo>
                <a:lnTo>
                  <a:pt x="3109277" y="1291158"/>
                </a:lnTo>
                <a:lnTo>
                  <a:pt x="2618460" y="1145590"/>
                </a:lnTo>
                <a:lnTo>
                  <a:pt x="1798002" y="7937"/>
                </a:lnTo>
                <a:close/>
              </a:path>
              <a:path w="3546475" h="2095500">
                <a:moveTo>
                  <a:pt x="1792274" y="0"/>
                </a:moveTo>
                <a:lnTo>
                  <a:pt x="1529676" y="371665"/>
                </a:lnTo>
                <a:lnTo>
                  <a:pt x="1794700" y="3365"/>
                </a:lnTo>
                <a:lnTo>
                  <a:pt x="1792274" y="0"/>
                </a:lnTo>
                <a:close/>
              </a:path>
            </a:pathLst>
          </a:custGeom>
          <a:solidFill>
            <a:srgbClr val="94C4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218843" y="5442749"/>
            <a:ext cx="505459" cy="701040"/>
          </a:xfrm>
          <a:custGeom>
            <a:avLst/>
            <a:gdLst/>
            <a:ahLst/>
            <a:cxnLst/>
            <a:rect l="l" t="t" r="r" b="b"/>
            <a:pathLst>
              <a:path w="505460" h="701039">
                <a:moveTo>
                  <a:pt x="236829" y="371678"/>
                </a:moveTo>
                <a:lnTo>
                  <a:pt x="0" y="700785"/>
                </a:lnTo>
                <a:lnTo>
                  <a:pt x="5829" y="698626"/>
                </a:lnTo>
                <a:lnTo>
                  <a:pt x="236829" y="371678"/>
                </a:lnTo>
                <a:close/>
              </a:path>
              <a:path w="505460" h="701039">
                <a:moveTo>
                  <a:pt x="504291" y="0"/>
                </a:moveTo>
                <a:lnTo>
                  <a:pt x="501853" y="3378"/>
                </a:lnTo>
                <a:lnTo>
                  <a:pt x="505155" y="7950"/>
                </a:lnTo>
                <a:lnTo>
                  <a:pt x="504291" y="0"/>
                </a:lnTo>
                <a:close/>
              </a:path>
            </a:pathLst>
          </a:custGeom>
          <a:solidFill>
            <a:srgbClr val="DAE8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949575" y="5446128"/>
            <a:ext cx="2811145" cy="2059305"/>
          </a:xfrm>
          <a:custGeom>
            <a:avLst/>
            <a:gdLst/>
            <a:ahLst/>
            <a:cxnLst/>
            <a:rect l="l" t="t" r="r" b="b"/>
            <a:pathLst>
              <a:path w="2811145" h="2059304">
                <a:moveTo>
                  <a:pt x="1771129" y="0"/>
                </a:moveTo>
                <a:lnTo>
                  <a:pt x="1506092" y="368300"/>
                </a:lnTo>
                <a:lnTo>
                  <a:pt x="1275105" y="695248"/>
                </a:lnTo>
                <a:lnTo>
                  <a:pt x="1269263" y="697407"/>
                </a:lnTo>
                <a:lnTo>
                  <a:pt x="1266825" y="700798"/>
                </a:lnTo>
                <a:lnTo>
                  <a:pt x="699769" y="913091"/>
                </a:lnTo>
                <a:lnTo>
                  <a:pt x="0" y="2059266"/>
                </a:lnTo>
                <a:lnTo>
                  <a:pt x="2811145" y="2059266"/>
                </a:lnTo>
                <a:lnTo>
                  <a:pt x="2521373" y="1801723"/>
                </a:lnTo>
                <a:lnTo>
                  <a:pt x="1274178" y="1801723"/>
                </a:lnTo>
                <a:lnTo>
                  <a:pt x="1897024" y="1127213"/>
                </a:lnTo>
                <a:lnTo>
                  <a:pt x="1774418" y="4572"/>
                </a:lnTo>
                <a:lnTo>
                  <a:pt x="1771129" y="0"/>
                </a:lnTo>
                <a:close/>
              </a:path>
              <a:path w="2811145" h="2059304">
                <a:moveTo>
                  <a:pt x="2074964" y="1404962"/>
                </a:moveTo>
                <a:lnTo>
                  <a:pt x="1274178" y="1801723"/>
                </a:lnTo>
                <a:lnTo>
                  <a:pt x="2521373" y="1801723"/>
                </a:lnTo>
                <a:lnTo>
                  <a:pt x="2074964" y="1404962"/>
                </a:lnTo>
                <a:close/>
              </a:path>
            </a:pathLst>
          </a:custGeom>
          <a:solidFill>
            <a:srgbClr val="B7D6E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844800" y="7410360"/>
            <a:ext cx="3665308" cy="35433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596900" y="5936060"/>
            <a:ext cx="2038985" cy="18408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just">
              <a:lnSpc>
                <a:spcPct val="100000"/>
              </a:lnSpc>
            </a:pPr>
            <a:r>
              <a:rPr sz="4600" b="1" spc="-155" dirty="0">
                <a:solidFill>
                  <a:srgbClr val="FFFFFF"/>
                </a:solidFill>
                <a:latin typeface="Trebuchet MS"/>
                <a:cs typeface="Trebuchet MS"/>
              </a:rPr>
              <a:t>D</a:t>
            </a:r>
            <a:r>
              <a:rPr sz="4600" b="1" spc="-100" dirty="0">
                <a:solidFill>
                  <a:srgbClr val="FFFFFF"/>
                </a:solidFill>
                <a:latin typeface="Trebuchet MS"/>
                <a:cs typeface="Trebuchet MS"/>
              </a:rPr>
              <a:t>IR</a:t>
            </a:r>
            <a:r>
              <a:rPr sz="4600" b="1" spc="-150" dirty="0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sz="4600" b="1" spc="-180" dirty="0">
                <a:solidFill>
                  <a:srgbClr val="FFFFFF"/>
                </a:solidFill>
                <a:latin typeface="Trebuchet MS"/>
                <a:cs typeface="Trebuchet MS"/>
              </a:rPr>
              <a:t>C</a:t>
            </a:r>
            <a:r>
              <a:rPr sz="4600" b="1" spc="-285" dirty="0">
                <a:solidFill>
                  <a:srgbClr val="FFFFFF"/>
                </a:solidFill>
                <a:latin typeface="Trebuchet MS"/>
                <a:cs typeface="Trebuchet MS"/>
              </a:rPr>
              <a:t>T</a:t>
            </a:r>
            <a:endParaRPr sz="4600">
              <a:latin typeface="Trebuchet MS"/>
              <a:cs typeface="Trebuchet MS"/>
            </a:endParaRPr>
          </a:p>
          <a:p>
            <a:pPr marL="12700" marR="5080" algn="just">
              <a:lnSpc>
                <a:spcPct val="100000"/>
              </a:lnSpc>
              <a:spcBef>
                <a:spcPts val="1670"/>
              </a:spcBef>
            </a:pPr>
            <a:r>
              <a:rPr sz="2300" spc="75" dirty="0">
                <a:solidFill>
                  <a:srgbClr val="5A6368"/>
                </a:solidFill>
                <a:latin typeface="Calibri"/>
                <a:cs typeface="Calibri"/>
              </a:rPr>
              <a:t>T</a:t>
            </a:r>
            <a:r>
              <a:rPr sz="2300" dirty="0">
                <a:solidFill>
                  <a:srgbClr val="5A6368"/>
                </a:solidFill>
                <a:latin typeface="Calibri"/>
                <a:cs typeface="Calibri"/>
              </a:rPr>
              <a:t>h</a:t>
            </a:r>
            <a:r>
              <a:rPr sz="2300" spc="5" dirty="0">
                <a:solidFill>
                  <a:srgbClr val="5A6368"/>
                </a:solidFill>
                <a:latin typeface="Calibri"/>
                <a:cs typeface="Calibri"/>
              </a:rPr>
              <a:t>i</a:t>
            </a:r>
            <a:r>
              <a:rPr sz="2300" spc="60" dirty="0">
                <a:solidFill>
                  <a:srgbClr val="5A6368"/>
                </a:solidFill>
                <a:latin typeface="Calibri"/>
                <a:cs typeface="Calibri"/>
              </a:rPr>
              <a:t>s</a:t>
            </a:r>
            <a:r>
              <a:rPr sz="2300" spc="-60" dirty="0">
                <a:solidFill>
                  <a:srgbClr val="5A6368"/>
                </a:solidFill>
                <a:latin typeface="Calibri"/>
                <a:cs typeface="Calibri"/>
              </a:rPr>
              <a:t> </a:t>
            </a:r>
            <a:r>
              <a:rPr sz="2300" spc="5" dirty="0">
                <a:solidFill>
                  <a:srgbClr val="5A6368"/>
                </a:solidFill>
                <a:latin typeface="Calibri"/>
                <a:cs typeface="Calibri"/>
              </a:rPr>
              <a:t>i</a:t>
            </a:r>
            <a:r>
              <a:rPr sz="2300" spc="60" dirty="0">
                <a:solidFill>
                  <a:srgbClr val="5A6368"/>
                </a:solidFill>
                <a:latin typeface="Calibri"/>
                <a:cs typeface="Calibri"/>
              </a:rPr>
              <a:t>s</a:t>
            </a:r>
            <a:r>
              <a:rPr sz="2300" spc="-60" dirty="0">
                <a:solidFill>
                  <a:srgbClr val="5A6368"/>
                </a:solidFill>
                <a:latin typeface="Calibri"/>
                <a:cs typeface="Calibri"/>
              </a:rPr>
              <a:t> </a:t>
            </a:r>
            <a:r>
              <a:rPr sz="2300" spc="-25" dirty="0">
                <a:solidFill>
                  <a:srgbClr val="5A6368"/>
                </a:solidFill>
                <a:latin typeface="Calibri"/>
                <a:cs typeface="Calibri"/>
              </a:rPr>
              <a:t>w</a:t>
            </a:r>
            <a:r>
              <a:rPr sz="2300" spc="-5" dirty="0">
                <a:solidFill>
                  <a:srgbClr val="5A6368"/>
                </a:solidFill>
                <a:latin typeface="Calibri"/>
                <a:cs typeface="Calibri"/>
              </a:rPr>
              <a:t>h</a:t>
            </a:r>
            <a:r>
              <a:rPr sz="2300" spc="25" dirty="0">
                <a:solidFill>
                  <a:srgbClr val="5A6368"/>
                </a:solidFill>
                <a:latin typeface="Calibri"/>
                <a:cs typeface="Calibri"/>
              </a:rPr>
              <a:t>a</a:t>
            </a:r>
            <a:r>
              <a:rPr sz="2300" dirty="0">
                <a:solidFill>
                  <a:srgbClr val="5A6368"/>
                </a:solidFill>
                <a:latin typeface="Calibri"/>
                <a:cs typeface="Calibri"/>
              </a:rPr>
              <a:t>t</a:t>
            </a:r>
            <a:r>
              <a:rPr sz="2300" spc="-60" dirty="0">
                <a:solidFill>
                  <a:srgbClr val="5A6368"/>
                </a:solidFill>
                <a:latin typeface="Calibri"/>
                <a:cs typeface="Calibri"/>
              </a:rPr>
              <a:t> </a:t>
            </a:r>
            <a:r>
              <a:rPr sz="2300" spc="-10" dirty="0">
                <a:solidFill>
                  <a:srgbClr val="5A6368"/>
                </a:solidFill>
                <a:latin typeface="Calibri"/>
                <a:cs typeface="Calibri"/>
              </a:rPr>
              <a:t>y</a:t>
            </a:r>
            <a:r>
              <a:rPr sz="2300" dirty="0">
                <a:solidFill>
                  <a:srgbClr val="5A6368"/>
                </a:solidFill>
                <a:latin typeface="Calibri"/>
                <a:cs typeface="Calibri"/>
              </a:rPr>
              <a:t>o</a:t>
            </a:r>
            <a:r>
              <a:rPr sz="2300" spc="-5" dirty="0">
                <a:solidFill>
                  <a:srgbClr val="5A6368"/>
                </a:solidFill>
                <a:latin typeface="Calibri"/>
                <a:cs typeface="Calibri"/>
              </a:rPr>
              <a:t>u</a:t>
            </a:r>
            <a:r>
              <a:rPr sz="2300" spc="-10" dirty="0">
                <a:solidFill>
                  <a:srgbClr val="5A6368"/>
                </a:solidFill>
                <a:latin typeface="Calibri"/>
                <a:cs typeface="Calibri"/>
              </a:rPr>
              <a:t>r </a:t>
            </a:r>
            <a:r>
              <a:rPr sz="2300" spc="20" dirty="0">
                <a:solidFill>
                  <a:srgbClr val="5A6368"/>
                </a:solidFill>
                <a:latin typeface="Calibri"/>
                <a:cs typeface="Calibri"/>
              </a:rPr>
              <a:t>h</a:t>
            </a:r>
            <a:r>
              <a:rPr sz="2300" spc="-60" dirty="0">
                <a:solidFill>
                  <a:srgbClr val="5A6368"/>
                </a:solidFill>
                <a:latin typeface="Calibri"/>
                <a:cs typeface="Calibri"/>
              </a:rPr>
              <a:t>e</a:t>
            </a:r>
            <a:r>
              <a:rPr sz="2300" spc="35" dirty="0">
                <a:solidFill>
                  <a:srgbClr val="5A6368"/>
                </a:solidFill>
                <a:latin typeface="Calibri"/>
                <a:cs typeface="Calibri"/>
              </a:rPr>
              <a:t>a</a:t>
            </a:r>
            <a:r>
              <a:rPr sz="2300" spc="15" dirty="0">
                <a:solidFill>
                  <a:srgbClr val="5A6368"/>
                </a:solidFill>
                <a:latin typeface="Calibri"/>
                <a:cs typeface="Calibri"/>
              </a:rPr>
              <a:t>l</a:t>
            </a:r>
            <a:r>
              <a:rPr sz="2300" spc="-15" dirty="0">
                <a:solidFill>
                  <a:srgbClr val="5A6368"/>
                </a:solidFill>
                <a:latin typeface="Calibri"/>
                <a:cs typeface="Calibri"/>
              </a:rPr>
              <a:t>t</a:t>
            </a:r>
            <a:r>
              <a:rPr sz="2300" spc="35" dirty="0">
                <a:solidFill>
                  <a:srgbClr val="5A6368"/>
                </a:solidFill>
                <a:latin typeface="Calibri"/>
                <a:cs typeface="Calibri"/>
              </a:rPr>
              <a:t>h</a:t>
            </a:r>
            <a:r>
              <a:rPr sz="2300" spc="-60" dirty="0">
                <a:solidFill>
                  <a:srgbClr val="5A6368"/>
                </a:solidFill>
                <a:latin typeface="Calibri"/>
                <a:cs typeface="Calibri"/>
              </a:rPr>
              <a:t> </a:t>
            </a:r>
            <a:r>
              <a:rPr sz="2300" spc="-5" dirty="0">
                <a:solidFill>
                  <a:srgbClr val="5A6368"/>
                </a:solidFill>
                <a:latin typeface="Calibri"/>
                <a:cs typeface="Calibri"/>
              </a:rPr>
              <a:t>i</a:t>
            </a:r>
            <a:r>
              <a:rPr sz="2300" spc="20" dirty="0">
                <a:solidFill>
                  <a:srgbClr val="5A6368"/>
                </a:solidFill>
                <a:latin typeface="Calibri"/>
                <a:cs typeface="Calibri"/>
              </a:rPr>
              <a:t>n</a:t>
            </a:r>
            <a:r>
              <a:rPr sz="2300" spc="35" dirty="0">
                <a:solidFill>
                  <a:srgbClr val="5A6368"/>
                </a:solidFill>
                <a:latin typeface="Calibri"/>
                <a:cs typeface="Calibri"/>
              </a:rPr>
              <a:t>s</a:t>
            </a:r>
            <a:r>
              <a:rPr sz="2300" spc="-5" dirty="0">
                <a:solidFill>
                  <a:srgbClr val="5A6368"/>
                </a:solidFill>
                <a:latin typeface="Calibri"/>
                <a:cs typeface="Calibri"/>
              </a:rPr>
              <a:t>u</a:t>
            </a:r>
            <a:r>
              <a:rPr sz="2300" spc="20" dirty="0">
                <a:solidFill>
                  <a:srgbClr val="5A6368"/>
                </a:solidFill>
                <a:latin typeface="Calibri"/>
                <a:cs typeface="Calibri"/>
              </a:rPr>
              <a:t>r</a:t>
            </a:r>
            <a:r>
              <a:rPr sz="2300" dirty="0">
                <a:solidFill>
                  <a:srgbClr val="5A6368"/>
                </a:solidFill>
                <a:latin typeface="Calibri"/>
                <a:cs typeface="Calibri"/>
              </a:rPr>
              <a:t>a</a:t>
            </a:r>
            <a:r>
              <a:rPr sz="2300" spc="25" dirty="0">
                <a:solidFill>
                  <a:srgbClr val="5A6368"/>
                </a:solidFill>
                <a:latin typeface="Calibri"/>
                <a:cs typeface="Calibri"/>
              </a:rPr>
              <a:t>n</a:t>
            </a:r>
            <a:r>
              <a:rPr sz="2300" spc="15" dirty="0">
                <a:solidFill>
                  <a:srgbClr val="5A6368"/>
                </a:solidFill>
                <a:latin typeface="Calibri"/>
                <a:cs typeface="Calibri"/>
              </a:rPr>
              <a:t>c</a:t>
            </a:r>
            <a:r>
              <a:rPr sz="2300" spc="-15" dirty="0">
                <a:solidFill>
                  <a:srgbClr val="5A6368"/>
                </a:solidFill>
                <a:latin typeface="Calibri"/>
                <a:cs typeface="Calibri"/>
              </a:rPr>
              <a:t>e</a:t>
            </a:r>
            <a:r>
              <a:rPr sz="2300" spc="-10" dirty="0">
                <a:solidFill>
                  <a:srgbClr val="5A6368"/>
                </a:solidFill>
                <a:latin typeface="Calibri"/>
                <a:cs typeface="Calibri"/>
              </a:rPr>
              <a:t> </a:t>
            </a:r>
            <a:r>
              <a:rPr sz="2300" spc="25" dirty="0">
                <a:solidFill>
                  <a:srgbClr val="5A6368"/>
                </a:solidFill>
                <a:latin typeface="Calibri"/>
                <a:cs typeface="Calibri"/>
              </a:rPr>
              <a:t>a</a:t>
            </a:r>
            <a:r>
              <a:rPr sz="2300" spc="45" dirty="0">
                <a:solidFill>
                  <a:srgbClr val="5A6368"/>
                </a:solidFill>
                <a:latin typeface="Calibri"/>
                <a:cs typeface="Calibri"/>
              </a:rPr>
              <a:t>n</a:t>
            </a:r>
            <a:r>
              <a:rPr sz="2300" spc="60" dirty="0">
                <a:solidFill>
                  <a:srgbClr val="5A6368"/>
                </a:solidFill>
                <a:latin typeface="Calibri"/>
                <a:cs typeface="Calibri"/>
              </a:rPr>
              <a:t>d</a:t>
            </a:r>
            <a:r>
              <a:rPr sz="2300" spc="-60" dirty="0">
                <a:solidFill>
                  <a:srgbClr val="5A6368"/>
                </a:solidFill>
                <a:latin typeface="Calibri"/>
                <a:cs typeface="Calibri"/>
              </a:rPr>
              <a:t> </a:t>
            </a:r>
            <a:r>
              <a:rPr sz="2300" spc="-335" dirty="0">
                <a:solidFill>
                  <a:srgbClr val="5A6368"/>
                </a:solidFill>
                <a:latin typeface="Calibri"/>
                <a:cs typeface="Calibri"/>
              </a:rPr>
              <a:t>M</a:t>
            </a:r>
            <a:r>
              <a:rPr sz="2300" spc="-15" dirty="0">
                <a:solidFill>
                  <a:srgbClr val="5A6368"/>
                </a:solidFill>
                <a:latin typeface="Calibri"/>
                <a:cs typeface="Calibri"/>
              </a:rPr>
              <a:t>e</a:t>
            </a:r>
            <a:r>
              <a:rPr sz="2300" spc="25" dirty="0">
                <a:solidFill>
                  <a:srgbClr val="5A6368"/>
                </a:solidFill>
                <a:latin typeface="Calibri"/>
                <a:cs typeface="Calibri"/>
              </a:rPr>
              <a:t>d</a:t>
            </a:r>
            <a:r>
              <a:rPr sz="2300" spc="5" dirty="0">
                <a:solidFill>
                  <a:srgbClr val="5A6368"/>
                </a:solidFill>
                <a:latin typeface="Calibri"/>
                <a:cs typeface="Calibri"/>
              </a:rPr>
              <a:t>i</a:t>
            </a:r>
            <a:r>
              <a:rPr sz="2300" spc="55" dirty="0">
                <a:solidFill>
                  <a:srgbClr val="5A6368"/>
                </a:solidFill>
                <a:latin typeface="Calibri"/>
                <a:cs typeface="Calibri"/>
              </a:rPr>
              <a:t>c</a:t>
            </a:r>
            <a:r>
              <a:rPr sz="2300" dirty="0">
                <a:solidFill>
                  <a:srgbClr val="5A6368"/>
                </a:solidFill>
                <a:latin typeface="Calibri"/>
                <a:cs typeface="Calibri"/>
              </a:rPr>
              <a:t>a</a:t>
            </a:r>
            <a:r>
              <a:rPr sz="2300" spc="-5" dirty="0">
                <a:solidFill>
                  <a:srgbClr val="5A6368"/>
                </a:solidFill>
                <a:latin typeface="Calibri"/>
                <a:cs typeface="Calibri"/>
              </a:rPr>
              <a:t>r</a:t>
            </a:r>
            <a:r>
              <a:rPr sz="2300" spc="-15" dirty="0">
                <a:solidFill>
                  <a:srgbClr val="5A6368"/>
                </a:solidFill>
                <a:latin typeface="Calibri"/>
                <a:cs typeface="Calibri"/>
              </a:rPr>
              <a:t>e</a:t>
            </a:r>
            <a:endParaRPr sz="23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880100" y="8664554"/>
            <a:ext cx="3157220" cy="15005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42315">
              <a:lnSpc>
                <a:spcPct val="100000"/>
              </a:lnSpc>
            </a:pPr>
            <a:r>
              <a:rPr sz="4600" b="1" spc="-75" dirty="0">
                <a:solidFill>
                  <a:srgbClr val="FFFFFF"/>
                </a:solidFill>
                <a:latin typeface="Trebuchet MS"/>
                <a:cs typeface="Trebuchet MS"/>
              </a:rPr>
              <a:t>I</a:t>
            </a:r>
            <a:r>
              <a:rPr sz="4600" b="1" spc="-35" dirty="0">
                <a:solidFill>
                  <a:srgbClr val="FFFFFF"/>
                </a:solidFill>
                <a:latin typeface="Trebuchet MS"/>
                <a:cs typeface="Trebuchet MS"/>
              </a:rPr>
              <a:t>N</a:t>
            </a:r>
            <a:r>
              <a:rPr sz="4600" b="1" spc="-155" dirty="0">
                <a:solidFill>
                  <a:srgbClr val="FFFFFF"/>
                </a:solidFill>
                <a:latin typeface="Trebuchet MS"/>
                <a:cs typeface="Trebuchet MS"/>
              </a:rPr>
              <a:t>D</a:t>
            </a:r>
            <a:r>
              <a:rPr sz="4600" b="1" spc="-100" dirty="0">
                <a:solidFill>
                  <a:srgbClr val="FFFFFF"/>
                </a:solidFill>
                <a:latin typeface="Trebuchet MS"/>
                <a:cs typeface="Trebuchet MS"/>
              </a:rPr>
              <a:t>IR</a:t>
            </a:r>
            <a:r>
              <a:rPr sz="4600" b="1" spc="-150" dirty="0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sz="4600" b="1" spc="-180" dirty="0">
                <a:solidFill>
                  <a:srgbClr val="FFFFFF"/>
                </a:solidFill>
                <a:latin typeface="Trebuchet MS"/>
                <a:cs typeface="Trebuchet MS"/>
              </a:rPr>
              <a:t>C</a:t>
            </a:r>
            <a:r>
              <a:rPr sz="4600" b="1" spc="-285" dirty="0">
                <a:solidFill>
                  <a:srgbClr val="FFFFFF"/>
                </a:solidFill>
                <a:latin typeface="Trebuchet MS"/>
                <a:cs typeface="Trebuchet MS"/>
              </a:rPr>
              <a:t>T</a:t>
            </a:r>
            <a:endParaRPr sz="4600">
              <a:latin typeface="Trebuchet MS"/>
              <a:cs typeface="Trebuchet MS"/>
            </a:endParaRPr>
          </a:p>
          <a:p>
            <a:pPr marL="12700" marR="5080">
              <a:lnSpc>
                <a:spcPct val="100000"/>
              </a:lnSpc>
              <a:spcBef>
                <a:spcPts val="1680"/>
              </a:spcBef>
            </a:pPr>
            <a:r>
              <a:rPr sz="2300" spc="75" dirty="0">
                <a:solidFill>
                  <a:srgbClr val="5A6368"/>
                </a:solidFill>
                <a:latin typeface="Calibri"/>
                <a:cs typeface="Calibri"/>
              </a:rPr>
              <a:t>T</a:t>
            </a:r>
            <a:r>
              <a:rPr sz="2300" dirty="0">
                <a:solidFill>
                  <a:srgbClr val="5A6368"/>
                </a:solidFill>
                <a:latin typeface="Calibri"/>
                <a:cs typeface="Calibri"/>
              </a:rPr>
              <a:t>h</a:t>
            </a:r>
            <a:r>
              <a:rPr sz="2300" spc="5" dirty="0">
                <a:solidFill>
                  <a:srgbClr val="5A6368"/>
                </a:solidFill>
                <a:latin typeface="Calibri"/>
                <a:cs typeface="Calibri"/>
              </a:rPr>
              <a:t>i</a:t>
            </a:r>
            <a:r>
              <a:rPr sz="2300" spc="60" dirty="0">
                <a:solidFill>
                  <a:srgbClr val="5A6368"/>
                </a:solidFill>
                <a:latin typeface="Calibri"/>
                <a:cs typeface="Calibri"/>
              </a:rPr>
              <a:t>s</a:t>
            </a:r>
            <a:r>
              <a:rPr sz="2300" spc="-60" dirty="0">
                <a:solidFill>
                  <a:srgbClr val="5A6368"/>
                </a:solidFill>
                <a:latin typeface="Calibri"/>
                <a:cs typeface="Calibri"/>
              </a:rPr>
              <a:t> </a:t>
            </a:r>
            <a:r>
              <a:rPr sz="2300" spc="5" dirty="0">
                <a:solidFill>
                  <a:srgbClr val="5A6368"/>
                </a:solidFill>
                <a:latin typeface="Calibri"/>
                <a:cs typeface="Calibri"/>
              </a:rPr>
              <a:t>i</a:t>
            </a:r>
            <a:r>
              <a:rPr sz="2300" spc="60" dirty="0">
                <a:solidFill>
                  <a:srgbClr val="5A6368"/>
                </a:solidFill>
                <a:latin typeface="Calibri"/>
                <a:cs typeface="Calibri"/>
              </a:rPr>
              <a:t>s</a:t>
            </a:r>
            <a:r>
              <a:rPr sz="2300" spc="-60" dirty="0">
                <a:solidFill>
                  <a:srgbClr val="5A6368"/>
                </a:solidFill>
                <a:latin typeface="Calibri"/>
                <a:cs typeface="Calibri"/>
              </a:rPr>
              <a:t> </a:t>
            </a:r>
            <a:r>
              <a:rPr sz="2300" spc="-25" dirty="0">
                <a:solidFill>
                  <a:srgbClr val="5A6368"/>
                </a:solidFill>
                <a:latin typeface="Calibri"/>
                <a:cs typeface="Calibri"/>
              </a:rPr>
              <a:t>w</a:t>
            </a:r>
            <a:r>
              <a:rPr sz="2300" spc="-5" dirty="0">
                <a:solidFill>
                  <a:srgbClr val="5A6368"/>
                </a:solidFill>
                <a:latin typeface="Calibri"/>
                <a:cs typeface="Calibri"/>
              </a:rPr>
              <a:t>h</a:t>
            </a:r>
            <a:r>
              <a:rPr sz="2300" spc="25" dirty="0">
                <a:solidFill>
                  <a:srgbClr val="5A6368"/>
                </a:solidFill>
                <a:latin typeface="Calibri"/>
                <a:cs typeface="Calibri"/>
              </a:rPr>
              <a:t>a</a:t>
            </a:r>
            <a:r>
              <a:rPr sz="2300" dirty="0">
                <a:solidFill>
                  <a:srgbClr val="5A6368"/>
                </a:solidFill>
                <a:latin typeface="Calibri"/>
                <a:cs typeface="Calibri"/>
              </a:rPr>
              <a:t>t</a:t>
            </a:r>
            <a:r>
              <a:rPr sz="2300" spc="-60" dirty="0">
                <a:solidFill>
                  <a:srgbClr val="5A6368"/>
                </a:solidFill>
                <a:latin typeface="Calibri"/>
                <a:cs typeface="Calibri"/>
              </a:rPr>
              <a:t> </a:t>
            </a:r>
            <a:r>
              <a:rPr sz="2300" spc="-10" dirty="0">
                <a:solidFill>
                  <a:srgbClr val="5A6368"/>
                </a:solidFill>
                <a:latin typeface="Calibri"/>
                <a:cs typeface="Calibri"/>
              </a:rPr>
              <a:t>y</a:t>
            </a:r>
            <a:r>
              <a:rPr sz="2300" dirty="0">
                <a:solidFill>
                  <a:srgbClr val="5A6368"/>
                </a:solidFill>
                <a:latin typeface="Calibri"/>
                <a:cs typeface="Calibri"/>
              </a:rPr>
              <a:t>o</a:t>
            </a:r>
            <a:r>
              <a:rPr sz="2300" spc="-5" dirty="0">
                <a:solidFill>
                  <a:srgbClr val="5A6368"/>
                </a:solidFill>
                <a:latin typeface="Calibri"/>
                <a:cs typeface="Calibri"/>
              </a:rPr>
              <a:t>u</a:t>
            </a:r>
            <a:r>
              <a:rPr sz="2300" spc="-10" dirty="0">
                <a:solidFill>
                  <a:srgbClr val="5A6368"/>
                </a:solidFill>
                <a:latin typeface="Calibri"/>
                <a:cs typeface="Calibri"/>
              </a:rPr>
              <a:t>r</a:t>
            </a:r>
            <a:r>
              <a:rPr sz="2300" spc="-60" dirty="0">
                <a:solidFill>
                  <a:srgbClr val="5A6368"/>
                </a:solidFill>
                <a:latin typeface="Calibri"/>
                <a:cs typeface="Calibri"/>
              </a:rPr>
              <a:t> </a:t>
            </a:r>
            <a:r>
              <a:rPr sz="2300" spc="20" dirty="0">
                <a:solidFill>
                  <a:srgbClr val="5A6368"/>
                </a:solidFill>
                <a:latin typeface="Calibri"/>
                <a:cs typeface="Calibri"/>
              </a:rPr>
              <a:t>h</a:t>
            </a:r>
            <a:r>
              <a:rPr sz="2300" spc="-60" dirty="0">
                <a:solidFill>
                  <a:srgbClr val="5A6368"/>
                </a:solidFill>
                <a:latin typeface="Calibri"/>
                <a:cs typeface="Calibri"/>
              </a:rPr>
              <a:t>e</a:t>
            </a:r>
            <a:r>
              <a:rPr sz="2300" spc="35" dirty="0">
                <a:solidFill>
                  <a:srgbClr val="5A6368"/>
                </a:solidFill>
                <a:latin typeface="Calibri"/>
                <a:cs typeface="Calibri"/>
              </a:rPr>
              <a:t>a</a:t>
            </a:r>
            <a:r>
              <a:rPr sz="2300" spc="15" dirty="0">
                <a:solidFill>
                  <a:srgbClr val="5A6368"/>
                </a:solidFill>
                <a:latin typeface="Calibri"/>
                <a:cs typeface="Calibri"/>
              </a:rPr>
              <a:t>l</a:t>
            </a:r>
            <a:r>
              <a:rPr sz="2300" spc="-15" dirty="0">
                <a:solidFill>
                  <a:srgbClr val="5A6368"/>
                </a:solidFill>
                <a:latin typeface="Calibri"/>
                <a:cs typeface="Calibri"/>
              </a:rPr>
              <a:t>t</a:t>
            </a:r>
            <a:r>
              <a:rPr sz="2300" spc="35" dirty="0">
                <a:solidFill>
                  <a:srgbClr val="5A6368"/>
                </a:solidFill>
                <a:latin typeface="Calibri"/>
                <a:cs typeface="Calibri"/>
              </a:rPr>
              <a:t>h</a:t>
            </a:r>
            <a:r>
              <a:rPr sz="2300" spc="15" dirty="0">
                <a:solidFill>
                  <a:srgbClr val="5A6368"/>
                </a:solidFill>
                <a:latin typeface="Calibri"/>
                <a:cs typeface="Calibri"/>
              </a:rPr>
              <a:t> </a:t>
            </a:r>
            <a:r>
              <a:rPr sz="2300" spc="-5" dirty="0">
                <a:solidFill>
                  <a:srgbClr val="5A6368"/>
                </a:solidFill>
                <a:latin typeface="Calibri"/>
                <a:cs typeface="Calibri"/>
              </a:rPr>
              <a:t>i</a:t>
            </a:r>
            <a:r>
              <a:rPr sz="2300" spc="20" dirty="0">
                <a:solidFill>
                  <a:srgbClr val="5A6368"/>
                </a:solidFill>
                <a:latin typeface="Calibri"/>
                <a:cs typeface="Calibri"/>
              </a:rPr>
              <a:t>n</a:t>
            </a:r>
            <a:r>
              <a:rPr sz="2300" spc="35" dirty="0">
                <a:solidFill>
                  <a:srgbClr val="5A6368"/>
                </a:solidFill>
                <a:latin typeface="Calibri"/>
                <a:cs typeface="Calibri"/>
              </a:rPr>
              <a:t>s</a:t>
            </a:r>
            <a:r>
              <a:rPr sz="2300" spc="-5" dirty="0">
                <a:solidFill>
                  <a:srgbClr val="5A6368"/>
                </a:solidFill>
                <a:latin typeface="Calibri"/>
                <a:cs typeface="Calibri"/>
              </a:rPr>
              <a:t>u</a:t>
            </a:r>
            <a:r>
              <a:rPr sz="2300" spc="-15" dirty="0">
                <a:solidFill>
                  <a:srgbClr val="5A6368"/>
                </a:solidFill>
                <a:latin typeface="Calibri"/>
                <a:cs typeface="Calibri"/>
              </a:rPr>
              <a:t>r</a:t>
            </a:r>
            <a:r>
              <a:rPr sz="2300" spc="35" dirty="0">
                <a:solidFill>
                  <a:srgbClr val="5A6368"/>
                </a:solidFill>
                <a:latin typeface="Calibri"/>
                <a:cs typeface="Calibri"/>
              </a:rPr>
              <a:t>a</a:t>
            </a:r>
            <a:r>
              <a:rPr sz="2300" spc="25" dirty="0">
                <a:solidFill>
                  <a:srgbClr val="5A6368"/>
                </a:solidFill>
                <a:latin typeface="Calibri"/>
                <a:cs typeface="Calibri"/>
              </a:rPr>
              <a:t>n</a:t>
            </a:r>
            <a:r>
              <a:rPr sz="2300" spc="-25" dirty="0">
                <a:solidFill>
                  <a:srgbClr val="5A6368"/>
                </a:solidFill>
                <a:latin typeface="Calibri"/>
                <a:cs typeface="Calibri"/>
              </a:rPr>
              <a:t>c</a:t>
            </a:r>
            <a:r>
              <a:rPr sz="2300" spc="30" dirty="0">
                <a:solidFill>
                  <a:srgbClr val="5A6368"/>
                </a:solidFill>
                <a:latin typeface="Calibri"/>
                <a:cs typeface="Calibri"/>
              </a:rPr>
              <a:t>e</a:t>
            </a:r>
            <a:r>
              <a:rPr sz="2300" spc="-55" dirty="0">
                <a:solidFill>
                  <a:srgbClr val="5A6368"/>
                </a:solidFill>
                <a:latin typeface="Calibri"/>
                <a:cs typeface="Calibri"/>
              </a:rPr>
              <a:t> </a:t>
            </a:r>
            <a:r>
              <a:rPr sz="2300" b="1" spc="25" dirty="0">
                <a:solidFill>
                  <a:srgbClr val="303C42"/>
                </a:solidFill>
                <a:latin typeface="Trebuchet MS"/>
                <a:cs typeface="Trebuchet MS"/>
              </a:rPr>
              <a:t>M</a:t>
            </a:r>
            <a:r>
              <a:rPr sz="2300" b="1" spc="-295" dirty="0">
                <a:solidFill>
                  <a:srgbClr val="303C42"/>
                </a:solidFill>
                <a:latin typeface="Trebuchet MS"/>
                <a:cs typeface="Trebuchet MS"/>
              </a:rPr>
              <a:t>A</a:t>
            </a:r>
            <a:r>
              <a:rPr sz="2300" b="1" spc="-185" dirty="0">
                <a:solidFill>
                  <a:srgbClr val="303C42"/>
                </a:solidFill>
                <a:latin typeface="Trebuchet MS"/>
                <a:cs typeface="Trebuchet MS"/>
              </a:rPr>
              <a:t>Y</a:t>
            </a:r>
            <a:r>
              <a:rPr sz="2300" b="1" spc="-260" dirty="0">
                <a:solidFill>
                  <a:srgbClr val="303C42"/>
                </a:solidFill>
                <a:latin typeface="Trebuchet MS"/>
                <a:cs typeface="Trebuchet MS"/>
              </a:rPr>
              <a:t> </a:t>
            </a:r>
            <a:r>
              <a:rPr sz="2300" b="1" spc="-50" dirty="0">
                <a:solidFill>
                  <a:srgbClr val="303C42"/>
                </a:solidFill>
                <a:latin typeface="Trebuchet MS"/>
                <a:cs typeface="Trebuchet MS"/>
              </a:rPr>
              <a:t>N</a:t>
            </a:r>
            <a:r>
              <a:rPr sz="2300" b="1" spc="-105" dirty="0">
                <a:solidFill>
                  <a:srgbClr val="303C42"/>
                </a:solidFill>
                <a:latin typeface="Trebuchet MS"/>
                <a:cs typeface="Trebuchet MS"/>
              </a:rPr>
              <a:t>O</a:t>
            </a:r>
            <a:r>
              <a:rPr sz="2300" b="1" spc="-145" dirty="0">
                <a:solidFill>
                  <a:srgbClr val="303C42"/>
                </a:solidFill>
                <a:latin typeface="Trebuchet MS"/>
                <a:cs typeface="Trebuchet MS"/>
              </a:rPr>
              <a:t>T</a:t>
            </a:r>
            <a:r>
              <a:rPr sz="2300" b="1" spc="-250" dirty="0">
                <a:solidFill>
                  <a:srgbClr val="303C42"/>
                </a:solidFill>
                <a:latin typeface="Trebuchet MS"/>
                <a:cs typeface="Trebuchet MS"/>
              </a:rPr>
              <a:t> </a:t>
            </a:r>
            <a:r>
              <a:rPr sz="2300" spc="15" dirty="0">
                <a:solidFill>
                  <a:srgbClr val="5A6368"/>
                </a:solidFill>
                <a:latin typeface="Calibri"/>
                <a:cs typeface="Calibri"/>
              </a:rPr>
              <a:t>c</a:t>
            </a:r>
            <a:r>
              <a:rPr sz="2300" spc="-30" dirty="0">
                <a:solidFill>
                  <a:srgbClr val="5A6368"/>
                </a:solidFill>
                <a:latin typeface="Calibri"/>
                <a:cs typeface="Calibri"/>
              </a:rPr>
              <a:t>ov</a:t>
            </a:r>
            <a:r>
              <a:rPr sz="2300" spc="-5" dirty="0">
                <a:solidFill>
                  <a:srgbClr val="5A6368"/>
                </a:solidFill>
                <a:latin typeface="Calibri"/>
                <a:cs typeface="Calibri"/>
              </a:rPr>
              <a:t>e</a:t>
            </a:r>
            <a:r>
              <a:rPr sz="2300" spc="-155" dirty="0">
                <a:solidFill>
                  <a:srgbClr val="5A6368"/>
                </a:solidFill>
                <a:latin typeface="Calibri"/>
                <a:cs typeface="Calibri"/>
              </a:rPr>
              <a:t>r</a:t>
            </a:r>
            <a:r>
              <a:rPr sz="2300" spc="-15" dirty="0">
                <a:solidFill>
                  <a:srgbClr val="5A6368"/>
                </a:solidFill>
                <a:latin typeface="Calibri"/>
                <a:cs typeface="Calibri"/>
              </a:rPr>
              <a:t>.</a:t>
            </a:r>
            <a:endParaRPr sz="23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721610" y="5288610"/>
            <a:ext cx="3989704" cy="115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41910" algn="r">
              <a:lnSpc>
                <a:spcPts val="4520"/>
              </a:lnSpc>
            </a:pPr>
            <a:endParaRPr sz="4200" dirty="0">
              <a:latin typeface="Trebuchet MS"/>
              <a:cs typeface="Trebuchet MS"/>
            </a:endParaRPr>
          </a:p>
          <a:p>
            <a:pPr algn="r">
              <a:lnSpc>
                <a:spcPts val="4520"/>
              </a:lnSpc>
            </a:pPr>
            <a:endParaRPr sz="3600" dirty="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915698" y="5362266"/>
            <a:ext cx="2697998" cy="6463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4200" b="1" spc="-345" dirty="0" smtClean="0">
                <a:solidFill>
                  <a:srgbClr val="303C42"/>
                </a:solidFill>
                <a:latin typeface="Trebuchet MS"/>
                <a:cs typeface="Trebuchet MS"/>
              </a:rPr>
              <a:t>C</a:t>
            </a:r>
            <a:r>
              <a:rPr sz="4200" b="1" spc="-345" dirty="0" smtClean="0">
                <a:solidFill>
                  <a:srgbClr val="303C42"/>
                </a:solidFill>
                <a:latin typeface="Trebuchet MS"/>
                <a:cs typeface="Trebuchet MS"/>
              </a:rPr>
              <a:t>A</a:t>
            </a:r>
            <a:r>
              <a:rPr sz="4200" b="1" spc="-160" dirty="0" smtClean="0">
                <a:solidFill>
                  <a:srgbClr val="303C42"/>
                </a:solidFill>
                <a:latin typeface="Trebuchet MS"/>
                <a:cs typeface="Trebuchet MS"/>
              </a:rPr>
              <a:t>N</a:t>
            </a:r>
            <a:r>
              <a:rPr sz="4200" b="1" spc="-270" dirty="0" smtClean="0">
                <a:solidFill>
                  <a:srgbClr val="303C42"/>
                </a:solidFill>
                <a:latin typeface="Trebuchet MS"/>
                <a:cs typeface="Trebuchet MS"/>
              </a:rPr>
              <a:t>C</a:t>
            </a:r>
            <a:r>
              <a:rPr sz="4200" b="1" spc="-240" dirty="0" smtClean="0">
                <a:solidFill>
                  <a:srgbClr val="303C42"/>
                </a:solidFill>
                <a:latin typeface="Trebuchet MS"/>
                <a:cs typeface="Trebuchet MS"/>
              </a:rPr>
              <a:t>E</a:t>
            </a:r>
            <a:r>
              <a:rPr sz="4200" b="1" dirty="0" smtClean="0">
                <a:solidFill>
                  <a:srgbClr val="303C42"/>
                </a:solidFill>
                <a:latin typeface="Trebuchet MS"/>
                <a:cs typeface="Trebuchet MS"/>
              </a:rPr>
              <a:t>R</a:t>
            </a:r>
            <a:r>
              <a:rPr sz="4200" b="1" spc="-520" dirty="0" smtClean="0">
                <a:solidFill>
                  <a:srgbClr val="303C42"/>
                </a:solidFill>
                <a:latin typeface="Trebuchet MS"/>
                <a:cs typeface="Trebuchet MS"/>
              </a:rPr>
              <a:t> </a:t>
            </a:r>
            <a:r>
              <a:rPr sz="3600" spc="-60" dirty="0">
                <a:solidFill>
                  <a:srgbClr val="5A6368"/>
                </a:solidFill>
                <a:latin typeface="Calibri"/>
                <a:cs typeface="Calibri"/>
              </a:rPr>
              <a:t>h</a:t>
            </a:r>
            <a:r>
              <a:rPr sz="3600" spc="15" dirty="0">
                <a:solidFill>
                  <a:srgbClr val="5A6368"/>
                </a:solidFill>
                <a:latin typeface="Calibri"/>
                <a:cs typeface="Calibri"/>
              </a:rPr>
              <a:t>a</a:t>
            </a:r>
            <a:r>
              <a:rPr sz="3600" spc="95" dirty="0">
                <a:solidFill>
                  <a:srgbClr val="5A6368"/>
                </a:solidFill>
                <a:latin typeface="Calibri"/>
                <a:cs typeface="Calibri"/>
              </a:rPr>
              <a:t>s</a:t>
            </a:r>
            <a:endParaRPr sz="3600" dirty="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040120" y="5911461"/>
            <a:ext cx="2713480" cy="11079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3600" spc="30" dirty="0" smtClean="0">
                <a:solidFill>
                  <a:srgbClr val="5A6368"/>
                </a:solidFill>
                <a:latin typeface="Calibri"/>
                <a:cs typeface="Calibri"/>
              </a:rPr>
              <a:t>2 Ty</a:t>
            </a:r>
            <a:r>
              <a:rPr sz="3600" spc="30" dirty="0" smtClean="0">
                <a:solidFill>
                  <a:srgbClr val="5A6368"/>
                </a:solidFill>
                <a:latin typeface="Calibri"/>
                <a:cs typeface="Calibri"/>
              </a:rPr>
              <a:t>p</a:t>
            </a:r>
            <a:r>
              <a:rPr sz="3600" spc="-75" dirty="0" smtClean="0">
                <a:solidFill>
                  <a:srgbClr val="5A6368"/>
                </a:solidFill>
                <a:latin typeface="Calibri"/>
                <a:cs typeface="Calibri"/>
              </a:rPr>
              <a:t>e</a:t>
            </a:r>
            <a:r>
              <a:rPr sz="3600" spc="95" dirty="0" smtClean="0">
                <a:solidFill>
                  <a:srgbClr val="5A6368"/>
                </a:solidFill>
                <a:latin typeface="Calibri"/>
                <a:cs typeface="Calibri"/>
              </a:rPr>
              <a:t>s</a:t>
            </a:r>
            <a:r>
              <a:rPr sz="3600" spc="-160" dirty="0" smtClean="0">
                <a:solidFill>
                  <a:srgbClr val="5A6368"/>
                </a:solidFill>
                <a:latin typeface="Calibri"/>
                <a:cs typeface="Calibri"/>
              </a:rPr>
              <a:t> </a:t>
            </a:r>
            <a:r>
              <a:rPr sz="3600" spc="-80" dirty="0">
                <a:solidFill>
                  <a:srgbClr val="5A6368"/>
                </a:solidFill>
                <a:latin typeface="Calibri"/>
                <a:cs typeface="Calibri"/>
              </a:rPr>
              <a:t>o</a:t>
            </a:r>
            <a:r>
              <a:rPr sz="3600" spc="-55" dirty="0">
                <a:solidFill>
                  <a:srgbClr val="5A6368"/>
                </a:solidFill>
                <a:latin typeface="Calibri"/>
                <a:cs typeface="Calibri"/>
              </a:rPr>
              <a:t>f</a:t>
            </a:r>
            <a:r>
              <a:rPr sz="3600" spc="-160" dirty="0">
                <a:solidFill>
                  <a:srgbClr val="5A6368"/>
                </a:solidFill>
                <a:latin typeface="Calibri"/>
                <a:cs typeface="Calibri"/>
              </a:rPr>
              <a:t> </a:t>
            </a:r>
            <a:r>
              <a:rPr sz="3600" spc="-20" dirty="0">
                <a:solidFill>
                  <a:srgbClr val="5A6368"/>
                </a:solidFill>
                <a:latin typeface="Calibri"/>
                <a:cs typeface="Calibri"/>
              </a:rPr>
              <a:t>c</a:t>
            </a:r>
            <a:r>
              <a:rPr sz="3600" spc="-55" dirty="0">
                <a:solidFill>
                  <a:srgbClr val="5A6368"/>
                </a:solidFill>
                <a:latin typeface="Calibri"/>
                <a:cs typeface="Calibri"/>
              </a:rPr>
              <a:t>o</a:t>
            </a:r>
            <a:r>
              <a:rPr sz="3600" spc="65" dirty="0">
                <a:solidFill>
                  <a:srgbClr val="5A6368"/>
                </a:solidFill>
                <a:latin typeface="Calibri"/>
                <a:cs typeface="Calibri"/>
              </a:rPr>
              <a:t>s</a:t>
            </a:r>
            <a:r>
              <a:rPr sz="3600" spc="10" dirty="0">
                <a:solidFill>
                  <a:srgbClr val="5A6368"/>
                </a:solidFill>
                <a:latin typeface="Calibri"/>
                <a:cs typeface="Calibri"/>
              </a:rPr>
              <a:t>t</a:t>
            </a:r>
            <a:r>
              <a:rPr sz="3600" spc="5" dirty="0">
                <a:solidFill>
                  <a:srgbClr val="5A6368"/>
                </a:solidFill>
                <a:latin typeface="Calibri"/>
                <a:cs typeface="Calibri"/>
              </a:rPr>
              <a:t>s</a:t>
            </a:r>
            <a:r>
              <a:rPr sz="3600" spc="-80" dirty="0">
                <a:solidFill>
                  <a:srgbClr val="5A6368"/>
                </a:solidFill>
                <a:latin typeface="Calibri"/>
                <a:cs typeface="Calibri"/>
              </a:rPr>
              <a:t>:</a:t>
            </a:r>
            <a:endParaRPr sz="3600" dirty="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96900" y="7809446"/>
            <a:ext cx="2210435" cy="13690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300" spc="10" dirty="0">
                <a:solidFill>
                  <a:srgbClr val="5A6368"/>
                </a:solidFill>
                <a:latin typeface="Calibri"/>
                <a:cs typeface="Calibri"/>
              </a:rPr>
              <a:t>m</a:t>
            </a:r>
            <a:r>
              <a:rPr sz="2300" spc="15" dirty="0">
                <a:solidFill>
                  <a:srgbClr val="5A6368"/>
                </a:solidFill>
                <a:latin typeface="Calibri"/>
                <a:cs typeface="Calibri"/>
              </a:rPr>
              <a:t>a</a:t>
            </a:r>
            <a:r>
              <a:rPr sz="2300" spc="30" dirty="0">
                <a:solidFill>
                  <a:srgbClr val="5A6368"/>
                </a:solidFill>
                <a:latin typeface="Calibri"/>
                <a:cs typeface="Calibri"/>
              </a:rPr>
              <a:t>y</a:t>
            </a:r>
            <a:r>
              <a:rPr sz="2300" spc="-60" dirty="0">
                <a:solidFill>
                  <a:srgbClr val="5A6368"/>
                </a:solidFill>
                <a:latin typeface="Calibri"/>
                <a:cs typeface="Calibri"/>
              </a:rPr>
              <a:t> </a:t>
            </a:r>
            <a:r>
              <a:rPr sz="2300" spc="15" dirty="0">
                <a:solidFill>
                  <a:srgbClr val="5A6368"/>
                </a:solidFill>
                <a:latin typeface="Calibri"/>
                <a:cs typeface="Calibri"/>
              </a:rPr>
              <a:t>c</a:t>
            </a:r>
            <a:r>
              <a:rPr sz="2300" spc="-30" dirty="0">
                <a:solidFill>
                  <a:srgbClr val="5A6368"/>
                </a:solidFill>
                <a:latin typeface="Calibri"/>
                <a:cs typeface="Calibri"/>
              </a:rPr>
              <a:t>ov</a:t>
            </a:r>
            <a:r>
              <a:rPr sz="2300" spc="-5" dirty="0">
                <a:solidFill>
                  <a:srgbClr val="5A6368"/>
                </a:solidFill>
                <a:latin typeface="Calibri"/>
                <a:cs typeface="Calibri"/>
              </a:rPr>
              <a:t>e</a:t>
            </a:r>
            <a:r>
              <a:rPr sz="2300" spc="0" dirty="0">
                <a:solidFill>
                  <a:srgbClr val="5A6368"/>
                </a:solidFill>
                <a:latin typeface="Calibri"/>
                <a:cs typeface="Calibri"/>
              </a:rPr>
              <a:t>r</a:t>
            </a:r>
            <a:r>
              <a:rPr sz="2300" spc="-50" dirty="0">
                <a:solidFill>
                  <a:srgbClr val="5A6368"/>
                </a:solidFill>
                <a:latin typeface="Calibri"/>
                <a:cs typeface="Calibri"/>
              </a:rPr>
              <a:t>:</a:t>
            </a:r>
            <a:endParaRPr sz="23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buClr>
                <a:srgbClr val="5A6368"/>
              </a:buClr>
              <a:buFont typeface="Calibri"/>
              <a:buChar char="•"/>
              <a:tabLst>
                <a:tab pos="241935" algn="l"/>
              </a:tabLst>
            </a:pPr>
            <a:r>
              <a:rPr sz="2300" spc="-30" dirty="0">
                <a:solidFill>
                  <a:srgbClr val="5A6368"/>
                </a:solidFill>
                <a:latin typeface="Calibri"/>
                <a:cs typeface="Calibri"/>
              </a:rPr>
              <a:t>D</a:t>
            </a:r>
            <a:r>
              <a:rPr sz="2300" spc="10" dirty="0">
                <a:solidFill>
                  <a:srgbClr val="5A6368"/>
                </a:solidFill>
                <a:latin typeface="Calibri"/>
                <a:cs typeface="Calibri"/>
              </a:rPr>
              <a:t>o</a:t>
            </a:r>
            <a:r>
              <a:rPr sz="2300" spc="95" dirty="0">
                <a:solidFill>
                  <a:srgbClr val="5A6368"/>
                </a:solidFill>
                <a:latin typeface="Calibri"/>
                <a:cs typeface="Calibri"/>
              </a:rPr>
              <a:t>c</a:t>
            </a:r>
            <a:r>
              <a:rPr sz="2300" spc="-30" dirty="0">
                <a:solidFill>
                  <a:srgbClr val="5A6368"/>
                </a:solidFill>
                <a:latin typeface="Calibri"/>
                <a:cs typeface="Calibri"/>
              </a:rPr>
              <a:t>t</a:t>
            </a:r>
            <a:r>
              <a:rPr sz="2300" dirty="0">
                <a:solidFill>
                  <a:srgbClr val="5A6368"/>
                </a:solidFill>
                <a:latin typeface="Calibri"/>
                <a:cs typeface="Calibri"/>
              </a:rPr>
              <a:t>o</a:t>
            </a:r>
            <a:r>
              <a:rPr sz="2300" spc="-10" dirty="0">
                <a:solidFill>
                  <a:srgbClr val="5A6368"/>
                </a:solidFill>
                <a:latin typeface="Calibri"/>
                <a:cs typeface="Calibri"/>
              </a:rPr>
              <a:t>r</a:t>
            </a:r>
            <a:endParaRPr sz="23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buClr>
                <a:srgbClr val="5A6368"/>
              </a:buClr>
              <a:buFont typeface="Calibri"/>
              <a:buChar char="•"/>
              <a:tabLst>
                <a:tab pos="241935" algn="l"/>
              </a:tabLst>
            </a:pPr>
            <a:r>
              <a:rPr sz="2300" spc="20" dirty="0">
                <a:solidFill>
                  <a:srgbClr val="5A6368"/>
                </a:solidFill>
                <a:latin typeface="Calibri"/>
                <a:cs typeface="Calibri"/>
              </a:rPr>
              <a:t>H</a:t>
            </a:r>
            <a:r>
              <a:rPr sz="2300" spc="-5" dirty="0">
                <a:solidFill>
                  <a:srgbClr val="5A6368"/>
                </a:solidFill>
                <a:latin typeface="Calibri"/>
                <a:cs typeface="Calibri"/>
              </a:rPr>
              <a:t>o</a:t>
            </a:r>
            <a:r>
              <a:rPr sz="2300" spc="35" dirty="0">
                <a:solidFill>
                  <a:srgbClr val="5A6368"/>
                </a:solidFill>
                <a:latin typeface="Calibri"/>
                <a:cs typeface="Calibri"/>
              </a:rPr>
              <a:t>sp</a:t>
            </a:r>
            <a:r>
              <a:rPr sz="2300" spc="5" dirty="0">
                <a:solidFill>
                  <a:srgbClr val="5A6368"/>
                </a:solidFill>
                <a:latin typeface="Calibri"/>
                <a:cs typeface="Calibri"/>
              </a:rPr>
              <a:t>i</a:t>
            </a:r>
            <a:r>
              <a:rPr sz="2300" spc="-10" dirty="0">
                <a:solidFill>
                  <a:srgbClr val="5A6368"/>
                </a:solidFill>
                <a:latin typeface="Calibri"/>
                <a:cs typeface="Calibri"/>
              </a:rPr>
              <a:t>t</a:t>
            </a:r>
            <a:r>
              <a:rPr sz="2300" spc="35" dirty="0">
                <a:solidFill>
                  <a:srgbClr val="5A6368"/>
                </a:solidFill>
                <a:latin typeface="Calibri"/>
                <a:cs typeface="Calibri"/>
              </a:rPr>
              <a:t>al</a:t>
            </a:r>
            <a:endParaRPr sz="23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buClr>
                <a:srgbClr val="5A6368"/>
              </a:buClr>
              <a:buFont typeface="Calibri"/>
              <a:buChar char="•"/>
              <a:tabLst>
                <a:tab pos="241935" algn="l"/>
              </a:tabLst>
            </a:pPr>
            <a:r>
              <a:rPr sz="2300" spc="-335" dirty="0">
                <a:solidFill>
                  <a:srgbClr val="5A6368"/>
                </a:solidFill>
                <a:latin typeface="Calibri"/>
                <a:cs typeface="Calibri"/>
              </a:rPr>
              <a:t>M</a:t>
            </a:r>
            <a:r>
              <a:rPr sz="2300" spc="-15" dirty="0">
                <a:solidFill>
                  <a:srgbClr val="5A6368"/>
                </a:solidFill>
                <a:latin typeface="Calibri"/>
                <a:cs typeface="Calibri"/>
              </a:rPr>
              <a:t>e</a:t>
            </a:r>
            <a:r>
              <a:rPr sz="2300" spc="20" dirty="0">
                <a:solidFill>
                  <a:srgbClr val="5A6368"/>
                </a:solidFill>
                <a:latin typeface="Calibri"/>
                <a:cs typeface="Calibri"/>
              </a:rPr>
              <a:t>d</a:t>
            </a:r>
            <a:r>
              <a:rPr sz="2300" spc="5" dirty="0">
                <a:solidFill>
                  <a:srgbClr val="5A6368"/>
                </a:solidFill>
                <a:latin typeface="Calibri"/>
                <a:cs typeface="Calibri"/>
              </a:rPr>
              <a:t>i</a:t>
            </a:r>
            <a:r>
              <a:rPr sz="2300" spc="55" dirty="0">
                <a:solidFill>
                  <a:srgbClr val="5A6368"/>
                </a:solidFill>
                <a:latin typeface="Calibri"/>
                <a:cs typeface="Calibri"/>
              </a:rPr>
              <a:t>c</a:t>
            </a:r>
            <a:r>
              <a:rPr sz="2300" spc="35" dirty="0">
                <a:solidFill>
                  <a:srgbClr val="5A6368"/>
                </a:solidFill>
                <a:latin typeface="Calibri"/>
                <a:cs typeface="Calibri"/>
              </a:rPr>
              <a:t>a</a:t>
            </a:r>
            <a:r>
              <a:rPr sz="2300" spc="55" dirty="0">
                <a:solidFill>
                  <a:srgbClr val="5A6368"/>
                </a:solidFill>
                <a:latin typeface="Calibri"/>
                <a:cs typeface="Calibri"/>
              </a:rPr>
              <a:t>l</a:t>
            </a:r>
            <a:r>
              <a:rPr sz="2300" spc="-114" dirty="0">
                <a:solidFill>
                  <a:srgbClr val="5A6368"/>
                </a:solidFill>
                <a:latin typeface="Calibri"/>
                <a:cs typeface="Calibri"/>
              </a:rPr>
              <a:t> </a:t>
            </a:r>
            <a:r>
              <a:rPr sz="2300" spc="15" dirty="0">
                <a:solidFill>
                  <a:srgbClr val="5A6368"/>
                </a:solidFill>
                <a:latin typeface="Calibri"/>
                <a:cs typeface="Calibri"/>
              </a:rPr>
              <a:t>C</a:t>
            </a:r>
            <a:r>
              <a:rPr sz="2300" spc="5" dirty="0">
                <a:solidFill>
                  <a:srgbClr val="5A6368"/>
                </a:solidFill>
                <a:latin typeface="Calibri"/>
                <a:cs typeface="Calibri"/>
              </a:rPr>
              <a:t>h</a:t>
            </a:r>
            <a:r>
              <a:rPr sz="2300" dirty="0">
                <a:solidFill>
                  <a:srgbClr val="5A6368"/>
                </a:solidFill>
                <a:latin typeface="Calibri"/>
                <a:cs typeface="Calibri"/>
              </a:rPr>
              <a:t>a</a:t>
            </a:r>
            <a:r>
              <a:rPr sz="2300" spc="10" dirty="0">
                <a:solidFill>
                  <a:srgbClr val="5A6368"/>
                </a:solidFill>
                <a:latin typeface="Calibri"/>
                <a:cs typeface="Calibri"/>
              </a:rPr>
              <a:t>r</a:t>
            </a:r>
            <a:r>
              <a:rPr sz="2300" spc="40" dirty="0">
                <a:solidFill>
                  <a:srgbClr val="5A6368"/>
                </a:solidFill>
                <a:latin typeface="Calibri"/>
                <a:cs typeface="Calibri"/>
              </a:rPr>
              <a:t>g</a:t>
            </a:r>
            <a:r>
              <a:rPr sz="2300" spc="-20" dirty="0">
                <a:solidFill>
                  <a:srgbClr val="5A6368"/>
                </a:solidFill>
                <a:latin typeface="Calibri"/>
                <a:cs typeface="Calibri"/>
              </a:rPr>
              <a:t>e</a:t>
            </a:r>
            <a:r>
              <a:rPr sz="2300" spc="60" dirty="0">
                <a:solidFill>
                  <a:srgbClr val="5A6368"/>
                </a:solidFill>
                <a:latin typeface="Calibri"/>
                <a:cs typeface="Calibri"/>
              </a:rPr>
              <a:t>s</a:t>
            </a:r>
            <a:endParaRPr sz="23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079849" y="6264693"/>
            <a:ext cx="1250950" cy="971550"/>
          </a:xfrm>
          <a:prstGeom prst="rect">
            <a:avLst/>
          </a:prstGeom>
          <a:solidFill>
            <a:srgbClr val="129DC0"/>
          </a:solidFill>
        </p:spPr>
        <p:txBody>
          <a:bodyPr vert="horz" wrap="square" lIns="0" tIns="0" rIns="0" bIns="0" rtlCol="0">
            <a:spAutoFit/>
          </a:bodyPr>
          <a:lstStyle/>
          <a:p>
            <a:pPr marL="27940">
              <a:lnSpc>
                <a:spcPts val="4625"/>
              </a:lnSpc>
            </a:pPr>
            <a:r>
              <a:rPr sz="4000" b="1" spc="-370" dirty="0">
                <a:solidFill>
                  <a:srgbClr val="FFFFFF"/>
                </a:solidFill>
                <a:latin typeface="Trebuchet MS"/>
                <a:cs typeface="Trebuchet MS"/>
              </a:rPr>
              <a:t>$</a:t>
            </a:r>
            <a:r>
              <a:rPr sz="4000" b="1" spc="-345" dirty="0">
                <a:solidFill>
                  <a:srgbClr val="FFFFFF"/>
                </a:solidFill>
                <a:latin typeface="Trebuchet MS"/>
                <a:cs typeface="Trebuchet MS"/>
              </a:rPr>
              <a:t>1</a:t>
            </a:r>
            <a:r>
              <a:rPr sz="4000" b="1" spc="-305" dirty="0">
                <a:solidFill>
                  <a:srgbClr val="FFFFFF"/>
                </a:solidFill>
                <a:latin typeface="Trebuchet MS"/>
                <a:cs typeface="Trebuchet MS"/>
              </a:rPr>
              <a:t>0</a:t>
            </a:r>
            <a:r>
              <a:rPr sz="4000" b="1" spc="-235" dirty="0">
                <a:solidFill>
                  <a:srgbClr val="FFFFFF"/>
                </a:solidFill>
                <a:latin typeface="Trebuchet MS"/>
                <a:cs typeface="Trebuchet MS"/>
              </a:rPr>
              <a:t>3</a:t>
            </a:r>
            <a:endParaRPr sz="4000">
              <a:latin typeface="Trebuchet MS"/>
              <a:cs typeface="Trebuchet MS"/>
            </a:endParaRPr>
          </a:p>
          <a:p>
            <a:pPr marL="205740">
              <a:lnSpc>
                <a:spcPts val="3125"/>
              </a:lnSpc>
            </a:pPr>
            <a:r>
              <a:rPr sz="2750" b="1" spc="45" dirty="0">
                <a:solidFill>
                  <a:srgbClr val="FFFFFF"/>
                </a:solidFill>
                <a:latin typeface="Calibri"/>
                <a:cs typeface="Calibri"/>
              </a:rPr>
              <a:t>b</a:t>
            </a:r>
            <a:r>
              <a:rPr sz="2750" b="1" spc="5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2750" b="1" spc="30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2750" b="1" spc="35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2750" b="1" spc="10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2750" b="1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2750" b="1" spc="55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endParaRPr sz="275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991622" y="8116189"/>
            <a:ext cx="1454150" cy="1098550"/>
          </a:xfrm>
          <a:prstGeom prst="rect">
            <a:avLst/>
          </a:prstGeom>
          <a:solidFill>
            <a:srgbClr val="129DC0"/>
          </a:solidFill>
        </p:spPr>
        <p:txBody>
          <a:bodyPr vert="horz" wrap="square" lIns="0" tIns="0" rIns="0" bIns="0" rtlCol="0">
            <a:spAutoFit/>
          </a:bodyPr>
          <a:lstStyle/>
          <a:p>
            <a:pPr marL="33655">
              <a:lnSpc>
                <a:spcPts val="5430"/>
              </a:lnSpc>
            </a:pPr>
            <a:r>
              <a:rPr sz="4800" b="1" spc="-459" dirty="0">
                <a:solidFill>
                  <a:srgbClr val="FFFFFF"/>
                </a:solidFill>
                <a:latin typeface="Trebuchet MS"/>
                <a:cs typeface="Trebuchet MS"/>
              </a:rPr>
              <a:t>$</a:t>
            </a:r>
            <a:r>
              <a:rPr sz="4800" b="1" spc="-345" dirty="0">
                <a:solidFill>
                  <a:srgbClr val="FFFFFF"/>
                </a:solidFill>
                <a:latin typeface="Trebuchet MS"/>
                <a:cs typeface="Trebuchet MS"/>
              </a:rPr>
              <a:t>1</a:t>
            </a:r>
            <a:r>
              <a:rPr sz="4800" b="1" spc="-280" dirty="0">
                <a:solidFill>
                  <a:srgbClr val="FFFFFF"/>
                </a:solidFill>
                <a:latin typeface="Trebuchet MS"/>
                <a:cs typeface="Trebuchet MS"/>
              </a:rPr>
              <a:t>2</a:t>
            </a:r>
            <a:r>
              <a:rPr sz="4800" b="1" spc="-285" dirty="0">
                <a:solidFill>
                  <a:srgbClr val="FFFFFF"/>
                </a:solidFill>
                <a:latin typeface="Trebuchet MS"/>
                <a:cs typeface="Trebuchet MS"/>
              </a:rPr>
              <a:t>3</a:t>
            </a:r>
            <a:endParaRPr sz="4800" dirty="0">
              <a:latin typeface="Trebuchet MS"/>
              <a:cs typeface="Trebuchet MS"/>
            </a:endParaRPr>
          </a:p>
          <a:p>
            <a:pPr marL="240665">
              <a:lnSpc>
                <a:spcPts val="3629"/>
              </a:lnSpc>
            </a:pPr>
            <a:r>
              <a:rPr sz="3300" b="1" spc="50" dirty="0">
                <a:solidFill>
                  <a:srgbClr val="FFFFFF"/>
                </a:solidFill>
                <a:latin typeface="Calibri"/>
                <a:cs typeface="Calibri"/>
              </a:rPr>
              <a:t>b</a:t>
            </a:r>
            <a:r>
              <a:rPr sz="3300" b="1" spc="-10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3300" b="1" spc="35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3300" b="1" spc="40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3300" b="1" spc="-25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3300" b="1" spc="20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3300" b="1" spc="7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endParaRPr sz="3300" dirty="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317141" y="1880785"/>
            <a:ext cx="4820920" cy="825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4200"/>
              </a:lnSpc>
            </a:pPr>
            <a:r>
              <a:rPr sz="2800" spc="85" dirty="0">
                <a:solidFill>
                  <a:srgbClr val="5A6368"/>
                </a:solidFill>
                <a:latin typeface="Calibri"/>
                <a:cs typeface="Calibri"/>
              </a:rPr>
              <a:t>T</a:t>
            </a:r>
            <a:r>
              <a:rPr sz="2800" spc="15" dirty="0">
                <a:solidFill>
                  <a:srgbClr val="5A6368"/>
                </a:solidFill>
                <a:latin typeface="Calibri"/>
                <a:cs typeface="Calibri"/>
              </a:rPr>
              <a:t>h</a:t>
            </a:r>
            <a:r>
              <a:rPr sz="2800" spc="-15" dirty="0">
                <a:solidFill>
                  <a:srgbClr val="5A6368"/>
                </a:solidFill>
                <a:latin typeface="Calibri"/>
                <a:cs typeface="Calibri"/>
              </a:rPr>
              <a:t>e</a:t>
            </a:r>
            <a:r>
              <a:rPr sz="2800" spc="-70" dirty="0">
                <a:solidFill>
                  <a:srgbClr val="5A6368"/>
                </a:solidFill>
                <a:latin typeface="Calibri"/>
                <a:cs typeface="Calibri"/>
              </a:rPr>
              <a:t> </a:t>
            </a:r>
            <a:r>
              <a:rPr sz="2800" spc="-30" dirty="0">
                <a:solidFill>
                  <a:srgbClr val="5A6368"/>
                </a:solidFill>
                <a:latin typeface="Calibri"/>
                <a:cs typeface="Calibri"/>
              </a:rPr>
              <a:t>o</a:t>
            </a:r>
            <a:r>
              <a:rPr sz="2800" spc="-20" dirty="0">
                <a:solidFill>
                  <a:srgbClr val="5A6368"/>
                </a:solidFill>
                <a:latin typeface="Calibri"/>
                <a:cs typeface="Calibri"/>
              </a:rPr>
              <a:t>v</a:t>
            </a:r>
            <a:r>
              <a:rPr sz="2800" spc="-35" dirty="0">
                <a:solidFill>
                  <a:srgbClr val="5A6368"/>
                </a:solidFill>
                <a:latin typeface="Calibri"/>
                <a:cs typeface="Calibri"/>
              </a:rPr>
              <a:t>e</a:t>
            </a:r>
            <a:r>
              <a:rPr sz="2800" spc="-20" dirty="0">
                <a:solidFill>
                  <a:srgbClr val="5A6368"/>
                </a:solidFill>
                <a:latin typeface="Calibri"/>
                <a:cs typeface="Calibri"/>
              </a:rPr>
              <a:t>r</a:t>
            </a:r>
            <a:r>
              <a:rPr sz="2800" spc="40" dirty="0">
                <a:solidFill>
                  <a:srgbClr val="5A6368"/>
                </a:solidFill>
                <a:latin typeface="Calibri"/>
                <a:cs typeface="Calibri"/>
              </a:rPr>
              <a:t>a</a:t>
            </a:r>
            <a:r>
              <a:rPr sz="2800" spc="15" dirty="0">
                <a:solidFill>
                  <a:srgbClr val="5A6368"/>
                </a:solidFill>
                <a:latin typeface="Calibri"/>
                <a:cs typeface="Calibri"/>
              </a:rPr>
              <a:t>l</a:t>
            </a:r>
            <a:r>
              <a:rPr sz="2800" spc="70" dirty="0">
                <a:solidFill>
                  <a:srgbClr val="5A6368"/>
                </a:solidFill>
                <a:latin typeface="Calibri"/>
                <a:cs typeface="Calibri"/>
              </a:rPr>
              <a:t>l</a:t>
            </a:r>
            <a:r>
              <a:rPr sz="2800" spc="-70" dirty="0">
                <a:solidFill>
                  <a:srgbClr val="5A6368"/>
                </a:solidFill>
                <a:latin typeface="Calibri"/>
                <a:cs typeface="Calibri"/>
              </a:rPr>
              <a:t> </a:t>
            </a:r>
            <a:r>
              <a:rPr sz="2800" spc="-20" dirty="0">
                <a:solidFill>
                  <a:srgbClr val="5A6368"/>
                </a:solidFill>
                <a:latin typeface="Calibri"/>
                <a:cs typeface="Calibri"/>
              </a:rPr>
              <a:t>y</a:t>
            </a:r>
            <a:r>
              <a:rPr sz="2800" spc="-75" dirty="0">
                <a:solidFill>
                  <a:srgbClr val="5A6368"/>
                </a:solidFill>
                <a:latin typeface="Calibri"/>
                <a:cs typeface="Calibri"/>
              </a:rPr>
              <a:t>e</a:t>
            </a:r>
            <a:r>
              <a:rPr sz="2800" spc="40" dirty="0">
                <a:solidFill>
                  <a:srgbClr val="5A6368"/>
                </a:solidFill>
                <a:latin typeface="Calibri"/>
                <a:cs typeface="Calibri"/>
              </a:rPr>
              <a:t>a</a:t>
            </a:r>
            <a:r>
              <a:rPr sz="2800" spc="-10" dirty="0">
                <a:solidFill>
                  <a:srgbClr val="5A6368"/>
                </a:solidFill>
                <a:latin typeface="Calibri"/>
                <a:cs typeface="Calibri"/>
              </a:rPr>
              <a:t>r</a:t>
            </a:r>
            <a:r>
              <a:rPr sz="2800" spc="35" dirty="0">
                <a:solidFill>
                  <a:srgbClr val="5A6368"/>
                </a:solidFill>
                <a:latin typeface="Calibri"/>
                <a:cs typeface="Calibri"/>
              </a:rPr>
              <a:t>ly</a:t>
            </a:r>
            <a:r>
              <a:rPr sz="2800" spc="-70" dirty="0">
                <a:solidFill>
                  <a:srgbClr val="5A6368"/>
                </a:solidFill>
                <a:latin typeface="Calibri"/>
                <a:cs typeface="Calibri"/>
              </a:rPr>
              <a:t> </a:t>
            </a:r>
            <a:r>
              <a:rPr sz="2800" spc="20" dirty="0">
                <a:solidFill>
                  <a:srgbClr val="5A6368"/>
                </a:solidFill>
                <a:latin typeface="Calibri"/>
                <a:cs typeface="Calibri"/>
              </a:rPr>
              <a:t>c</a:t>
            </a:r>
            <a:r>
              <a:rPr sz="2800" spc="-10" dirty="0">
                <a:solidFill>
                  <a:srgbClr val="5A6368"/>
                </a:solidFill>
                <a:latin typeface="Calibri"/>
                <a:cs typeface="Calibri"/>
              </a:rPr>
              <a:t>o</a:t>
            </a:r>
            <a:r>
              <a:rPr sz="2800" spc="85" dirty="0">
                <a:solidFill>
                  <a:srgbClr val="5A6368"/>
                </a:solidFill>
                <a:latin typeface="Calibri"/>
                <a:cs typeface="Calibri"/>
              </a:rPr>
              <a:t>s</a:t>
            </a:r>
            <a:r>
              <a:rPr sz="2800" dirty="0">
                <a:solidFill>
                  <a:srgbClr val="5A6368"/>
                </a:solidFill>
                <a:latin typeface="Calibri"/>
                <a:cs typeface="Calibri"/>
              </a:rPr>
              <a:t>t</a:t>
            </a:r>
            <a:r>
              <a:rPr sz="2800" spc="-70" dirty="0">
                <a:solidFill>
                  <a:srgbClr val="5A6368"/>
                </a:solidFill>
                <a:latin typeface="Calibri"/>
                <a:cs typeface="Calibri"/>
              </a:rPr>
              <a:t> </a:t>
            </a:r>
            <a:r>
              <a:rPr sz="2800" spc="-85" dirty="0">
                <a:solidFill>
                  <a:srgbClr val="5A6368"/>
                </a:solidFill>
                <a:latin typeface="Calibri"/>
                <a:cs typeface="Calibri"/>
              </a:rPr>
              <a:t>f</a:t>
            </a:r>
            <a:r>
              <a:rPr sz="2800" spc="-5" dirty="0">
                <a:solidFill>
                  <a:srgbClr val="5A6368"/>
                </a:solidFill>
                <a:latin typeface="Calibri"/>
                <a:cs typeface="Calibri"/>
              </a:rPr>
              <a:t>o</a:t>
            </a:r>
            <a:r>
              <a:rPr sz="2800" spc="-10" dirty="0">
                <a:solidFill>
                  <a:srgbClr val="5A6368"/>
                </a:solidFill>
                <a:latin typeface="Calibri"/>
                <a:cs typeface="Calibri"/>
              </a:rPr>
              <a:t>r</a:t>
            </a:r>
            <a:r>
              <a:rPr sz="2800" spc="-70" dirty="0">
                <a:solidFill>
                  <a:srgbClr val="5A6368"/>
                </a:solidFill>
                <a:latin typeface="Calibri"/>
                <a:cs typeface="Calibri"/>
              </a:rPr>
              <a:t> </a:t>
            </a:r>
            <a:r>
              <a:rPr sz="2800" spc="65" dirty="0">
                <a:solidFill>
                  <a:srgbClr val="5A6368"/>
                </a:solidFill>
                <a:latin typeface="Calibri"/>
                <a:cs typeface="Calibri"/>
              </a:rPr>
              <a:t>c</a:t>
            </a:r>
            <a:r>
              <a:rPr sz="2800" spc="40" dirty="0">
                <a:solidFill>
                  <a:srgbClr val="5A6368"/>
                </a:solidFill>
                <a:latin typeface="Calibri"/>
                <a:cs typeface="Calibri"/>
              </a:rPr>
              <a:t>a</a:t>
            </a:r>
            <a:r>
              <a:rPr sz="2800" spc="30" dirty="0">
                <a:solidFill>
                  <a:srgbClr val="5A6368"/>
                </a:solidFill>
                <a:latin typeface="Calibri"/>
                <a:cs typeface="Calibri"/>
              </a:rPr>
              <a:t>n</a:t>
            </a:r>
            <a:r>
              <a:rPr sz="2800" spc="20" dirty="0">
                <a:solidFill>
                  <a:srgbClr val="5A6368"/>
                </a:solidFill>
                <a:latin typeface="Calibri"/>
                <a:cs typeface="Calibri"/>
              </a:rPr>
              <a:t>c</a:t>
            </a:r>
            <a:r>
              <a:rPr sz="2800" spc="-35" dirty="0">
                <a:solidFill>
                  <a:srgbClr val="5A6368"/>
                </a:solidFill>
                <a:latin typeface="Calibri"/>
                <a:cs typeface="Calibri"/>
              </a:rPr>
              <a:t>e</a:t>
            </a:r>
            <a:r>
              <a:rPr sz="2800" spc="-10" dirty="0">
                <a:solidFill>
                  <a:srgbClr val="5A6368"/>
                </a:solidFill>
                <a:latin typeface="Calibri"/>
                <a:cs typeface="Calibri"/>
              </a:rPr>
              <a:t>r </a:t>
            </a:r>
            <a:r>
              <a:rPr sz="2800" spc="-25" dirty="0">
                <a:solidFill>
                  <a:srgbClr val="5A6368"/>
                </a:solidFill>
                <a:latin typeface="Calibri"/>
                <a:cs typeface="Calibri"/>
              </a:rPr>
              <a:t>i</a:t>
            </a:r>
            <a:r>
              <a:rPr sz="2800" spc="70" dirty="0">
                <a:solidFill>
                  <a:srgbClr val="5A6368"/>
                </a:solidFill>
                <a:latin typeface="Calibri"/>
                <a:cs typeface="Calibri"/>
              </a:rPr>
              <a:t>n</a:t>
            </a:r>
            <a:r>
              <a:rPr sz="2800" spc="-70" dirty="0">
                <a:solidFill>
                  <a:srgbClr val="5A6368"/>
                </a:solidFill>
                <a:latin typeface="Calibri"/>
                <a:cs typeface="Calibri"/>
              </a:rPr>
              <a:t> </a:t>
            </a:r>
            <a:r>
              <a:rPr sz="2800" spc="-20" dirty="0">
                <a:solidFill>
                  <a:srgbClr val="5A6368"/>
                </a:solidFill>
                <a:latin typeface="Calibri"/>
                <a:cs typeface="Calibri"/>
              </a:rPr>
              <a:t>t</a:t>
            </a:r>
            <a:r>
              <a:rPr sz="2800" spc="15" dirty="0">
                <a:solidFill>
                  <a:srgbClr val="5A6368"/>
                </a:solidFill>
                <a:latin typeface="Calibri"/>
                <a:cs typeface="Calibri"/>
              </a:rPr>
              <a:t>h</a:t>
            </a:r>
            <a:r>
              <a:rPr sz="2800" spc="-15" dirty="0">
                <a:solidFill>
                  <a:srgbClr val="5A6368"/>
                </a:solidFill>
                <a:latin typeface="Calibri"/>
                <a:cs typeface="Calibri"/>
              </a:rPr>
              <a:t>e</a:t>
            </a:r>
            <a:r>
              <a:rPr sz="2800" spc="-70" dirty="0">
                <a:solidFill>
                  <a:srgbClr val="5A6368"/>
                </a:solidFill>
                <a:latin typeface="Calibri"/>
                <a:cs typeface="Calibri"/>
              </a:rPr>
              <a:t> </a:t>
            </a:r>
            <a:r>
              <a:rPr sz="2800" spc="-75" dirty="0">
                <a:solidFill>
                  <a:srgbClr val="5A6368"/>
                </a:solidFill>
                <a:latin typeface="Calibri"/>
                <a:cs typeface="Calibri"/>
              </a:rPr>
              <a:t>U</a:t>
            </a:r>
            <a:r>
              <a:rPr sz="2800" spc="5" dirty="0">
                <a:solidFill>
                  <a:srgbClr val="5A6368"/>
                </a:solidFill>
                <a:latin typeface="Calibri"/>
                <a:cs typeface="Calibri"/>
              </a:rPr>
              <a:t>n</a:t>
            </a:r>
            <a:r>
              <a:rPr sz="2800" dirty="0">
                <a:solidFill>
                  <a:srgbClr val="5A6368"/>
                </a:solidFill>
                <a:latin typeface="Calibri"/>
                <a:cs typeface="Calibri"/>
              </a:rPr>
              <a:t>i</a:t>
            </a:r>
            <a:r>
              <a:rPr sz="2800" spc="-60" dirty="0">
                <a:solidFill>
                  <a:srgbClr val="5A6368"/>
                </a:solidFill>
                <a:latin typeface="Calibri"/>
                <a:cs typeface="Calibri"/>
              </a:rPr>
              <a:t>t</a:t>
            </a:r>
            <a:r>
              <a:rPr sz="2800" spc="-5" dirty="0">
                <a:solidFill>
                  <a:srgbClr val="5A6368"/>
                </a:solidFill>
                <a:latin typeface="Calibri"/>
                <a:cs typeface="Calibri"/>
              </a:rPr>
              <a:t>e</a:t>
            </a:r>
            <a:r>
              <a:rPr sz="2800" spc="70" dirty="0">
                <a:solidFill>
                  <a:srgbClr val="5A6368"/>
                </a:solidFill>
                <a:latin typeface="Calibri"/>
                <a:cs typeface="Calibri"/>
              </a:rPr>
              <a:t>d</a:t>
            </a:r>
            <a:r>
              <a:rPr sz="2800" spc="-70" dirty="0">
                <a:solidFill>
                  <a:srgbClr val="5A6368"/>
                </a:solidFill>
                <a:latin typeface="Calibri"/>
                <a:cs typeface="Calibri"/>
              </a:rPr>
              <a:t> </a:t>
            </a:r>
            <a:r>
              <a:rPr sz="2800" spc="55" dirty="0">
                <a:solidFill>
                  <a:srgbClr val="5A6368"/>
                </a:solidFill>
                <a:latin typeface="Calibri"/>
                <a:cs typeface="Calibri"/>
              </a:rPr>
              <a:t>S</a:t>
            </a:r>
            <a:r>
              <a:rPr sz="2800" spc="60" dirty="0">
                <a:solidFill>
                  <a:srgbClr val="5A6368"/>
                </a:solidFill>
                <a:latin typeface="Calibri"/>
                <a:cs typeface="Calibri"/>
              </a:rPr>
              <a:t>t</a:t>
            </a:r>
            <a:r>
              <a:rPr sz="2800" spc="30" dirty="0">
                <a:solidFill>
                  <a:srgbClr val="5A6368"/>
                </a:solidFill>
                <a:latin typeface="Calibri"/>
                <a:cs typeface="Calibri"/>
              </a:rPr>
              <a:t>a</a:t>
            </a:r>
            <a:r>
              <a:rPr sz="2800" spc="-60" dirty="0">
                <a:solidFill>
                  <a:srgbClr val="5A6368"/>
                </a:solidFill>
                <a:latin typeface="Calibri"/>
                <a:cs typeface="Calibri"/>
              </a:rPr>
              <a:t>t</a:t>
            </a:r>
            <a:r>
              <a:rPr sz="2800" spc="-10" dirty="0">
                <a:solidFill>
                  <a:srgbClr val="5A6368"/>
                </a:solidFill>
                <a:latin typeface="Calibri"/>
                <a:cs typeface="Calibri"/>
              </a:rPr>
              <a:t>e</a:t>
            </a:r>
            <a:r>
              <a:rPr sz="2800" spc="75" dirty="0">
                <a:solidFill>
                  <a:srgbClr val="5A6368"/>
                </a:solidFill>
                <a:latin typeface="Calibri"/>
                <a:cs typeface="Calibri"/>
              </a:rPr>
              <a:t>s</a:t>
            </a:r>
            <a:r>
              <a:rPr sz="2800" spc="-70" dirty="0">
                <a:solidFill>
                  <a:srgbClr val="5A6368"/>
                </a:solidFill>
                <a:latin typeface="Calibri"/>
                <a:cs typeface="Calibri"/>
              </a:rPr>
              <a:t> </a:t>
            </a:r>
            <a:r>
              <a:rPr sz="2800" spc="-20" dirty="0">
                <a:solidFill>
                  <a:srgbClr val="5A6368"/>
                </a:solidFill>
                <a:latin typeface="Calibri"/>
                <a:cs typeface="Calibri"/>
              </a:rPr>
              <a:t>e</a:t>
            </a:r>
            <a:r>
              <a:rPr sz="2800" dirty="0">
                <a:solidFill>
                  <a:srgbClr val="5A6368"/>
                </a:solidFill>
                <a:latin typeface="Calibri"/>
                <a:cs typeface="Calibri"/>
              </a:rPr>
              <a:t>xc</a:t>
            </a:r>
            <a:r>
              <a:rPr sz="2800" spc="-20" dirty="0">
                <a:solidFill>
                  <a:srgbClr val="5A6368"/>
                </a:solidFill>
                <a:latin typeface="Calibri"/>
                <a:cs typeface="Calibri"/>
              </a:rPr>
              <a:t>ee</a:t>
            </a:r>
            <a:r>
              <a:rPr sz="2800" spc="35" dirty="0">
                <a:solidFill>
                  <a:srgbClr val="5A6368"/>
                </a:solidFill>
                <a:latin typeface="Calibri"/>
                <a:cs typeface="Calibri"/>
              </a:rPr>
              <a:t>d</a:t>
            </a:r>
            <a:r>
              <a:rPr sz="2800" spc="75" dirty="0">
                <a:solidFill>
                  <a:srgbClr val="5A6368"/>
                </a:solidFill>
                <a:latin typeface="Calibri"/>
                <a:cs typeface="Calibri"/>
              </a:rPr>
              <a:t>s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2368786" y="3611004"/>
            <a:ext cx="1387475" cy="398780"/>
          </a:xfrm>
          <a:custGeom>
            <a:avLst/>
            <a:gdLst/>
            <a:ahLst/>
            <a:cxnLst/>
            <a:rect l="l" t="t" r="r" b="b"/>
            <a:pathLst>
              <a:path w="1387475" h="398779">
                <a:moveTo>
                  <a:pt x="734304" y="44301"/>
                </a:moveTo>
                <a:lnTo>
                  <a:pt x="370426" y="44301"/>
                </a:lnTo>
                <a:lnTo>
                  <a:pt x="415539" y="44668"/>
                </a:lnTo>
                <a:lnTo>
                  <a:pt x="461838" y="46348"/>
                </a:lnTo>
                <a:lnTo>
                  <a:pt x="509031" y="49517"/>
                </a:lnTo>
                <a:lnTo>
                  <a:pt x="556827" y="54351"/>
                </a:lnTo>
                <a:lnTo>
                  <a:pt x="604933" y="61027"/>
                </a:lnTo>
                <a:lnTo>
                  <a:pt x="653058" y="69721"/>
                </a:lnTo>
                <a:lnTo>
                  <a:pt x="700910" y="80609"/>
                </a:lnTo>
                <a:lnTo>
                  <a:pt x="748707" y="93766"/>
                </a:lnTo>
                <a:lnTo>
                  <a:pt x="796426" y="108891"/>
                </a:lnTo>
                <a:lnTo>
                  <a:pt x="843812" y="125698"/>
                </a:lnTo>
                <a:lnTo>
                  <a:pt x="890611" y="143905"/>
                </a:lnTo>
                <a:lnTo>
                  <a:pt x="936570" y="163228"/>
                </a:lnTo>
                <a:lnTo>
                  <a:pt x="981435" y="183383"/>
                </a:lnTo>
                <a:lnTo>
                  <a:pt x="1024951" y="204086"/>
                </a:lnTo>
                <a:lnTo>
                  <a:pt x="1066867" y="225054"/>
                </a:lnTo>
                <a:lnTo>
                  <a:pt x="1106927" y="246002"/>
                </a:lnTo>
                <a:lnTo>
                  <a:pt x="1144878" y="266648"/>
                </a:lnTo>
                <a:lnTo>
                  <a:pt x="1180466" y="286707"/>
                </a:lnTo>
                <a:lnTo>
                  <a:pt x="1213437" y="305896"/>
                </a:lnTo>
                <a:lnTo>
                  <a:pt x="1270515" y="340528"/>
                </a:lnTo>
                <a:lnTo>
                  <a:pt x="1314081" y="368274"/>
                </a:lnTo>
                <a:lnTo>
                  <a:pt x="1349656" y="392019"/>
                </a:lnTo>
                <a:lnTo>
                  <a:pt x="1356623" y="396890"/>
                </a:lnTo>
                <a:lnTo>
                  <a:pt x="1361322" y="398185"/>
                </a:lnTo>
                <a:lnTo>
                  <a:pt x="1365932" y="398020"/>
                </a:lnTo>
                <a:lnTo>
                  <a:pt x="1367908" y="397853"/>
                </a:lnTo>
                <a:lnTo>
                  <a:pt x="1376975" y="393401"/>
                </a:lnTo>
                <a:lnTo>
                  <a:pt x="1386914" y="379168"/>
                </a:lnTo>
                <a:lnTo>
                  <a:pt x="1385396" y="367539"/>
                </a:lnTo>
                <a:lnTo>
                  <a:pt x="1354981" y="342673"/>
                </a:lnTo>
                <a:lnTo>
                  <a:pt x="1318207" y="318747"/>
                </a:lnTo>
                <a:lnTo>
                  <a:pt x="1266596" y="286635"/>
                </a:lnTo>
                <a:lnTo>
                  <a:pt x="1202207" y="248649"/>
                </a:lnTo>
                <a:lnTo>
                  <a:pt x="1165864" y="228176"/>
                </a:lnTo>
                <a:lnTo>
                  <a:pt x="1127100" y="207102"/>
                </a:lnTo>
                <a:lnTo>
                  <a:pt x="1086170" y="185716"/>
                </a:lnTo>
                <a:lnTo>
                  <a:pt x="1043332" y="164307"/>
                </a:lnTo>
                <a:lnTo>
                  <a:pt x="998845" y="143163"/>
                </a:lnTo>
                <a:lnTo>
                  <a:pt x="952965" y="122575"/>
                </a:lnTo>
                <a:lnTo>
                  <a:pt x="905949" y="102831"/>
                </a:lnTo>
                <a:lnTo>
                  <a:pt x="858055" y="84220"/>
                </a:lnTo>
                <a:lnTo>
                  <a:pt x="809541" y="67031"/>
                </a:lnTo>
                <a:lnTo>
                  <a:pt x="760663" y="51554"/>
                </a:lnTo>
                <a:lnTo>
                  <a:pt x="734304" y="44301"/>
                </a:lnTo>
                <a:close/>
              </a:path>
              <a:path w="1387475" h="398779">
                <a:moveTo>
                  <a:pt x="373559" y="0"/>
                </a:moveTo>
                <a:lnTo>
                  <a:pt x="329091" y="679"/>
                </a:lnTo>
                <a:lnTo>
                  <a:pt x="286396" y="2364"/>
                </a:lnTo>
                <a:lnTo>
                  <a:pt x="245746" y="4879"/>
                </a:lnTo>
                <a:lnTo>
                  <a:pt x="207413" y="8050"/>
                </a:lnTo>
                <a:lnTo>
                  <a:pt x="138782" y="15658"/>
                </a:lnTo>
                <a:lnTo>
                  <a:pt x="82674" y="23788"/>
                </a:lnTo>
                <a:lnTo>
                  <a:pt x="41263" y="31042"/>
                </a:lnTo>
                <a:lnTo>
                  <a:pt x="3560" y="43693"/>
                </a:lnTo>
                <a:lnTo>
                  <a:pt x="0" y="54781"/>
                </a:lnTo>
                <a:lnTo>
                  <a:pt x="2234" y="70343"/>
                </a:lnTo>
                <a:lnTo>
                  <a:pt x="12072" y="77891"/>
                </a:lnTo>
                <a:lnTo>
                  <a:pt x="24762" y="78831"/>
                </a:lnTo>
                <a:lnTo>
                  <a:pt x="27883" y="78165"/>
                </a:lnTo>
                <a:lnTo>
                  <a:pt x="35987" y="76521"/>
                </a:lnTo>
                <a:lnTo>
                  <a:pt x="87269" y="67486"/>
                </a:lnTo>
                <a:lnTo>
                  <a:pt x="141013" y="59803"/>
                </a:lnTo>
                <a:lnTo>
                  <a:pt x="207678" y="52439"/>
                </a:lnTo>
                <a:lnTo>
                  <a:pt x="284927" y="46801"/>
                </a:lnTo>
                <a:lnTo>
                  <a:pt x="326792" y="45071"/>
                </a:lnTo>
                <a:lnTo>
                  <a:pt x="370426" y="44301"/>
                </a:lnTo>
                <a:lnTo>
                  <a:pt x="734304" y="44301"/>
                </a:lnTo>
                <a:lnTo>
                  <a:pt x="711679" y="38076"/>
                </a:lnTo>
                <a:lnTo>
                  <a:pt x="662401" y="26823"/>
                </a:lnTo>
                <a:lnTo>
                  <a:pt x="612995" y="17799"/>
                </a:lnTo>
                <a:lnTo>
                  <a:pt x="563733" y="10830"/>
                </a:lnTo>
                <a:lnTo>
                  <a:pt x="514887" y="5740"/>
                </a:lnTo>
                <a:lnTo>
                  <a:pt x="466728" y="2355"/>
                </a:lnTo>
                <a:lnTo>
                  <a:pt x="419528" y="500"/>
                </a:lnTo>
                <a:lnTo>
                  <a:pt x="373559" y="0"/>
                </a:lnTo>
                <a:close/>
              </a:path>
            </a:pathLst>
          </a:custGeom>
          <a:solidFill>
            <a:srgbClr val="303C4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725717" y="2987294"/>
            <a:ext cx="5012055" cy="1838325"/>
          </a:xfrm>
          <a:custGeom>
            <a:avLst/>
            <a:gdLst/>
            <a:ahLst/>
            <a:cxnLst/>
            <a:rect l="l" t="t" r="r" b="b"/>
            <a:pathLst>
              <a:path w="5012055" h="1838325">
                <a:moveTo>
                  <a:pt x="4869726" y="0"/>
                </a:moveTo>
                <a:lnTo>
                  <a:pt x="704320" y="146476"/>
                </a:lnTo>
                <a:lnTo>
                  <a:pt x="666278" y="156289"/>
                </a:lnTo>
                <a:lnTo>
                  <a:pt x="636024" y="181101"/>
                </a:lnTo>
                <a:lnTo>
                  <a:pt x="631739" y="187014"/>
                </a:lnTo>
                <a:lnTo>
                  <a:pt x="15154" y="964280"/>
                </a:lnTo>
                <a:lnTo>
                  <a:pt x="8884" y="975290"/>
                </a:lnTo>
                <a:lnTo>
                  <a:pt x="4273" y="986859"/>
                </a:lnTo>
                <a:lnTo>
                  <a:pt x="1313" y="998815"/>
                </a:lnTo>
                <a:lnTo>
                  <a:pt x="0" y="1010985"/>
                </a:lnTo>
                <a:lnTo>
                  <a:pt x="326" y="1023195"/>
                </a:lnTo>
                <a:lnTo>
                  <a:pt x="17913" y="1068974"/>
                </a:lnTo>
                <a:lnTo>
                  <a:pt x="688153" y="1802569"/>
                </a:lnTo>
                <a:lnTo>
                  <a:pt x="696934" y="1812397"/>
                </a:lnTo>
                <a:lnTo>
                  <a:pt x="729766" y="1832753"/>
                </a:lnTo>
                <a:lnTo>
                  <a:pt x="755234" y="1837859"/>
                </a:lnTo>
                <a:lnTo>
                  <a:pt x="4924136" y="1691507"/>
                </a:lnTo>
                <a:lnTo>
                  <a:pt x="4964412" y="1680539"/>
                </a:lnTo>
                <a:lnTo>
                  <a:pt x="4994711" y="1653860"/>
                </a:lnTo>
                <a:lnTo>
                  <a:pt x="5010599" y="1616226"/>
                </a:lnTo>
                <a:lnTo>
                  <a:pt x="5011926" y="1602068"/>
                </a:lnTo>
                <a:lnTo>
                  <a:pt x="4997408" y="1185412"/>
                </a:lnTo>
                <a:lnTo>
                  <a:pt x="669738" y="1185412"/>
                </a:lnTo>
                <a:lnTo>
                  <a:pt x="654073" y="1185325"/>
                </a:lnTo>
                <a:lnTo>
                  <a:pt x="609114" y="1177790"/>
                </a:lnTo>
                <a:lnTo>
                  <a:pt x="568273" y="1160339"/>
                </a:lnTo>
                <a:lnTo>
                  <a:pt x="532922" y="1134252"/>
                </a:lnTo>
                <a:lnTo>
                  <a:pt x="504434" y="1100807"/>
                </a:lnTo>
                <a:lnTo>
                  <a:pt x="484180" y="1061283"/>
                </a:lnTo>
                <a:lnTo>
                  <a:pt x="473532" y="1016959"/>
                </a:lnTo>
                <a:lnTo>
                  <a:pt x="472354" y="1001338"/>
                </a:lnTo>
                <a:lnTo>
                  <a:pt x="472440" y="985674"/>
                </a:lnTo>
                <a:lnTo>
                  <a:pt x="479970" y="940715"/>
                </a:lnTo>
                <a:lnTo>
                  <a:pt x="497418" y="899874"/>
                </a:lnTo>
                <a:lnTo>
                  <a:pt x="523504" y="864523"/>
                </a:lnTo>
                <a:lnTo>
                  <a:pt x="556948" y="836034"/>
                </a:lnTo>
                <a:lnTo>
                  <a:pt x="596471" y="815780"/>
                </a:lnTo>
                <a:lnTo>
                  <a:pt x="640795" y="805132"/>
                </a:lnTo>
                <a:lnTo>
                  <a:pt x="656415" y="803955"/>
                </a:lnTo>
                <a:lnTo>
                  <a:pt x="4984117" y="803955"/>
                </a:lnTo>
                <a:lnTo>
                  <a:pt x="4959163" y="87789"/>
                </a:lnTo>
                <a:lnTo>
                  <a:pt x="4948193" y="47510"/>
                </a:lnTo>
                <a:lnTo>
                  <a:pt x="4921514" y="17211"/>
                </a:lnTo>
                <a:lnTo>
                  <a:pt x="4883881" y="1325"/>
                </a:lnTo>
                <a:lnTo>
                  <a:pt x="4869726" y="0"/>
                </a:lnTo>
                <a:close/>
              </a:path>
              <a:path w="5012055" h="1838325">
                <a:moveTo>
                  <a:pt x="4984117" y="803955"/>
                </a:moveTo>
                <a:lnTo>
                  <a:pt x="656415" y="803955"/>
                </a:lnTo>
                <a:lnTo>
                  <a:pt x="672080" y="804040"/>
                </a:lnTo>
                <a:lnTo>
                  <a:pt x="687439" y="805370"/>
                </a:lnTo>
                <a:lnTo>
                  <a:pt x="731178" y="816348"/>
                </a:lnTo>
                <a:lnTo>
                  <a:pt x="770342" y="836817"/>
                </a:lnTo>
                <a:lnTo>
                  <a:pt x="803557" y="865498"/>
                </a:lnTo>
                <a:lnTo>
                  <a:pt x="829453" y="901111"/>
                </a:lnTo>
                <a:lnTo>
                  <a:pt x="846658" y="942376"/>
                </a:lnTo>
                <a:lnTo>
                  <a:pt x="853622" y="985674"/>
                </a:lnTo>
                <a:lnTo>
                  <a:pt x="853713" y="1003680"/>
                </a:lnTo>
                <a:lnTo>
                  <a:pt x="852384" y="1019040"/>
                </a:lnTo>
                <a:lnTo>
                  <a:pt x="841406" y="1062779"/>
                </a:lnTo>
                <a:lnTo>
                  <a:pt x="820936" y="1101943"/>
                </a:lnTo>
                <a:lnTo>
                  <a:pt x="792256" y="1135160"/>
                </a:lnTo>
                <a:lnTo>
                  <a:pt x="756643" y="1161058"/>
                </a:lnTo>
                <a:lnTo>
                  <a:pt x="715377" y="1178266"/>
                </a:lnTo>
                <a:lnTo>
                  <a:pt x="669738" y="1185412"/>
                </a:lnTo>
                <a:lnTo>
                  <a:pt x="4997408" y="1185412"/>
                </a:lnTo>
                <a:lnTo>
                  <a:pt x="4984117" y="803955"/>
                </a:lnTo>
                <a:close/>
              </a:path>
            </a:pathLst>
          </a:custGeom>
          <a:solidFill>
            <a:srgbClr val="C338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670180" y="3194137"/>
            <a:ext cx="3898900" cy="1424305"/>
          </a:xfrm>
          <a:custGeom>
            <a:avLst/>
            <a:gdLst/>
            <a:ahLst/>
            <a:cxnLst/>
            <a:rect l="l" t="t" r="r" b="b"/>
            <a:pathLst>
              <a:path w="3898900" h="1424304">
                <a:moveTo>
                  <a:pt x="3792560" y="0"/>
                </a:moveTo>
                <a:lnTo>
                  <a:pt x="75144" y="129563"/>
                </a:lnTo>
                <a:lnTo>
                  <a:pt x="26565" y="135256"/>
                </a:lnTo>
                <a:lnTo>
                  <a:pt x="1822" y="164547"/>
                </a:lnTo>
                <a:lnTo>
                  <a:pt x="0" y="195576"/>
                </a:lnTo>
                <a:lnTo>
                  <a:pt x="441" y="216564"/>
                </a:lnTo>
                <a:lnTo>
                  <a:pt x="39132" y="1325286"/>
                </a:lnTo>
                <a:lnTo>
                  <a:pt x="41168" y="1368939"/>
                </a:lnTo>
                <a:lnTo>
                  <a:pt x="49940" y="1407472"/>
                </a:lnTo>
                <a:lnTo>
                  <a:pt x="88837" y="1423961"/>
                </a:lnTo>
                <a:lnTo>
                  <a:pt x="106042" y="1424299"/>
                </a:lnTo>
                <a:lnTo>
                  <a:pt x="127026" y="1423858"/>
                </a:lnTo>
                <a:lnTo>
                  <a:pt x="3823458" y="1294735"/>
                </a:lnTo>
                <a:lnTo>
                  <a:pt x="3872037" y="1289042"/>
                </a:lnTo>
                <a:lnTo>
                  <a:pt x="3896780" y="1259752"/>
                </a:lnTo>
                <a:lnTo>
                  <a:pt x="3898602" y="1228722"/>
                </a:lnTo>
                <a:lnTo>
                  <a:pt x="3898160" y="1207735"/>
                </a:lnTo>
                <a:lnTo>
                  <a:pt x="3859470" y="99012"/>
                </a:lnTo>
                <a:lnTo>
                  <a:pt x="3857439" y="55357"/>
                </a:lnTo>
                <a:lnTo>
                  <a:pt x="3848670" y="16824"/>
                </a:lnTo>
                <a:lnTo>
                  <a:pt x="3809768" y="337"/>
                </a:lnTo>
                <a:lnTo>
                  <a:pt x="379256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195522" y="3788695"/>
            <a:ext cx="386715" cy="386715"/>
          </a:xfrm>
          <a:custGeom>
            <a:avLst/>
            <a:gdLst/>
            <a:ahLst/>
            <a:cxnLst/>
            <a:rect l="l" t="t" r="r" b="b"/>
            <a:pathLst>
              <a:path w="386714" h="386714">
                <a:moveTo>
                  <a:pt x="186524" y="0"/>
                </a:moveTo>
                <a:lnTo>
                  <a:pt x="140332" y="7247"/>
                </a:lnTo>
                <a:lnTo>
                  <a:pt x="98536" y="24705"/>
                </a:lnTo>
                <a:lnTo>
                  <a:pt x="62443" y="50973"/>
                </a:lnTo>
                <a:lnTo>
                  <a:pt x="33358" y="84651"/>
                </a:lnTo>
                <a:lnTo>
                  <a:pt x="12588" y="124336"/>
                </a:lnTo>
                <a:lnTo>
                  <a:pt x="1441" y="168629"/>
                </a:lnTo>
                <a:lnTo>
                  <a:pt x="0" y="200025"/>
                </a:lnTo>
                <a:lnTo>
                  <a:pt x="1194" y="215831"/>
                </a:lnTo>
                <a:lnTo>
                  <a:pt x="12001" y="260706"/>
                </a:lnTo>
                <a:lnTo>
                  <a:pt x="32551" y="300748"/>
                </a:lnTo>
                <a:lnTo>
                  <a:pt x="61445" y="334649"/>
                </a:lnTo>
                <a:lnTo>
                  <a:pt x="97281" y="361106"/>
                </a:lnTo>
                <a:lnTo>
                  <a:pt x="138658" y="378811"/>
                </a:lnTo>
                <a:lnTo>
                  <a:pt x="184174" y="386460"/>
                </a:lnTo>
                <a:lnTo>
                  <a:pt x="200025" y="386549"/>
                </a:lnTo>
                <a:lnTo>
                  <a:pt x="215831" y="385355"/>
                </a:lnTo>
                <a:lnTo>
                  <a:pt x="260706" y="374549"/>
                </a:lnTo>
                <a:lnTo>
                  <a:pt x="300748" y="354000"/>
                </a:lnTo>
                <a:lnTo>
                  <a:pt x="327232" y="332478"/>
                </a:lnTo>
                <a:lnTo>
                  <a:pt x="192149" y="332478"/>
                </a:lnTo>
                <a:lnTo>
                  <a:pt x="178422" y="331691"/>
                </a:lnTo>
                <a:lnTo>
                  <a:pt x="139708" y="321534"/>
                </a:lnTo>
                <a:lnTo>
                  <a:pt x="106111" y="300678"/>
                </a:lnTo>
                <a:lnTo>
                  <a:pt x="79450" y="270400"/>
                </a:lnTo>
                <a:lnTo>
                  <a:pt x="61545" y="231976"/>
                </a:lnTo>
                <a:lnTo>
                  <a:pt x="54218" y="186685"/>
                </a:lnTo>
                <a:lnTo>
                  <a:pt x="55603" y="172556"/>
                </a:lnTo>
                <a:lnTo>
                  <a:pt x="67793" y="133038"/>
                </a:lnTo>
                <a:lnTo>
                  <a:pt x="90555" y="99415"/>
                </a:lnTo>
                <a:lnTo>
                  <a:pt x="121979" y="73736"/>
                </a:lnTo>
                <a:lnTo>
                  <a:pt x="160156" y="58048"/>
                </a:lnTo>
                <a:lnTo>
                  <a:pt x="188417" y="54152"/>
                </a:lnTo>
                <a:lnTo>
                  <a:pt x="327342" y="54152"/>
                </a:lnTo>
                <a:lnTo>
                  <a:pt x="325108" y="51904"/>
                </a:lnTo>
                <a:lnTo>
                  <a:pt x="289273" y="25446"/>
                </a:lnTo>
                <a:lnTo>
                  <a:pt x="247896" y="7739"/>
                </a:lnTo>
                <a:lnTo>
                  <a:pt x="202376" y="89"/>
                </a:lnTo>
                <a:lnTo>
                  <a:pt x="186524" y="0"/>
                </a:lnTo>
                <a:close/>
              </a:path>
              <a:path w="386714" h="386714">
                <a:moveTo>
                  <a:pt x="327342" y="54152"/>
                </a:moveTo>
                <a:lnTo>
                  <a:pt x="188417" y="54152"/>
                </a:lnTo>
                <a:lnTo>
                  <a:pt x="201263" y="54291"/>
                </a:lnTo>
                <a:lnTo>
                  <a:pt x="215264" y="55802"/>
                </a:lnTo>
                <a:lnTo>
                  <a:pt x="254398" y="68275"/>
                </a:lnTo>
                <a:lnTo>
                  <a:pt x="287664" y="91257"/>
                </a:lnTo>
                <a:lnTo>
                  <a:pt x="313060" y="122949"/>
                </a:lnTo>
                <a:lnTo>
                  <a:pt x="328579" y="161556"/>
                </a:lnTo>
                <a:lnTo>
                  <a:pt x="332449" y="190246"/>
                </a:lnTo>
                <a:lnTo>
                  <a:pt x="332049" y="204324"/>
                </a:lnTo>
                <a:lnTo>
                  <a:pt x="322768" y="244113"/>
                </a:lnTo>
                <a:lnTo>
                  <a:pt x="302577" y="278743"/>
                </a:lnTo>
                <a:lnTo>
                  <a:pt x="273036" y="306294"/>
                </a:lnTo>
                <a:lnTo>
                  <a:pt x="235706" y="324845"/>
                </a:lnTo>
                <a:lnTo>
                  <a:pt x="192149" y="332478"/>
                </a:lnTo>
                <a:lnTo>
                  <a:pt x="327232" y="332478"/>
                </a:lnTo>
                <a:lnTo>
                  <a:pt x="353195" y="301903"/>
                </a:lnTo>
                <a:lnTo>
                  <a:pt x="373962" y="262218"/>
                </a:lnTo>
                <a:lnTo>
                  <a:pt x="385089" y="218041"/>
                </a:lnTo>
                <a:lnTo>
                  <a:pt x="386549" y="186524"/>
                </a:lnTo>
                <a:lnTo>
                  <a:pt x="385355" y="170719"/>
                </a:lnTo>
                <a:lnTo>
                  <a:pt x="374549" y="125847"/>
                </a:lnTo>
                <a:lnTo>
                  <a:pt x="354000" y="85807"/>
                </a:lnTo>
                <a:lnTo>
                  <a:pt x="335580" y="62443"/>
                </a:lnTo>
                <a:lnTo>
                  <a:pt x="327342" y="5415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141539" y="3116899"/>
            <a:ext cx="2216785" cy="948055"/>
          </a:xfrm>
          <a:custGeom>
            <a:avLst/>
            <a:gdLst/>
            <a:ahLst/>
            <a:cxnLst/>
            <a:rect l="l" t="t" r="r" b="b"/>
            <a:pathLst>
              <a:path w="2216785" h="948054">
                <a:moveTo>
                  <a:pt x="23522" y="0"/>
                </a:moveTo>
                <a:lnTo>
                  <a:pt x="11870" y="1752"/>
                </a:lnTo>
                <a:lnTo>
                  <a:pt x="2540" y="14279"/>
                </a:lnTo>
                <a:lnTo>
                  <a:pt x="0" y="25407"/>
                </a:lnTo>
                <a:lnTo>
                  <a:pt x="3062" y="34566"/>
                </a:lnTo>
                <a:lnTo>
                  <a:pt x="38758" y="63193"/>
                </a:lnTo>
                <a:lnTo>
                  <a:pt x="69205" y="86502"/>
                </a:lnTo>
                <a:lnTo>
                  <a:pt x="107864" y="115287"/>
                </a:lnTo>
                <a:lnTo>
                  <a:pt x="154050" y="148682"/>
                </a:lnTo>
                <a:lnTo>
                  <a:pt x="207078" y="185818"/>
                </a:lnTo>
                <a:lnTo>
                  <a:pt x="266263" y="225831"/>
                </a:lnTo>
                <a:lnTo>
                  <a:pt x="330920" y="267853"/>
                </a:lnTo>
                <a:lnTo>
                  <a:pt x="365087" y="289346"/>
                </a:lnTo>
                <a:lnTo>
                  <a:pt x="400364" y="311017"/>
                </a:lnTo>
                <a:lnTo>
                  <a:pt x="436668" y="332757"/>
                </a:lnTo>
                <a:lnTo>
                  <a:pt x="485925" y="361352"/>
                </a:lnTo>
                <a:lnTo>
                  <a:pt x="534437" y="388485"/>
                </a:lnTo>
                <a:lnTo>
                  <a:pt x="582195" y="414154"/>
                </a:lnTo>
                <a:lnTo>
                  <a:pt x="629196" y="438357"/>
                </a:lnTo>
                <a:lnTo>
                  <a:pt x="675432" y="461092"/>
                </a:lnTo>
                <a:lnTo>
                  <a:pt x="720899" y="482357"/>
                </a:lnTo>
                <a:lnTo>
                  <a:pt x="765589" y="502149"/>
                </a:lnTo>
                <a:lnTo>
                  <a:pt x="809497" y="520467"/>
                </a:lnTo>
                <a:lnTo>
                  <a:pt x="852618" y="537308"/>
                </a:lnTo>
                <a:lnTo>
                  <a:pt x="894946" y="552671"/>
                </a:lnTo>
                <a:lnTo>
                  <a:pt x="936473" y="566554"/>
                </a:lnTo>
                <a:lnTo>
                  <a:pt x="977196" y="578954"/>
                </a:lnTo>
                <a:lnTo>
                  <a:pt x="1017107" y="589870"/>
                </a:lnTo>
                <a:lnTo>
                  <a:pt x="1056202" y="599299"/>
                </a:lnTo>
                <a:lnTo>
                  <a:pt x="1094473" y="607239"/>
                </a:lnTo>
                <a:lnTo>
                  <a:pt x="1168524" y="618646"/>
                </a:lnTo>
                <a:lnTo>
                  <a:pt x="1239212" y="624073"/>
                </a:lnTo>
                <a:lnTo>
                  <a:pt x="1353735" y="624557"/>
                </a:lnTo>
                <a:lnTo>
                  <a:pt x="1429281" y="625958"/>
                </a:lnTo>
                <a:lnTo>
                  <a:pt x="1500072" y="628657"/>
                </a:lnTo>
                <a:lnTo>
                  <a:pt x="1566263" y="632566"/>
                </a:lnTo>
                <a:lnTo>
                  <a:pt x="1628008" y="637600"/>
                </a:lnTo>
                <a:lnTo>
                  <a:pt x="1685462" y="643671"/>
                </a:lnTo>
                <a:lnTo>
                  <a:pt x="1738778" y="650692"/>
                </a:lnTo>
                <a:lnTo>
                  <a:pt x="1788112" y="658579"/>
                </a:lnTo>
                <a:lnTo>
                  <a:pt x="1833618" y="667243"/>
                </a:lnTo>
                <a:lnTo>
                  <a:pt x="1875451" y="676598"/>
                </a:lnTo>
                <a:lnTo>
                  <a:pt x="1913764" y="686558"/>
                </a:lnTo>
                <a:lnTo>
                  <a:pt x="1980449" y="707946"/>
                </a:lnTo>
                <a:lnTo>
                  <a:pt x="2034911" y="730715"/>
                </a:lnTo>
                <a:lnTo>
                  <a:pt x="2078384" y="754171"/>
                </a:lnTo>
                <a:lnTo>
                  <a:pt x="2112103" y="777623"/>
                </a:lnTo>
                <a:lnTo>
                  <a:pt x="2143987" y="807647"/>
                </a:lnTo>
                <a:lnTo>
                  <a:pt x="2168710" y="848144"/>
                </a:lnTo>
                <a:lnTo>
                  <a:pt x="2173363" y="873618"/>
                </a:lnTo>
                <a:lnTo>
                  <a:pt x="2172757" y="886278"/>
                </a:lnTo>
                <a:lnTo>
                  <a:pt x="2167019" y="901836"/>
                </a:lnTo>
                <a:lnTo>
                  <a:pt x="2159770" y="911469"/>
                </a:lnTo>
                <a:lnTo>
                  <a:pt x="2150202" y="917223"/>
                </a:lnTo>
                <a:lnTo>
                  <a:pt x="2149631" y="917617"/>
                </a:lnTo>
                <a:lnTo>
                  <a:pt x="2149021" y="917947"/>
                </a:lnTo>
                <a:lnTo>
                  <a:pt x="2155756" y="928874"/>
                </a:lnTo>
                <a:lnTo>
                  <a:pt x="2163646" y="938915"/>
                </a:lnTo>
                <a:lnTo>
                  <a:pt x="2172607" y="947979"/>
                </a:lnTo>
                <a:lnTo>
                  <a:pt x="2185880" y="942880"/>
                </a:lnTo>
                <a:lnTo>
                  <a:pt x="2210606" y="913796"/>
                </a:lnTo>
                <a:lnTo>
                  <a:pt x="2216460" y="872811"/>
                </a:lnTo>
                <a:lnTo>
                  <a:pt x="2215623" y="859881"/>
                </a:lnTo>
                <a:lnTo>
                  <a:pt x="2202363" y="814773"/>
                </a:lnTo>
                <a:lnTo>
                  <a:pt x="2180309" y="782545"/>
                </a:lnTo>
                <a:lnTo>
                  <a:pt x="2144941" y="748537"/>
                </a:lnTo>
                <a:lnTo>
                  <a:pt x="2104061" y="719901"/>
                </a:lnTo>
                <a:lnTo>
                  <a:pt x="2053869" y="692582"/>
                </a:lnTo>
                <a:lnTo>
                  <a:pt x="1993300" y="667085"/>
                </a:lnTo>
                <a:lnTo>
                  <a:pt x="1921285" y="643916"/>
                </a:lnTo>
                <a:lnTo>
                  <a:pt x="1880652" y="633362"/>
                </a:lnTo>
                <a:lnTo>
                  <a:pt x="1836757" y="623579"/>
                </a:lnTo>
                <a:lnTo>
                  <a:pt x="1789467" y="614630"/>
                </a:lnTo>
                <a:lnTo>
                  <a:pt x="1738649" y="606579"/>
                </a:lnTo>
                <a:lnTo>
                  <a:pt x="1684168" y="599489"/>
                </a:lnTo>
                <a:lnTo>
                  <a:pt x="1625893" y="593423"/>
                </a:lnTo>
                <a:lnTo>
                  <a:pt x="1563688" y="588444"/>
                </a:lnTo>
                <a:lnTo>
                  <a:pt x="1497421" y="584615"/>
                </a:lnTo>
                <a:lnTo>
                  <a:pt x="1426958" y="581999"/>
                </a:lnTo>
                <a:lnTo>
                  <a:pt x="1352201" y="580661"/>
                </a:lnTo>
                <a:lnTo>
                  <a:pt x="1272898" y="580660"/>
                </a:lnTo>
                <a:lnTo>
                  <a:pt x="1194000" y="577118"/>
                </a:lnTo>
                <a:lnTo>
                  <a:pt x="1112808" y="565753"/>
                </a:lnTo>
                <a:lnTo>
                  <a:pt x="1030016" y="547427"/>
                </a:lnTo>
                <a:lnTo>
                  <a:pt x="946302" y="523000"/>
                </a:lnTo>
                <a:lnTo>
                  <a:pt x="862342" y="493332"/>
                </a:lnTo>
                <a:lnTo>
                  <a:pt x="778816" y="459286"/>
                </a:lnTo>
                <a:lnTo>
                  <a:pt x="696402" y="421720"/>
                </a:lnTo>
                <a:lnTo>
                  <a:pt x="615777" y="381496"/>
                </a:lnTo>
                <a:lnTo>
                  <a:pt x="537619" y="339474"/>
                </a:lnTo>
                <a:lnTo>
                  <a:pt x="462607" y="296516"/>
                </a:lnTo>
                <a:lnTo>
                  <a:pt x="391419" y="253481"/>
                </a:lnTo>
                <a:lnTo>
                  <a:pt x="324733" y="211230"/>
                </a:lnTo>
                <a:lnTo>
                  <a:pt x="263227" y="170625"/>
                </a:lnTo>
                <a:lnTo>
                  <a:pt x="207578" y="132525"/>
                </a:lnTo>
                <a:lnTo>
                  <a:pt x="158465" y="97791"/>
                </a:lnTo>
                <a:lnTo>
                  <a:pt x="116567" y="67285"/>
                </a:lnTo>
                <a:lnTo>
                  <a:pt x="82561" y="41866"/>
                </a:lnTo>
                <a:lnTo>
                  <a:pt x="40936" y="9733"/>
                </a:lnTo>
                <a:lnTo>
                  <a:pt x="34675" y="4741"/>
                </a:lnTo>
                <a:lnTo>
                  <a:pt x="23522" y="0"/>
                </a:lnTo>
                <a:close/>
              </a:path>
              <a:path w="2216785" h="948054">
                <a:moveTo>
                  <a:pt x="1352166" y="580660"/>
                </a:moveTo>
                <a:lnTo>
                  <a:pt x="1272912" y="580661"/>
                </a:lnTo>
                <a:lnTo>
                  <a:pt x="1352201" y="580661"/>
                </a:lnTo>
                <a:close/>
              </a:path>
            </a:pathLst>
          </a:custGeom>
          <a:solidFill>
            <a:srgbClr val="303C4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245417" y="3838680"/>
            <a:ext cx="287020" cy="287020"/>
          </a:xfrm>
          <a:custGeom>
            <a:avLst/>
            <a:gdLst/>
            <a:ahLst/>
            <a:cxnLst/>
            <a:rect l="l" t="t" r="r" b="b"/>
            <a:pathLst>
              <a:path w="287020" h="287020">
                <a:moveTo>
                  <a:pt x="28069" y="73243"/>
                </a:moveTo>
                <a:lnTo>
                  <a:pt x="2904" y="116422"/>
                </a:lnTo>
                <a:lnTo>
                  <a:pt x="0" y="143209"/>
                </a:lnTo>
                <a:lnTo>
                  <a:pt x="1201" y="158200"/>
                </a:lnTo>
                <a:lnTo>
                  <a:pt x="12497" y="199711"/>
                </a:lnTo>
                <a:lnTo>
                  <a:pt x="33908" y="234838"/>
                </a:lnTo>
                <a:lnTo>
                  <a:pt x="63603" y="262054"/>
                </a:lnTo>
                <a:lnTo>
                  <a:pt x="99753" y="279834"/>
                </a:lnTo>
                <a:lnTo>
                  <a:pt x="140528" y="286649"/>
                </a:lnTo>
                <a:lnTo>
                  <a:pt x="155852" y="285469"/>
                </a:lnTo>
                <a:lnTo>
                  <a:pt x="198106" y="274369"/>
                </a:lnTo>
                <a:lnTo>
                  <a:pt x="232797" y="253973"/>
                </a:lnTo>
                <a:lnTo>
                  <a:pt x="143998" y="253973"/>
                </a:lnTo>
                <a:lnTo>
                  <a:pt x="129393" y="252950"/>
                </a:lnTo>
                <a:lnTo>
                  <a:pt x="83924" y="237690"/>
                </a:lnTo>
                <a:lnTo>
                  <a:pt x="49201" y="203067"/>
                </a:lnTo>
                <a:lnTo>
                  <a:pt x="34069" y="165610"/>
                </a:lnTo>
                <a:lnTo>
                  <a:pt x="32207" y="139060"/>
                </a:lnTo>
                <a:lnTo>
                  <a:pt x="33488" y="125555"/>
                </a:lnTo>
                <a:lnTo>
                  <a:pt x="35975" y="113407"/>
                </a:lnTo>
                <a:lnTo>
                  <a:pt x="39580" y="102356"/>
                </a:lnTo>
                <a:lnTo>
                  <a:pt x="44214" y="92143"/>
                </a:lnTo>
                <a:lnTo>
                  <a:pt x="36865" y="82582"/>
                </a:lnTo>
                <a:lnTo>
                  <a:pt x="28069" y="73243"/>
                </a:lnTo>
                <a:close/>
              </a:path>
              <a:path w="287020" h="287020">
                <a:moveTo>
                  <a:pt x="232947" y="32471"/>
                </a:moveTo>
                <a:lnTo>
                  <a:pt x="129319" y="32471"/>
                </a:lnTo>
                <a:lnTo>
                  <a:pt x="145146" y="32657"/>
                </a:lnTo>
                <a:lnTo>
                  <a:pt x="160223" y="34487"/>
                </a:lnTo>
                <a:lnTo>
                  <a:pt x="200187" y="48859"/>
                </a:lnTo>
                <a:lnTo>
                  <a:pt x="230659" y="74520"/>
                </a:lnTo>
                <a:lnTo>
                  <a:pt x="249587" y="108849"/>
                </a:lnTo>
                <a:lnTo>
                  <a:pt x="254780" y="135258"/>
                </a:lnTo>
                <a:lnTo>
                  <a:pt x="254439" y="150246"/>
                </a:lnTo>
                <a:lnTo>
                  <a:pt x="243519" y="191222"/>
                </a:lnTo>
                <a:lnTo>
                  <a:pt x="219950" y="224125"/>
                </a:lnTo>
                <a:lnTo>
                  <a:pt x="186548" y="246267"/>
                </a:lnTo>
                <a:lnTo>
                  <a:pt x="143998" y="253973"/>
                </a:lnTo>
                <a:lnTo>
                  <a:pt x="232797" y="253973"/>
                </a:lnTo>
                <a:lnTo>
                  <a:pt x="261260" y="224084"/>
                </a:lnTo>
                <a:lnTo>
                  <a:pt x="279381" y="188461"/>
                </a:lnTo>
                <a:lnTo>
                  <a:pt x="286680" y="148226"/>
                </a:lnTo>
                <a:lnTo>
                  <a:pt x="285522" y="132655"/>
                </a:lnTo>
                <a:lnTo>
                  <a:pt x="274579" y="89844"/>
                </a:lnTo>
                <a:lnTo>
                  <a:pt x="253792" y="53888"/>
                </a:lnTo>
                <a:lnTo>
                  <a:pt x="235328" y="34363"/>
                </a:lnTo>
                <a:lnTo>
                  <a:pt x="232947" y="32471"/>
                </a:lnTo>
                <a:close/>
              </a:path>
              <a:path w="287020" h="287020">
                <a:moveTo>
                  <a:pt x="138376" y="0"/>
                </a:moveTo>
                <a:lnTo>
                  <a:pt x="99409" y="6816"/>
                </a:lnTo>
                <a:lnTo>
                  <a:pt x="64909" y="23370"/>
                </a:lnTo>
                <a:lnTo>
                  <a:pt x="54648" y="30776"/>
                </a:lnTo>
                <a:lnTo>
                  <a:pt x="61051" y="42447"/>
                </a:lnTo>
                <a:lnTo>
                  <a:pt x="68939" y="52183"/>
                </a:lnTo>
                <a:lnTo>
                  <a:pt x="80571" y="46971"/>
                </a:lnTo>
                <a:lnTo>
                  <a:pt x="92374" y="42161"/>
                </a:lnTo>
                <a:lnTo>
                  <a:pt x="104400" y="37986"/>
                </a:lnTo>
                <a:lnTo>
                  <a:pt x="116698" y="34678"/>
                </a:lnTo>
                <a:lnTo>
                  <a:pt x="129319" y="32471"/>
                </a:lnTo>
                <a:lnTo>
                  <a:pt x="232947" y="32471"/>
                </a:lnTo>
                <a:lnTo>
                  <a:pt x="224908" y="26078"/>
                </a:lnTo>
                <a:lnTo>
                  <a:pt x="189672" y="7703"/>
                </a:lnTo>
                <a:lnTo>
                  <a:pt x="149832" y="54"/>
                </a:lnTo>
                <a:lnTo>
                  <a:pt x="138376" y="0"/>
                </a:lnTo>
                <a:close/>
              </a:path>
            </a:pathLst>
          </a:custGeom>
          <a:solidFill>
            <a:srgbClr val="303C4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 rot="21480000">
            <a:off x="4556855" y="3367113"/>
            <a:ext cx="2418838" cy="10350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8150" b="1" spc="-825" dirty="0">
                <a:solidFill>
                  <a:srgbClr val="C3383F"/>
                </a:solidFill>
                <a:latin typeface="Trebuchet MS"/>
                <a:cs typeface="Trebuchet MS"/>
              </a:rPr>
              <a:t>$</a:t>
            </a:r>
            <a:r>
              <a:rPr sz="8150" b="1" spc="-755" dirty="0">
                <a:solidFill>
                  <a:srgbClr val="C3383F"/>
                </a:solidFill>
                <a:latin typeface="Trebuchet MS"/>
                <a:cs typeface="Trebuchet MS"/>
              </a:rPr>
              <a:t>2</a:t>
            </a:r>
            <a:r>
              <a:rPr sz="8150" b="1" spc="-865" dirty="0">
                <a:solidFill>
                  <a:srgbClr val="C3383F"/>
                </a:solidFill>
                <a:latin typeface="Trebuchet MS"/>
                <a:cs typeface="Trebuchet MS"/>
              </a:rPr>
              <a:t>26</a:t>
            </a:r>
            <a:endParaRPr sz="8150">
              <a:latin typeface="Trebuchet MS"/>
              <a:cs typeface="Trebuchet MS"/>
            </a:endParaRPr>
          </a:p>
        </p:txBody>
      </p:sp>
      <p:sp>
        <p:nvSpPr>
          <p:cNvPr id="29" name="object 29"/>
          <p:cNvSpPr txBox="1"/>
          <p:nvPr/>
        </p:nvSpPr>
        <p:spPr>
          <a:xfrm rot="21540000">
            <a:off x="6821320" y="3678460"/>
            <a:ext cx="1693724" cy="596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4700" b="1" spc="-145" dirty="0">
                <a:solidFill>
                  <a:srgbClr val="C3383F"/>
                </a:solidFill>
                <a:latin typeface="Calibri"/>
                <a:cs typeface="Calibri"/>
              </a:rPr>
              <a:t>bi</a:t>
            </a:r>
            <a:r>
              <a:rPr sz="4700" b="1" spc="-75" dirty="0">
                <a:solidFill>
                  <a:srgbClr val="C3383F"/>
                </a:solidFill>
                <a:latin typeface="Calibri"/>
                <a:cs typeface="Calibri"/>
              </a:rPr>
              <a:t>l</a:t>
            </a:r>
            <a:r>
              <a:rPr sz="4700" b="1" spc="-150" dirty="0">
                <a:solidFill>
                  <a:srgbClr val="C3383F"/>
                </a:solidFill>
                <a:latin typeface="Calibri"/>
                <a:cs typeface="Calibri"/>
              </a:rPr>
              <a:t>l</a:t>
            </a:r>
            <a:r>
              <a:rPr sz="7050" b="1" spc="-217" baseline="1182" dirty="0">
                <a:solidFill>
                  <a:srgbClr val="C3383F"/>
                </a:solidFill>
                <a:latin typeface="Calibri"/>
                <a:cs typeface="Calibri"/>
              </a:rPr>
              <a:t>i</a:t>
            </a:r>
            <a:r>
              <a:rPr sz="7050" b="1" spc="-247" baseline="1182" dirty="0">
                <a:solidFill>
                  <a:srgbClr val="C3383F"/>
                </a:solidFill>
                <a:latin typeface="Calibri"/>
                <a:cs typeface="Calibri"/>
              </a:rPr>
              <a:t>o</a:t>
            </a:r>
            <a:r>
              <a:rPr sz="7050" b="1" spc="150" baseline="1773" dirty="0">
                <a:solidFill>
                  <a:srgbClr val="C3383F"/>
                </a:solidFill>
                <a:latin typeface="Calibri"/>
                <a:cs typeface="Calibri"/>
              </a:rPr>
              <a:t>n</a:t>
            </a:r>
            <a:endParaRPr sz="7050" baseline="1773">
              <a:latin typeface="Calibri"/>
              <a:cs typeface="Calibri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648081" y="11572876"/>
            <a:ext cx="355600" cy="355600"/>
          </a:xfrm>
          <a:custGeom>
            <a:avLst/>
            <a:gdLst/>
            <a:ahLst/>
            <a:cxnLst/>
            <a:rect l="l" t="t" r="r" b="b"/>
            <a:pathLst>
              <a:path w="355600" h="355600">
                <a:moveTo>
                  <a:pt x="277024" y="324243"/>
                </a:moveTo>
                <a:lnTo>
                  <a:pt x="76589" y="324243"/>
                </a:lnTo>
                <a:lnTo>
                  <a:pt x="87186" y="331017"/>
                </a:lnTo>
                <a:lnTo>
                  <a:pt x="134147" y="350293"/>
                </a:lnTo>
                <a:lnTo>
                  <a:pt x="173183" y="355550"/>
                </a:lnTo>
                <a:lnTo>
                  <a:pt x="188369" y="354968"/>
                </a:lnTo>
                <a:lnTo>
                  <a:pt x="231447" y="346509"/>
                </a:lnTo>
                <a:lnTo>
                  <a:pt x="269910" y="328944"/>
                </a:lnTo>
                <a:lnTo>
                  <a:pt x="277024" y="324243"/>
                </a:lnTo>
                <a:close/>
              </a:path>
              <a:path w="355600" h="355600">
                <a:moveTo>
                  <a:pt x="177415" y="0"/>
                </a:moveTo>
                <a:lnTo>
                  <a:pt x="134270" y="5270"/>
                </a:lnTo>
                <a:lnTo>
                  <a:pt x="94961" y="20233"/>
                </a:lnTo>
                <a:lnTo>
                  <a:pt x="60760" y="43615"/>
                </a:lnTo>
                <a:lnTo>
                  <a:pt x="32940" y="74142"/>
                </a:lnTo>
                <a:lnTo>
                  <a:pt x="12776" y="110541"/>
                </a:lnTo>
                <a:lnTo>
                  <a:pt x="1540" y="151539"/>
                </a:lnTo>
                <a:lnTo>
                  <a:pt x="0" y="166006"/>
                </a:lnTo>
                <a:lnTo>
                  <a:pt x="284" y="181569"/>
                </a:lnTo>
                <a:lnTo>
                  <a:pt x="5872" y="222497"/>
                </a:lnTo>
                <a:lnTo>
                  <a:pt x="23288" y="266455"/>
                </a:lnTo>
                <a:lnTo>
                  <a:pt x="10549" y="341947"/>
                </a:lnTo>
                <a:lnTo>
                  <a:pt x="76589" y="324243"/>
                </a:lnTo>
                <a:lnTo>
                  <a:pt x="277024" y="324243"/>
                </a:lnTo>
                <a:lnTo>
                  <a:pt x="281507" y="321280"/>
                </a:lnTo>
                <a:lnTo>
                  <a:pt x="292421" y="312787"/>
                </a:lnTo>
                <a:lnTo>
                  <a:pt x="302609" y="303512"/>
                </a:lnTo>
                <a:lnTo>
                  <a:pt x="312029" y="293500"/>
                </a:lnTo>
                <a:lnTo>
                  <a:pt x="317294" y="286956"/>
                </a:lnTo>
                <a:lnTo>
                  <a:pt x="174481" y="286956"/>
                </a:lnTo>
                <a:lnTo>
                  <a:pt x="160751" y="283557"/>
                </a:lnTo>
                <a:lnTo>
                  <a:pt x="150473" y="274510"/>
                </a:lnTo>
                <a:lnTo>
                  <a:pt x="145372" y="261544"/>
                </a:lnTo>
                <a:lnTo>
                  <a:pt x="148166" y="246152"/>
                </a:lnTo>
                <a:lnTo>
                  <a:pt x="156050" y="235027"/>
                </a:lnTo>
                <a:lnTo>
                  <a:pt x="167597" y="229017"/>
                </a:lnTo>
                <a:lnTo>
                  <a:pt x="347563" y="229017"/>
                </a:lnTo>
                <a:lnTo>
                  <a:pt x="350033" y="220523"/>
                </a:lnTo>
                <a:lnTo>
                  <a:pt x="350831" y="216636"/>
                </a:lnTo>
                <a:lnTo>
                  <a:pt x="149932" y="216636"/>
                </a:lnTo>
                <a:lnTo>
                  <a:pt x="150040" y="192380"/>
                </a:lnTo>
                <a:lnTo>
                  <a:pt x="153364" y="179559"/>
                </a:lnTo>
                <a:lnTo>
                  <a:pt x="161870" y="168066"/>
                </a:lnTo>
                <a:lnTo>
                  <a:pt x="172761" y="157919"/>
                </a:lnTo>
                <a:lnTo>
                  <a:pt x="183388" y="148674"/>
                </a:lnTo>
                <a:lnTo>
                  <a:pt x="190943" y="140067"/>
                </a:lnTo>
                <a:lnTo>
                  <a:pt x="189820" y="132339"/>
                </a:lnTo>
                <a:lnTo>
                  <a:pt x="146318" y="132339"/>
                </a:lnTo>
                <a:lnTo>
                  <a:pt x="110917" y="107657"/>
                </a:lnTo>
                <a:lnTo>
                  <a:pt x="140897" y="79625"/>
                </a:lnTo>
                <a:lnTo>
                  <a:pt x="176572" y="68517"/>
                </a:lnTo>
                <a:lnTo>
                  <a:pt x="317529" y="68517"/>
                </a:lnTo>
                <a:lnTo>
                  <a:pt x="311599" y="61145"/>
                </a:lnTo>
                <a:lnTo>
                  <a:pt x="281072" y="33325"/>
                </a:lnTo>
                <a:lnTo>
                  <a:pt x="244673" y="13161"/>
                </a:lnTo>
                <a:lnTo>
                  <a:pt x="203675" y="1925"/>
                </a:lnTo>
                <a:lnTo>
                  <a:pt x="189208" y="384"/>
                </a:lnTo>
                <a:lnTo>
                  <a:pt x="177415" y="0"/>
                </a:lnTo>
                <a:close/>
              </a:path>
              <a:path w="355600" h="355600">
                <a:moveTo>
                  <a:pt x="347563" y="229017"/>
                </a:moveTo>
                <a:lnTo>
                  <a:pt x="167597" y="229017"/>
                </a:lnTo>
                <a:lnTo>
                  <a:pt x="184031" y="231177"/>
                </a:lnTo>
                <a:lnTo>
                  <a:pt x="195762" y="238136"/>
                </a:lnTo>
                <a:lnTo>
                  <a:pt x="202416" y="248617"/>
                </a:lnTo>
                <a:lnTo>
                  <a:pt x="200813" y="265698"/>
                </a:lnTo>
                <a:lnTo>
                  <a:pt x="194563" y="277852"/>
                </a:lnTo>
                <a:lnTo>
                  <a:pt x="184855" y="284963"/>
                </a:lnTo>
                <a:lnTo>
                  <a:pt x="174481" y="286956"/>
                </a:lnTo>
                <a:lnTo>
                  <a:pt x="317294" y="286956"/>
                </a:lnTo>
                <a:lnTo>
                  <a:pt x="341176" y="247001"/>
                </a:lnTo>
                <a:lnTo>
                  <a:pt x="346116" y="233993"/>
                </a:lnTo>
                <a:lnTo>
                  <a:pt x="347563" y="229017"/>
                </a:lnTo>
                <a:close/>
              </a:path>
              <a:path w="355600" h="355600">
                <a:moveTo>
                  <a:pt x="317529" y="68517"/>
                </a:moveTo>
                <a:lnTo>
                  <a:pt x="176572" y="68517"/>
                </a:lnTo>
                <a:lnTo>
                  <a:pt x="191606" y="69874"/>
                </a:lnTo>
                <a:lnTo>
                  <a:pt x="205265" y="73873"/>
                </a:lnTo>
                <a:lnTo>
                  <a:pt x="235232" y="100140"/>
                </a:lnTo>
                <a:lnTo>
                  <a:pt x="243279" y="127961"/>
                </a:lnTo>
                <a:lnTo>
                  <a:pt x="240725" y="145989"/>
                </a:lnTo>
                <a:lnTo>
                  <a:pt x="234040" y="160099"/>
                </a:lnTo>
                <a:lnTo>
                  <a:pt x="225000" y="171188"/>
                </a:lnTo>
                <a:lnTo>
                  <a:pt x="215380" y="180153"/>
                </a:lnTo>
                <a:lnTo>
                  <a:pt x="206956" y="187889"/>
                </a:lnTo>
                <a:lnTo>
                  <a:pt x="201501" y="195293"/>
                </a:lnTo>
                <a:lnTo>
                  <a:pt x="200389" y="200240"/>
                </a:lnTo>
                <a:lnTo>
                  <a:pt x="200389" y="216636"/>
                </a:lnTo>
                <a:lnTo>
                  <a:pt x="350831" y="216636"/>
                </a:lnTo>
                <a:lnTo>
                  <a:pt x="352883" y="206636"/>
                </a:lnTo>
                <a:lnTo>
                  <a:pt x="354625" y="192380"/>
                </a:lnTo>
                <a:lnTo>
                  <a:pt x="355215" y="177800"/>
                </a:lnTo>
                <a:lnTo>
                  <a:pt x="354613" y="163071"/>
                </a:lnTo>
                <a:lnTo>
                  <a:pt x="345970" y="121063"/>
                </a:lnTo>
                <a:lnTo>
                  <a:pt x="328060" y="83315"/>
                </a:lnTo>
                <a:lnTo>
                  <a:pt x="320250" y="71899"/>
                </a:lnTo>
                <a:lnTo>
                  <a:pt x="317529" y="68517"/>
                </a:lnTo>
                <a:close/>
              </a:path>
              <a:path w="355600" h="355600">
                <a:moveTo>
                  <a:pt x="179869" y="116283"/>
                </a:moveTo>
                <a:lnTo>
                  <a:pt x="165859" y="117776"/>
                </a:lnTo>
                <a:lnTo>
                  <a:pt x="155091" y="123593"/>
                </a:lnTo>
                <a:lnTo>
                  <a:pt x="146318" y="132339"/>
                </a:lnTo>
                <a:lnTo>
                  <a:pt x="189820" y="132339"/>
                </a:lnTo>
                <a:lnTo>
                  <a:pt x="188627" y="124134"/>
                </a:lnTo>
                <a:lnTo>
                  <a:pt x="179869" y="116283"/>
                </a:lnTo>
                <a:close/>
              </a:path>
            </a:pathLst>
          </a:custGeom>
          <a:solidFill>
            <a:srgbClr val="303C4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1213281" y="11624970"/>
            <a:ext cx="8400415" cy="7645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300" spc="-310" dirty="0">
                <a:solidFill>
                  <a:srgbClr val="5A6368"/>
                </a:solidFill>
                <a:latin typeface="Calibri"/>
                <a:cs typeface="Calibri"/>
              </a:rPr>
              <a:t>W</a:t>
            </a:r>
            <a:r>
              <a:rPr sz="2300" spc="-30" dirty="0">
                <a:solidFill>
                  <a:srgbClr val="5A6368"/>
                </a:solidFill>
                <a:latin typeface="Calibri"/>
                <a:cs typeface="Calibri"/>
              </a:rPr>
              <a:t>h</a:t>
            </a:r>
            <a:r>
              <a:rPr sz="2300" spc="-20" dirty="0">
                <a:solidFill>
                  <a:srgbClr val="5A6368"/>
                </a:solidFill>
                <a:latin typeface="Calibri"/>
                <a:cs typeface="Calibri"/>
              </a:rPr>
              <a:t>a</a:t>
            </a:r>
            <a:r>
              <a:rPr sz="2300" spc="30" dirty="0">
                <a:solidFill>
                  <a:srgbClr val="5A6368"/>
                </a:solidFill>
                <a:latin typeface="Calibri"/>
                <a:cs typeface="Calibri"/>
              </a:rPr>
              <a:t>t</a:t>
            </a:r>
            <a:r>
              <a:rPr sz="2300" spc="-105" dirty="0">
                <a:solidFill>
                  <a:srgbClr val="5A6368"/>
                </a:solidFill>
                <a:latin typeface="Calibri"/>
                <a:cs typeface="Calibri"/>
              </a:rPr>
              <a:t> </a:t>
            </a:r>
            <a:r>
              <a:rPr sz="2300" spc="-40" dirty="0">
                <a:solidFill>
                  <a:srgbClr val="5A6368"/>
                </a:solidFill>
                <a:latin typeface="Calibri"/>
                <a:cs typeface="Calibri"/>
              </a:rPr>
              <a:t>e</a:t>
            </a:r>
            <a:r>
              <a:rPr sz="2300" spc="-30" dirty="0">
                <a:solidFill>
                  <a:srgbClr val="5A6368"/>
                </a:solidFill>
                <a:latin typeface="Calibri"/>
                <a:cs typeface="Calibri"/>
              </a:rPr>
              <a:t>x</a:t>
            </a:r>
            <a:r>
              <a:rPr sz="2300" spc="10" dirty="0">
                <a:solidFill>
                  <a:srgbClr val="5A6368"/>
                </a:solidFill>
                <a:latin typeface="Calibri"/>
                <a:cs typeface="Calibri"/>
              </a:rPr>
              <a:t>a</a:t>
            </a:r>
            <a:r>
              <a:rPr sz="2300" dirty="0">
                <a:solidFill>
                  <a:srgbClr val="5A6368"/>
                </a:solidFill>
                <a:latin typeface="Calibri"/>
                <a:cs typeface="Calibri"/>
              </a:rPr>
              <a:t>m</a:t>
            </a:r>
            <a:r>
              <a:rPr sz="2300" spc="15" dirty="0">
                <a:solidFill>
                  <a:srgbClr val="5A6368"/>
                </a:solidFill>
                <a:latin typeface="Calibri"/>
                <a:cs typeface="Calibri"/>
              </a:rPr>
              <a:t>p</a:t>
            </a:r>
            <a:r>
              <a:rPr sz="2300" spc="-45" dirty="0">
                <a:solidFill>
                  <a:srgbClr val="5A6368"/>
                </a:solidFill>
                <a:latin typeface="Calibri"/>
                <a:cs typeface="Calibri"/>
              </a:rPr>
              <a:t>l</a:t>
            </a:r>
            <a:r>
              <a:rPr sz="2300" spc="5" dirty="0">
                <a:solidFill>
                  <a:srgbClr val="5A6368"/>
                </a:solidFill>
                <a:latin typeface="Calibri"/>
                <a:cs typeface="Calibri"/>
              </a:rPr>
              <a:t>e</a:t>
            </a:r>
            <a:r>
              <a:rPr sz="2300" spc="60" dirty="0">
                <a:solidFill>
                  <a:srgbClr val="5A6368"/>
                </a:solidFill>
                <a:latin typeface="Calibri"/>
                <a:cs typeface="Calibri"/>
              </a:rPr>
              <a:t>s</a:t>
            </a:r>
            <a:r>
              <a:rPr sz="2300" spc="-105" dirty="0">
                <a:solidFill>
                  <a:srgbClr val="5A6368"/>
                </a:solidFill>
                <a:latin typeface="Calibri"/>
                <a:cs typeface="Calibri"/>
              </a:rPr>
              <a:t> </a:t>
            </a:r>
            <a:r>
              <a:rPr sz="2300" spc="-45" dirty="0">
                <a:solidFill>
                  <a:srgbClr val="5A6368"/>
                </a:solidFill>
                <a:latin typeface="Calibri"/>
                <a:cs typeface="Calibri"/>
              </a:rPr>
              <a:t>o</a:t>
            </a:r>
            <a:r>
              <a:rPr sz="2300" spc="-35" dirty="0">
                <a:solidFill>
                  <a:srgbClr val="5A6368"/>
                </a:solidFill>
                <a:latin typeface="Calibri"/>
                <a:cs typeface="Calibri"/>
              </a:rPr>
              <a:t>f</a:t>
            </a:r>
            <a:r>
              <a:rPr sz="2300" spc="-30" dirty="0">
                <a:solidFill>
                  <a:srgbClr val="5A6368"/>
                </a:solidFill>
                <a:latin typeface="Calibri"/>
                <a:cs typeface="Calibri"/>
              </a:rPr>
              <a:t> </a:t>
            </a:r>
            <a:r>
              <a:rPr sz="2600" b="1" spc="-114" dirty="0">
                <a:solidFill>
                  <a:srgbClr val="303C42"/>
                </a:solidFill>
                <a:latin typeface="Trebuchet MS"/>
                <a:cs typeface="Trebuchet MS"/>
              </a:rPr>
              <a:t>i</a:t>
            </a:r>
            <a:r>
              <a:rPr sz="2600" b="1" spc="-145" dirty="0">
                <a:solidFill>
                  <a:srgbClr val="303C42"/>
                </a:solidFill>
                <a:latin typeface="Trebuchet MS"/>
                <a:cs typeface="Trebuchet MS"/>
              </a:rPr>
              <a:t>n</a:t>
            </a:r>
            <a:r>
              <a:rPr sz="2600" b="1" spc="-105" dirty="0">
                <a:solidFill>
                  <a:srgbClr val="303C42"/>
                </a:solidFill>
                <a:latin typeface="Trebuchet MS"/>
                <a:cs typeface="Trebuchet MS"/>
              </a:rPr>
              <a:t>d</a:t>
            </a:r>
            <a:r>
              <a:rPr sz="2600" b="1" spc="-155" dirty="0">
                <a:solidFill>
                  <a:srgbClr val="303C42"/>
                </a:solidFill>
                <a:latin typeface="Trebuchet MS"/>
                <a:cs typeface="Trebuchet MS"/>
              </a:rPr>
              <a:t>ir</a:t>
            </a:r>
            <a:r>
              <a:rPr sz="2600" b="1" spc="-210" dirty="0">
                <a:solidFill>
                  <a:srgbClr val="303C42"/>
                </a:solidFill>
                <a:latin typeface="Trebuchet MS"/>
                <a:cs typeface="Trebuchet MS"/>
              </a:rPr>
              <a:t>e</a:t>
            </a:r>
            <a:r>
              <a:rPr sz="2600" b="1" spc="-150" dirty="0">
                <a:solidFill>
                  <a:srgbClr val="303C42"/>
                </a:solidFill>
                <a:latin typeface="Trebuchet MS"/>
                <a:cs typeface="Trebuchet MS"/>
              </a:rPr>
              <a:t>c</a:t>
            </a:r>
            <a:r>
              <a:rPr sz="2600" b="1" spc="-45" dirty="0">
                <a:solidFill>
                  <a:srgbClr val="303C42"/>
                </a:solidFill>
                <a:latin typeface="Trebuchet MS"/>
                <a:cs typeface="Trebuchet MS"/>
              </a:rPr>
              <a:t>t</a:t>
            </a:r>
            <a:r>
              <a:rPr sz="2600" b="1" spc="-350" dirty="0">
                <a:solidFill>
                  <a:srgbClr val="303C42"/>
                </a:solidFill>
                <a:latin typeface="Trebuchet MS"/>
                <a:cs typeface="Trebuchet MS"/>
              </a:rPr>
              <a:t> </a:t>
            </a:r>
            <a:r>
              <a:rPr sz="2600" b="1" spc="-225" dirty="0">
                <a:solidFill>
                  <a:srgbClr val="303C42"/>
                </a:solidFill>
                <a:latin typeface="Trebuchet MS"/>
                <a:cs typeface="Trebuchet MS"/>
              </a:rPr>
              <a:t>c</a:t>
            </a:r>
            <a:r>
              <a:rPr sz="2600" b="1" spc="-110" dirty="0">
                <a:solidFill>
                  <a:srgbClr val="303C42"/>
                </a:solidFill>
                <a:latin typeface="Trebuchet MS"/>
                <a:cs typeface="Trebuchet MS"/>
              </a:rPr>
              <a:t>o</a:t>
            </a:r>
            <a:r>
              <a:rPr sz="2600" b="1" spc="-15" dirty="0">
                <a:solidFill>
                  <a:srgbClr val="303C42"/>
                </a:solidFill>
                <a:latin typeface="Trebuchet MS"/>
                <a:cs typeface="Trebuchet MS"/>
              </a:rPr>
              <a:t>s</a:t>
            </a:r>
            <a:r>
              <a:rPr sz="2600" b="1" spc="-75" dirty="0">
                <a:solidFill>
                  <a:srgbClr val="303C42"/>
                </a:solidFill>
                <a:latin typeface="Trebuchet MS"/>
                <a:cs typeface="Trebuchet MS"/>
              </a:rPr>
              <a:t>t</a:t>
            </a:r>
            <a:r>
              <a:rPr sz="2600" b="1" spc="20" dirty="0">
                <a:solidFill>
                  <a:srgbClr val="303C42"/>
                </a:solidFill>
                <a:latin typeface="Trebuchet MS"/>
                <a:cs typeface="Trebuchet MS"/>
              </a:rPr>
              <a:t>s</a:t>
            </a:r>
            <a:r>
              <a:rPr sz="2600" b="1" spc="-335" dirty="0">
                <a:solidFill>
                  <a:srgbClr val="303C42"/>
                </a:solidFill>
                <a:latin typeface="Trebuchet MS"/>
                <a:cs typeface="Trebuchet MS"/>
              </a:rPr>
              <a:t> </a:t>
            </a:r>
            <a:r>
              <a:rPr sz="2300" spc="15" dirty="0">
                <a:solidFill>
                  <a:srgbClr val="5A6368"/>
                </a:solidFill>
                <a:latin typeface="Calibri"/>
                <a:cs typeface="Calibri"/>
              </a:rPr>
              <a:t>a</a:t>
            </a:r>
            <a:r>
              <a:rPr sz="2300" spc="-55" dirty="0">
                <a:solidFill>
                  <a:srgbClr val="5A6368"/>
                </a:solidFill>
                <a:latin typeface="Calibri"/>
                <a:cs typeface="Calibri"/>
              </a:rPr>
              <a:t>r</a:t>
            </a:r>
            <a:r>
              <a:rPr sz="2300" spc="-15" dirty="0">
                <a:solidFill>
                  <a:srgbClr val="5A6368"/>
                </a:solidFill>
                <a:latin typeface="Calibri"/>
                <a:cs typeface="Calibri"/>
              </a:rPr>
              <a:t>e</a:t>
            </a:r>
            <a:r>
              <a:rPr sz="2300" spc="-105" dirty="0">
                <a:solidFill>
                  <a:srgbClr val="5A6368"/>
                </a:solidFill>
                <a:latin typeface="Calibri"/>
                <a:cs typeface="Calibri"/>
              </a:rPr>
              <a:t> </a:t>
            </a:r>
            <a:r>
              <a:rPr sz="2300" spc="-40" dirty="0">
                <a:solidFill>
                  <a:srgbClr val="5A6368"/>
                </a:solidFill>
                <a:latin typeface="Calibri"/>
                <a:cs typeface="Calibri"/>
              </a:rPr>
              <a:t>y</a:t>
            </a:r>
            <a:r>
              <a:rPr sz="2300" spc="-25" dirty="0">
                <a:solidFill>
                  <a:srgbClr val="5A6368"/>
                </a:solidFill>
                <a:latin typeface="Calibri"/>
                <a:cs typeface="Calibri"/>
              </a:rPr>
              <a:t>o</a:t>
            </a:r>
            <a:r>
              <a:rPr sz="2300" spc="35" dirty="0">
                <a:solidFill>
                  <a:srgbClr val="5A6368"/>
                </a:solidFill>
                <a:latin typeface="Calibri"/>
                <a:cs typeface="Calibri"/>
              </a:rPr>
              <a:t>u</a:t>
            </a:r>
            <a:r>
              <a:rPr sz="2300" spc="-105" dirty="0">
                <a:solidFill>
                  <a:srgbClr val="5A6368"/>
                </a:solidFill>
                <a:latin typeface="Calibri"/>
                <a:cs typeface="Calibri"/>
              </a:rPr>
              <a:t> </a:t>
            </a:r>
            <a:r>
              <a:rPr sz="2300" spc="-30" dirty="0">
                <a:solidFill>
                  <a:srgbClr val="5A6368"/>
                </a:solidFill>
                <a:latin typeface="Calibri"/>
                <a:cs typeface="Calibri"/>
              </a:rPr>
              <a:t>a</a:t>
            </a:r>
            <a:r>
              <a:rPr sz="2300" spc="-10" dirty="0">
                <a:solidFill>
                  <a:srgbClr val="5A6368"/>
                </a:solidFill>
                <a:latin typeface="Calibri"/>
                <a:cs typeface="Calibri"/>
              </a:rPr>
              <a:t>w</a:t>
            </a:r>
            <a:r>
              <a:rPr sz="2300" spc="15" dirty="0">
                <a:solidFill>
                  <a:srgbClr val="5A6368"/>
                </a:solidFill>
                <a:latin typeface="Calibri"/>
                <a:cs typeface="Calibri"/>
              </a:rPr>
              <a:t>a</a:t>
            </a:r>
            <a:r>
              <a:rPr sz="2300" spc="-55" dirty="0">
                <a:solidFill>
                  <a:srgbClr val="5A6368"/>
                </a:solidFill>
                <a:latin typeface="Calibri"/>
                <a:cs typeface="Calibri"/>
              </a:rPr>
              <a:t>r</a:t>
            </a:r>
            <a:r>
              <a:rPr sz="2300" spc="-15" dirty="0">
                <a:solidFill>
                  <a:srgbClr val="5A6368"/>
                </a:solidFill>
                <a:latin typeface="Calibri"/>
                <a:cs typeface="Calibri"/>
              </a:rPr>
              <a:t>e</a:t>
            </a:r>
            <a:r>
              <a:rPr sz="2300" spc="-105" dirty="0">
                <a:solidFill>
                  <a:srgbClr val="5A6368"/>
                </a:solidFill>
                <a:latin typeface="Calibri"/>
                <a:cs typeface="Calibri"/>
              </a:rPr>
              <a:t> </a:t>
            </a:r>
            <a:r>
              <a:rPr sz="2300" spc="-45" dirty="0">
                <a:solidFill>
                  <a:srgbClr val="5A6368"/>
                </a:solidFill>
                <a:latin typeface="Calibri"/>
                <a:cs typeface="Calibri"/>
              </a:rPr>
              <a:t>o</a:t>
            </a:r>
            <a:r>
              <a:rPr sz="2300" spc="-20" dirty="0">
                <a:solidFill>
                  <a:srgbClr val="5A6368"/>
                </a:solidFill>
                <a:latin typeface="Calibri"/>
                <a:cs typeface="Calibri"/>
              </a:rPr>
              <a:t>f</a:t>
            </a:r>
            <a:r>
              <a:rPr sz="2300" spc="-100" dirty="0">
                <a:solidFill>
                  <a:srgbClr val="5A6368"/>
                </a:solidFill>
                <a:latin typeface="Calibri"/>
                <a:cs typeface="Calibri"/>
              </a:rPr>
              <a:t>?</a:t>
            </a:r>
            <a:endParaRPr sz="2300">
              <a:latin typeface="Calibri"/>
              <a:cs typeface="Calibri"/>
            </a:endParaRPr>
          </a:p>
          <a:p>
            <a:pPr marL="5106035">
              <a:lnSpc>
                <a:spcPct val="100000"/>
              </a:lnSpc>
              <a:spcBef>
                <a:spcPts val="2055"/>
              </a:spcBef>
            </a:pPr>
            <a:r>
              <a:rPr sz="1100" spc="-45" dirty="0">
                <a:solidFill>
                  <a:srgbClr val="979EA0"/>
                </a:solidFill>
                <a:latin typeface="Calibri"/>
                <a:cs typeface="Calibri"/>
              </a:rPr>
              <a:t>A</a:t>
            </a:r>
            <a:r>
              <a:rPr sz="1100" spc="25" dirty="0">
                <a:solidFill>
                  <a:srgbClr val="979EA0"/>
                </a:solidFill>
                <a:latin typeface="Calibri"/>
                <a:cs typeface="Calibri"/>
              </a:rPr>
              <a:t>m</a:t>
            </a:r>
            <a:r>
              <a:rPr sz="1100" spc="-10" dirty="0">
                <a:solidFill>
                  <a:srgbClr val="979EA0"/>
                </a:solidFill>
                <a:latin typeface="Calibri"/>
                <a:cs typeface="Calibri"/>
              </a:rPr>
              <a:t>e</a:t>
            </a:r>
            <a:r>
              <a:rPr sz="1100" spc="0" dirty="0">
                <a:solidFill>
                  <a:srgbClr val="979EA0"/>
                </a:solidFill>
                <a:latin typeface="Calibri"/>
                <a:cs typeface="Calibri"/>
              </a:rPr>
              <a:t>r</a:t>
            </a:r>
            <a:r>
              <a:rPr sz="1100" spc="10" dirty="0">
                <a:solidFill>
                  <a:srgbClr val="979EA0"/>
                </a:solidFill>
                <a:latin typeface="Calibri"/>
                <a:cs typeface="Calibri"/>
              </a:rPr>
              <a:t>i</a:t>
            </a:r>
            <a:r>
              <a:rPr sz="1100" spc="30" dirty="0">
                <a:solidFill>
                  <a:srgbClr val="979EA0"/>
                </a:solidFill>
                <a:latin typeface="Calibri"/>
                <a:cs typeface="Calibri"/>
              </a:rPr>
              <a:t>c</a:t>
            </a:r>
            <a:r>
              <a:rPr sz="1100" spc="25" dirty="0">
                <a:solidFill>
                  <a:srgbClr val="979EA0"/>
                </a:solidFill>
                <a:latin typeface="Calibri"/>
                <a:cs typeface="Calibri"/>
              </a:rPr>
              <a:t>a</a:t>
            </a:r>
            <a:r>
              <a:rPr sz="1100" spc="20" dirty="0">
                <a:solidFill>
                  <a:srgbClr val="979EA0"/>
                </a:solidFill>
                <a:latin typeface="Calibri"/>
                <a:cs typeface="Calibri"/>
              </a:rPr>
              <a:t>n</a:t>
            </a:r>
            <a:r>
              <a:rPr sz="1100" spc="-30" dirty="0">
                <a:solidFill>
                  <a:srgbClr val="979EA0"/>
                </a:solidFill>
                <a:latin typeface="Calibri"/>
                <a:cs typeface="Calibri"/>
              </a:rPr>
              <a:t> </a:t>
            </a:r>
            <a:r>
              <a:rPr sz="1100" spc="40" dirty="0">
                <a:solidFill>
                  <a:srgbClr val="979EA0"/>
                </a:solidFill>
                <a:latin typeface="Calibri"/>
                <a:cs typeface="Calibri"/>
              </a:rPr>
              <a:t>C</a:t>
            </a:r>
            <a:r>
              <a:rPr sz="1100" spc="25" dirty="0">
                <a:solidFill>
                  <a:srgbClr val="979EA0"/>
                </a:solidFill>
                <a:latin typeface="Calibri"/>
                <a:cs typeface="Calibri"/>
              </a:rPr>
              <a:t>an</a:t>
            </a:r>
            <a:r>
              <a:rPr sz="1100" spc="5" dirty="0">
                <a:solidFill>
                  <a:srgbClr val="979EA0"/>
                </a:solidFill>
                <a:latin typeface="Calibri"/>
                <a:cs typeface="Calibri"/>
              </a:rPr>
              <a:t>c</a:t>
            </a:r>
            <a:r>
              <a:rPr sz="1100" spc="-5" dirty="0">
                <a:solidFill>
                  <a:srgbClr val="979EA0"/>
                </a:solidFill>
                <a:latin typeface="Calibri"/>
                <a:cs typeface="Calibri"/>
              </a:rPr>
              <a:t>er</a:t>
            </a:r>
            <a:r>
              <a:rPr sz="1100" spc="-30" dirty="0">
                <a:solidFill>
                  <a:srgbClr val="979EA0"/>
                </a:solidFill>
                <a:latin typeface="Calibri"/>
                <a:cs typeface="Calibri"/>
              </a:rPr>
              <a:t> </a:t>
            </a:r>
            <a:r>
              <a:rPr sz="1100" spc="85" dirty="0">
                <a:solidFill>
                  <a:srgbClr val="979EA0"/>
                </a:solidFill>
                <a:latin typeface="Calibri"/>
                <a:cs typeface="Calibri"/>
              </a:rPr>
              <a:t>S</a:t>
            </a:r>
            <a:r>
              <a:rPr sz="1100" spc="10" dirty="0">
                <a:solidFill>
                  <a:srgbClr val="979EA0"/>
                </a:solidFill>
                <a:latin typeface="Calibri"/>
                <a:cs typeface="Calibri"/>
              </a:rPr>
              <a:t>o</a:t>
            </a:r>
            <a:r>
              <a:rPr sz="1100" spc="20" dirty="0">
                <a:solidFill>
                  <a:srgbClr val="979EA0"/>
                </a:solidFill>
                <a:latin typeface="Calibri"/>
                <a:cs typeface="Calibri"/>
              </a:rPr>
              <a:t>ci</a:t>
            </a:r>
            <a:r>
              <a:rPr sz="1100" spc="-10" dirty="0">
                <a:solidFill>
                  <a:srgbClr val="979EA0"/>
                </a:solidFill>
                <a:latin typeface="Calibri"/>
                <a:cs typeface="Calibri"/>
              </a:rPr>
              <a:t>e</a:t>
            </a:r>
            <a:r>
              <a:rPr sz="1100" spc="30" dirty="0">
                <a:solidFill>
                  <a:srgbClr val="979EA0"/>
                </a:solidFill>
                <a:latin typeface="Calibri"/>
                <a:cs typeface="Calibri"/>
              </a:rPr>
              <a:t>t</a:t>
            </a:r>
            <a:r>
              <a:rPr sz="1100" spc="-35" dirty="0">
                <a:solidFill>
                  <a:srgbClr val="979EA0"/>
                </a:solidFill>
                <a:latin typeface="Calibri"/>
                <a:cs typeface="Calibri"/>
              </a:rPr>
              <a:t>y</a:t>
            </a:r>
            <a:r>
              <a:rPr sz="1100" spc="-5" dirty="0">
                <a:solidFill>
                  <a:srgbClr val="979EA0"/>
                </a:solidFill>
                <a:latin typeface="Calibri"/>
                <a:cs typeface="Calibri"/>
              </a:rPr>
              <a:t>,</a:t>
            </a:r>
            <a:r>
              <a:rPr sz="1100" spc="-30" dirty="0">
                <a:solidFill>
                  <a:srgbClr val="979EA0"/>
                </a:solidFill>
                <a:latin typeface="Calibri"/>
                <a:cs typeface="Calibri"/>
              </a:rPr>
              <a:t> </a:t>
            </a:r>
            <a:r>
              <a:rPr sz="1100" spc="-25" dirty="0">
                <a:solidFill>
                  <a:srgbClr val="979EA0"/>
                </a:solidFill>
                <a:latin typeface="Calibri"/>
                <a:cs typeface="Calibri"/>
              </a:rPr>
              <a:t>“</a:t>
            </a:r>
            <a:r>
              <a:rPr sz="1100" spc="40" dirty="0">
                <a:solidFill>
                  <a:srgbClr val="979EA0"/>
                </a:solidFill>
                <a:latin typeface="Calibri"/>
                <a:cs typeface="Calibri"/>
              </a:rPr>
              <a:t>C</a:t>
            </a:r>
            <a:r>
              <a:rPr sz="1100" spc="25" dirty="0">
                <a:solidFill>
                  <a:srgbClr val="979EA0"/>
                </a:solidFill>
                <a:latin typeface="Calibri"/>
                <a:cs typeface="Calibri"/>
              </a:rPr>
              <a:t>an</a:t>
            </a:r>
            <a:r>
              <a:rPr sz="1100" spc="5" dirty="0">
                <a:solidFill>
                  <a:srgbClr val="979EA0"/>
                </a:solidFill>
                <a:latin typeface="Calibri"/>
                <a:cs typeface="Calibri"/>
              </a:rPr>
              <a:t>c</a:t>
            </a:r>
            <a:r>
              <a:rPr sz="1100" spc="-5" dirty="0">
                <a:solidFill>
                  <a:srgbClr val="979EA0"/>
                </a:solidFill>
                <a:latin typeface="Calibri"/>
                <a:cs typeface="Calibri"/>
              </a:rPr>
              <a:t>er</a:t>
            </a:r>
            <a:r>
              <a:rPr sz="1100" spc="-30" dirty="0">
                <a:solidFill>
                  <a:srgbClr val="979EA0"/>
                </a:solidFill>
                <a:latin typeface="Calibri"/>
                <a:cs typeface="Calibri"/>
              </a:rPr>
              <a:t> </a:t>
            </a:r>
            <a:r>
              <a:rPr sz="1100" spc="-20" dirty="0">
                <a:solidFill>
                  <a:srgbClr val="979EA0"/>
                </a:solidFill>
                <a:latin typeface="Calibri"/>
                <a:cs typeface="Calibri"/>
              </a:rPr>
              <a:t>f</a:t>
            </a:r>
            <a:r>
              <a:rPr sz="1100" spc="35" dirty="0">
                <a:solidFill>
                  <a:srgbClr val="979EA0"/>
                </a:solidFill>
                <a:latin typeface="Calibri"/>
                <a:cs typeface="Calibri"/>
              </a:rPr>
              <a:t>a</a:t>
            </a:r>
            <a:r>
              <a:rPr sz="1100" spc="50" dirty="0">
                <a:solidFill>
                  <a:srgbClr val="979EA0"/>
                </a:solidFill>
                <a:latin typeface="Calibri"/>
                <a:cs typeface="Calibri"/>
              </a:rPr>
              <a:t>c</a:t>
            </a:r>
            <a:r>
              <a:rPr sz="1100" spc="25" dirty="0">
                <a:solidFill>
                  <a:srgbClr val="979EA0"/>
                </a:solidFill>
                <a:latin typeface="Calibri"/>
                <a:cs typeface="Calibri"/>
              </a:rPr>
              <a:t>t</a:t>
            </a:r>
            <a:r>
              <a:rPr sz="1100" spc="30" dirty="0">
                <a:solidFill>
                  <a:srgbClr val="979EA0"/>
                </a:solidFill>
                <a:latin typeface="Calibri"/>
                <a:cs typeface="Calibri"/>
              </a:rPr>
              <a:t>s</a:t>
            </a:r>
            <a:r>
              <a:rPr sz="1100" spc="-30" dirty="0">
                <a:solidFill>
                  <a:srgbClr val="979EA0"/>
                </a:solidFill>
                <a:latin typeface="Calibri"/>
                <a:cs typeface="Calibri"/>
              </a:rPr>
              <a:t> </a:t>
            </a:r>
            <a:r>
              <a:rPr sz="1100" spc="-85" dirty="0">
                <a:solidFill>
                  <a:srgbClr val="979EA0"/>
                </a:solidFill>
                <a:latin typeface="Calibri"/>
                <a:cs typeface="Calibri"/>
              </a:rPr>
              <a:t>&amp;</a:t>
            </a:r>
            <a:r>
              <a:rPr sz="1100" spc="-30" dirty="0">
                <a:solidFill>
                  <a:srgbClr val="979EA0"/>
                </a:solidFill>
                <a:latin typeface="Calibri"/>
                <a:cs typeface="Calibri"/>
              </a:rPr>
              <a:t> </a:t>
            </a:r>
            <a:r>
              <a:rPr sz="1100" spc="35" dirty="0">
                <a:solidFill>
                  <a:srgbClr val="979EA0"/>
                </a:solidFill>
                <a:latin typeface="Calibri"/>
                <a:cs typeface="Calibri"/>
              </a:rPr>
              <a:t>F</a:t>
            </a:r>
            <a:r>
              <a:rPr sz="1100" spc="5" dirty="0">
                <a:solidFill>
                  <a:srgbClr val="979EA0"/>
                </a:solidFill>
                <a:latin typeface="Calibri"/>
                <a:cs typeface="Calibri"/>
              </a:rPr>
              <a:t>i</a:t>
            </a:r>
            <a:r>
              <a:rPr sz="1100" spc="35" dirty="0">
                <a:solidFill>
                  <a:srgbClr val="979EA0"/>
                </a:solidFill>
                <a:latin typeface="Calibri"/>
                <a:cs typeface="Calibri"/>
              </a:rPr>
              <a:t>g</a:t>
            </a:r>
            <a:r>
              <a:rPr sz="1100" spc="5" dirty="0">
                <a:solidFill>
                  <a:srgbClr val="979EA0"/>
                </a:solidFill>
                <a:latin typeface="Calibri"/>
                <a:cs typeface="Calibri"/>
              </a:rPr>
              <a:t>u</a:t>
            </a:r>
            <a:r>
              <a:rPr sz="1100" spc="-10" dirty="0">
                <a:solidFill>
                  <a:srgbClr val="979EA0"/>
                </a:solidFill>
                <a:latin typeface="Calibri"/>
                <a:cs typeface="Calibri"/>
              </a:rPr>
              <a:t>r</a:t>
            </a:r>
            <a:r>
              <a:rPr sz="1100" spc="-5" dirty="0">
                <a:solidFill>
                  <a:srgbClr val="979EA0"/>
                </a:solidFill>
                <a:latin typeface="Calibri"/>
                <a:cs typeface="Calibri"/>
              </a:rPr>
              <a:t>e</a:t>
            </a:r>
            <a:r>
              <a:rPr sz="1100" spc="35" dirty="0">
                <a:solidFill>
                  <a:srgbClr val="979EA0"/>
                </a:solidFill>
                <a:latin typeface="Calibri"/>
                <a:cs typeface="Calibri"/>
              </a:rPr>
              <a:t>s</a:t>
            </a:r>
            <a:r>
              <a:rPr sz="1100" spc="-65" dirty="0">
                <a:solidFill>
                  <a:srgbClr val="979EA0"/>
                </a:solidFill>
                <a:latin typeface="Calibri"/>
                <a:cs typeface="Calibri"/>
              </a:rPr>
              <a:t>,</a:t>
            </a:r>
            <a:r>
              <a:rPr sz="1100" dirty="0">
                <a:solidFill>
                  <a:srgbClr val="979EA0"/>
                </a:solidFill>
                <a:latin typeface="Calibri"/>
                <a:cs typeface="Calibri"/>
              </a:rPr>
              <a:t>”</a:t>
            </a:r>
            <a:r>
              <a:rPr sz="1100" spc="-30" dirty="0">
                <a:solidFill>
                  <a:srgbClr val="979EA0"/>
                </a:solidFill>
                <a:latin typeface="Calibri"/>
                <a:cs typeface="Calibri"/>
              </a:rPr>
              <a:t> 2</a:t>
            </a:r>
            <a:r>
              <a:rPr sz="1100" spc="-55" dirty="0">
                <a:solidFill>
                  <a:srgbClr val="979EA0"/>
                </a:solidFill>
                <a:latin typeface="Calibri"/>
                <a:cs typeface="Calibri"/>
              </a:rPr>
              <a:t>0</a:t>
            </a:r>
            <a:r>
              <a:rPr sz="1100" spc="-20" dirty="0">
                <a:solidFill>
                  <a:srgbClr val="979EA0"/>
                </a:solidFill>
                <a:latin typeface="Calibri"/>
                <a:cs typeface="Calibri"/>
              </a:rPr>
              <a:t>1</a:t>
            </a:r>
            <a:r>
              <a:rPr sz="1100" spc="-40" dirty="0">
                <a:solidFill>
                  <a:srgbClr val="979EA0"/>
                </a:solidFill>
                <a:latin typeface="Calibri"/>
                <a:cs typeface="Calibri"/>
              </a:rPr>
              <a:t>9</a:t>
            </a:r>
            <a:r>
              <a:rPr sz="1100" spc="-10" dirty="0">
                <a:solidFill>
                  <a:srgbClr val="979EA0"/>
                </a:solidFill>
                <a:latin typeface="Calibri"/>
                <a:cs typeface="Calibri"/>
              </a:rPr>
              <a:t>.</a:t>
            </a:r>
            <a:endParaRPr sz="1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90550" y="2641600"/>
            <a:ext cx="8572500" cy="1968500"/>
          </a:xfrm>
          <a:custGeom>
            <a:avLst/>
            <a:gdLst/>
            <a:ahLst/>
            <a:cxnLst/>
            <a:rect l="l" t="t" r="r" b="b"/>
            <a:pathLst>
              <a:path w="8572500" h="1968500">
                <a:moveTo>
                  <a:pt x="50800" y="0"/>
                </a:moveTo>
                <a:lnTo>
                  <a:pt x="5263" y="7577"/>
                </a:lnTo>
                <a:lnTo>
                  <a:pt x="0" y="1968500"/>
                </a:lnTo>
                <a:lnTo>
                  <a:pt x="8572500" y="1968500"/>
                </a:lnTo>
                <a:lnTo>
                  <a:pt x="8572500" y="50800"/>
                </a:lnTo>
                <a:lnTo>
                  <a:pt x="8572219" y="28341"/>
                </a:lnTo>
                <a:lnTo>
                  <a:pt x="8537420" y="79"/>
                </a:lnTo>
                <a:lnTo>
                  <a:pt x="50800" y="0"/>
                </a:lnTo>
                <a:close/>
              </a:path>
            </a:pathLst>
          </a:custGeom>
          <a:solidFill>
            <a:srgbClr val="B9D9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718667" y="2654299"/>
            <a:ext cx="1202055" cy="1955800"/>
          </a:xfrm>
          <a:custGeom>
            <a:avLst/>
            <a:gdLst/>
            <a:ahLst/>
            <a:cxnLst/>
            <a:rect l="l" t="t" r="r" b="b"/>
            <a:pathLst>
              <a:path w="1202054" h="1955800">
                <a:moveTo>
                  <a:pt x="302423" y="1473200"/>
                </a:moveTo>
                <a:lnTo>
                  <a:pt x="177814" y="1473200"/>
                </a:lnTo>
                <a:lnTo>
                  <a:pt x="168788" y="1485900"/>
                </a:lnTo>
                <a:lnTo>
                  <a:pt x="162460" y="1498600"/>
                </a:lnTo>
                <a:lnTo>
                  <a:pt x="158594" y="1511300"/>
                </a:lnTo>
                <a:lnTo>
                  <a:pt x="137839" y="1689100"/>
                </a:lnTo>
                <a:lnTo>
                  <a:pt x="137745" y="1701800"/>
                </a:lnTo>
                <a:lnTo>
                  <a:pt x="140374" y="1714500"/>
                </a:lnTo>
                <a:lnTo>
                  <a:pt x="145503" y="1727200"/>
                </a:lnTo>
                <a:lnTo>
                  <a:pt x="152906" y="1739900"/>
                </a:lnTo>
                <a:lnTo>
                  <a:pt x="162360" y="1752600"/>
                </a:lnTo>
                <a:lnTo>
                  <a:pt x="173641" y="1752600"/>
                </a:lnTo>
                <a:lnTo>
                  <a:pt x="188684" y="1765300"/>
                </a:lnTo>
                <a:lnTo>
                  <a:pt x="235511" y="1765300"/>
                </a:lnTo>
                <a:lnTo>
                  <a:pt x="251646" y="1778000"/>
                </a:lnTo>
                <a:lnTo>
                  <a:pt x="301452" y="1778000"/>
                </a:lnTo>
                <a:lnTo>
                  <a:pt x="318480" y="1790700"/>
                </a:lnTo>
                <a:lnTo>
                  <a:pt x="529781" y="1790700"/>
                </a:lnTo>
                <a:lnTo>
                  <a:pt x="542827" y="1803400"/>
                </a:lnTo>
                <a:lnTo>
                  <a:pt x="554587" y="1803400"/>
                </a:lnTo>
                <a:lnTo>
                  <a:pt x="564705" y="1816100"/>
                </a:lnTo>
                <a:lnTo>
                  <a:pt x="572826" y="1828800"/>
                </a:lnTo>
                <a:lnTo>
                  <a:pt x="578594" y="1841500"/>
                </a:lnTo>
                <a:lnTo>
                  <a:pt x="597357" y="1955800"/>
                </a:lnTo>
                <a:lnTo>
                  <a:pt x="845281" y="1955800"/>
                </a:lnTo>
                <a:lnTo>
                  <a:pt x="846434" y="1943100"/>
                </a:lnTo>
                <a:lnTo>
                  <a:pt x="825646" y="1790700"/>
                </a:lnTo>
                <a:lnTo>
                  <a:pt x="825138" y="1778000"/>
                </a:lnTo>
                <a:lnTo>
                  <a:pt x="827281" y="1765300"/>
                </a:lnTo>
                <a:lnTo>
                  <a:pt x="831889" y="1752600"/>
                </a:lnTo>
                <a:lnTo>
                  <a:pt x="838772" y="1739900"/>
                </a:lnTo>
                <a:lnTo>
                  <a:pt x="847743" y="1727200"/>
                </a:lnTo>
                <a:lnTo>
                  <a:pt x="858615" y="1727200"/>
                </a:lnTo>
                <a:lnTo>
                  <a:pt x="895870" y="1701800"/>
                </a:lnTo>
                <a:lnTo>
                  <a:pt x="930981" y="1689100"/>
                </a:lnTo>
                <a:lnTo>
                  <a:pt x="963946" y="1676400"/>
                </a:lnTo>
                <a:lnTo>
                  <a:pt x="994768" y="1651000"/>
                </a:lnTo>
                <a:lnTo>
                  <a:pt x="1023448" y="1625600"/>
                </a:lnTo>
                <a:lnTo>
                  <a:pt x="1049985" y="1612900"/>
                </a:lnTo>
                <a:lnTo>
                  <a:pt x="1096636" y="1562100"/>
                </a:lnTo>
                <a:lnTo>
                  <a:pt x="1134729" y="1511300"/>
                </a:lnTo>
                <a:lnTo>
                  <a:pt x="1142648" y="1498600"/>
                </a:lnTo>
                <a:lnTo>
                  <a:pt x="389310" y="1498600"/>
                </a:lnTo>
                <a:lnTo>
                  <a:pt x="371441" y="1485900"/>
                </a:lnTo>
                <a:lnTo>
                  <a:pt x="319281" y="1485900"/>
                </a:lnTo>
                <a:lnTo>
                  <a:pt x="302423" y="1473200"/>
                </a:lnTo>
                <a:close/>
              </a:path>
              <a:path w="1202054" h="1955800">
                <a:moveTo>
                  <a:pt x="582890" y="0"/>
                </a:moveTo>
                <a:lnTo>
                  <a:pt x="351220" y="0"/>
                </a:lnTo>
                <a:lnTo>
                  <a:pt x="345021" y="12700"/>
                </a:lnTo>
                <a:lnTo>
                  <a:pt x="341215" y="25400"/>
                </a:lnTo>
                <a:lnTo>
                  <a:pt x="340062" y="38100"/>
                </a:lnTo>
                <a:lnTo>
                  <a:pt x="358171" y="165100"/>
                </a:lnTo>
                <a:lnTo>
                  <a:pt x="358689" y="177800"/>
                </a:lnTo>
                <a:lnTo>
                  <a:pt x="356567" y="190500"/>
                </a:lnTo>
                <a:lnTo>
                  <a:pt x="351985" y="203200"/>
                </a:lnTo>
                <a:lnTo>
                  <a:pt x="345124" y="215900"/>
                </a:lnTo>
                <a:lnTo>
                  <a:pt x="336162" y="228600"/>
                </a:lnTo>
                <a:lnTo>
                  <a:pt x="325280" y="228600"/>
                </a:lnTo>
                <a:lnTo>
                  <a:pt x="290758" y="254000"/>
                </a:lnTo>
                <a:lnTo>
                  <a:pt x="258088" y="266700"/>
                </a:lnTo>
                <a:lnTo>
                  <a:pt x="227285" y="279400"/>
                </a:lnTo>
                <a:lnTo>
                  <a:pt x="198365" y="304800"/>
                </a:lnTo>
                <a:lnTo>
                  <a:pt x="171344" y="317500"/>
                </a:lnTo>
                <a:lnTo>
                  <a:pt x="146237" y="342900"/>
                </a:lnTo>
                <a:lnTo>
                  <a:pt x="123061" y="368300"/>
                </a:lnTo>
                <a:lnTo>
                  <a:pt x="101830" y="393700"/>
                </a:lnTo>
                <a:lnTo>
                  <a:pt x="82561" y="406400"/>
                </a:lnTo>
                <a:lnTo>
                  <a:pt x="65270" y="431800"/>
                </a:lnTo>
                <a:lnTo>
                  <a:pt x="49971" y="457200"/>
                </a:lnTo>
                <a:lnTo>
                  <a:pt x="36681" y="495300"/>
                </a:lnTo>
                <a:lnTo>
                  <a:pt x="25415" y="520700"/>
                </a:lnTo>
                <a:lnTo>
                  <a:pt x="9019" y="571500"/>
                </a:lnTo>
                <a:lnTo>
                  <a:pt x="909" y="635000"/>
                </a:lnTo>
                <a:lnTo>
                  <a:pt x="0" y="660400"/>
                </a:lnTo>
                <a:lnTo>
                  <a:pt x="1209" y="698500"/>
                </a:lnTo>
                <a:lnTo>
                  <a:pt x="10913" y="762000"/>
                </a:lnTo>
                <a:lnTo>
                  <a:pt x="19705" y="800100"/>
                </a:lnTo>
                <a:lnTo>
                  <a:pt x="44320" y="850900"/>
                </a:lnTo>
                <a:lnTo>
                  <a:pt x="77882" y="901700"/>
                </a:lnTo>
                <a:lnTo>
                  <a:pt x="119874" y="952500"/>
                </a:lnTo>
                <a:lnTo>
                  <a:pt x="169779" y="990600"/>
                </a:lnTo>
                <a:lnTo>
                  <a:pt x="197539" y="1016000"/>
                </a:lnTo>
                <a:lnTo>
                  <a:pt x="258347" y="1041400"/>
                </a:lnTo>
                <a:lnTo>
                  <a:pt x="325778" y="1066800"/>
                </a:lnTo>
                <a:lnTo>
                  <a:pt x="361816" y="1079500"/>
                </a:lnTo>
                <a:lnTo>
                  <a:pt x="399316" y="1092200"/>
                </a:lnTo>
                <a:lnTo>
                  <a:pt x="438214" y="1104900"/>
                </a:lnTo>
                <a:lnTo>
                  <a:pt x="478445" y="1117600"/>
                </a:lnTo>
                <a:lnTo>
                  <a:pt x="519944" y="1117600"/>
                </a:lnTo>
                <a:lnTo>
                  <a:pt x="548646" y="1130300"/>
                </a:lnTo>
                <a:lnTo>
                  <a:pt x="575750" y="1130300"/>
                </a:lnTo>
                <a:lnTo>
                  <a:pt x="601282" y="1143000"/>
                </a:lnTo>
                <a:lnTo>
                  <a:pt x="625267" y="1143000"/>
                </a:lnTo>
                <a:lnTo>
                  <a:pt x="647728" y="1155700"/>
                </a:lnTo>
                <a:lnTo>
                  <a:pt x="668692" y="1155700"/>
                </a:lnTo>
                <a:lnTo>
                  <a:pt x="688181" y="1168400"/>
                </a:lnTo>
                <a:lnTo>
                  <a:pt x="706221" y="1168400"/>
                </a:lnTo>
                <a:lnTo>
                  <a:pt x="722837" y="1181100"/>
                </a:lnTo>
                <a:lnTo>
                  <a:pt x="738054" y="1193800"/>
                </a:lnTo>
                <a:lnTo>
                  <a:pt x="751895" y="1193800"/>
                </a:lnTo>
                <a:lnTo>
                  <a:pt x="764386" y="1206500"/>
                </a:lnTo>
                <a:lnTo>
                  <a:pt x="775551" y="1219200"/>
                </a:lnTo>
                <a:lnTo>
                  <a:pt x="785415" y="1231900"/>
                </a:lnTo>
                <a:lnTo>
                  <a:pt x="794003" y="1231900"/>
                </a:lnTo>
                <a:lnTo>
                  <a:pt x="812355" y="1270000"/>
                </a:lnTo>
                <a:lnTo>
                  <a:pt x="819951" y="1320800"/>
                </a:lnTo>
                <a:lnTo>
                  <a:pt x="819726" y="1333500"/>
                </a:lnTo>
                <a:lnTo>
                  <a:pt x="810323" y="1371600"/>
                </a:lnTo>
                <a:lnTo>
                  <a:pt x="788576" y="1409700"/>
                </a:lnTo>
                <a:lnTo>
                  <a:pt x="778751" y="1409700"/>
                </a:lnTo>
                <a:lnTo>
                  <a:pt x="767697" y="1422400"/>
                </a:lnTo>
                <a:lnTo>
                  <a:pt x="755450" y="1435100"/>
                </a:lnTo>
                <a:lnTo>
                  <a:pt x="742047" y="1447800"/>
                </a:lnTo>
                <a:lnTo>
                  <a:pt x="727522" y="1447800"/>
                </a:lnTo>
                <a:lnTo>
                  <a:pt x="711911" y="1460500"/>
                </a:lnTo>
                <a:lnTo>
                  <a:pt x="695250" y="1460500"/>
                </a:lnTo>
                <a:lnTo>
                  <a:pt x="677576" y="1473200"/>
                </a:lnTo>
                <a:lnTo>
                  <a:pt x="658923" y="1473200"/>
                </a:lnTo>
                <a:lnTo>
                  <a:pt x="639328" y="1485900"/>
                </a:lnTo>
                <a:lnTo>
                  <a:pt x="597452" y="1485900"/>
                </a:lnTo>
                <a:lnTo>
                  <a:pt x="577896" y="1498600"/>
                </a:lnTo>
                <a:lnTo>
                  <a:pt x="1142648" y="1498600"/>
                </a:lnTo>
                <a:lnTo>
                  <a:pt x="1150568" y="1485900"/>
                </a:lnTo>
                <a:lnTo>
                  <a:pt x="1164269" y="1447800"/>
                </a:lnTo>
                <a:lnTo>
                  <a:pt x="1175835" y="1422400"/>
                </a:lnTo>
                <a:lnTo>
                  <a:pt x="1192560" y="1371600"/>
                </a:lnTo>
                <a:lnTo>
                  <a:pt x="1197721" y="1333500"/>
                </a:lnTo>
                <a:lnTo>
                  <a:pt x="1201646" y="1270000"/>
                </a:lnTo>
                <a:lnTo>
                  <a:pt x="1200410" y="1244600"/>
                </a:lnTo>
                <a:lnTo>
                  <a:pt x="1197044" y="1206500"/>
                </a:lnTo>
                <a:lnTo>
                  <a:pt x="1191443" y="1181100"/>
                </a:lnTo>
                <a:lnTo>
                  <a:pt x="1184212" y="1143000"/>
                </a:lnTo>
                <a:lnTo>
                  <a:pt x="1175298" y="1117600"/>
                </a:lnTo>
                <a:lnTo>
                  <a:pt x="1164649" y="1092200"/>
                </a:lnTo>
                <a:lnTo>
                  <a:pt x="1152211" y="1054100"/>
                </a:lnTo>
                <a:lnTo>
                  <a:pt x="1137931" y="1028700"/>
                </a:lnTo>
                <a:lnTo>
                  <a:pt x="1121757" y="1003300"/>
                </a:lnTo>
                <a:lnTo>
                  <a:pt x="1103635" y="990600"/>
                </a:lnTo>
                <a:lnTo>
                  <a:pt x="1083513" y="965200"/>
                </a:lnTo>
                <a:lnTo>
                  <a:pt x="1061337" y="939800"/>
                </a:lnTo>
                <a:lnTo>
                  <a:pt x="1037054" y="927100"/>
                </a:lnTo>
                <a:lnTo>
                  <a:pt x="1010612" y="901700"/>
                </a:lnTo>
                <a:lnTo>
                  <a:pt x="981957" y="889000"/>
                </a:lnTo>
                <a:lnTo>
                  <a:pt x="951036" y="876300"/>
                </a:lnTo>
                <a:lnTo>
                  <a:pt x="917797" y="863600"/>
                </a:lnTo>
                <a:lnTo>
                  <a:pt x="882186" y="838200"/>
                </a:lnTo>
                <a:lnTo>
                  <a:pt x="844150" y="825500"/>
                </a:lnTo>
                <a:lnTo>
                  <a:pt x="803637" y="825500"/>
                </a:lnTo>
                <a:lnTo>
                  <a:pt x="760593" y="812800"/>
                </a:lnTo>
                <a:lnTo>
                  <a:pt x="714965" y="800100"/>
                </a:lnTo>
                <a:lnTo>
                  <a:pt x="681983" y="787400"/>
                </a:lnTo>
                <a:lnTo>
                  <a:pt x="650930" y="787400"/>
                </a:lnTo>
                <a:lnTo>
                  <a:pt x="621772" y="774700"/>
                </a:lnTo>
                <a:lnTo>
                  <a:pt x="594473" y="774700"/>
                </a:lnTo>
                <a:lnTo>
                  <a:pt x="568999" y="762000"/>
                </a:lnTo>
                <a:lnTo>
                  <a:pt x="545313" y="762000"/>
                </a:lnTo>
                <a:lnTo>
                  <a:pt x="523381" y="749300"/>
                </a:lnTo>
                <a:lnTo>
                  <a:pt x="503168" y="736600"/>
                </a:lnTo>
                <a:lnTo>
                  <a:pt x="484639" y="736600"/>
                </a:lnTo>
                <a:lnTo>
                  <a:pt x="467758" y="723900"/>
                </a:lnTo>
                <a:lnTo>
                  <a:pt x="452491" y="723900"/>
                </a:lnTo>
                <a:lnTo>
                  <a:pt x="438802" y="711200"/>
                </a:lnTo>
                <a:lnTo>
                  <a:pt x="426656" y="698500"/>
                </a:lnTo>
                <a:lnTo>
                  <a:pt x="416018" y="685800"/>
                </a:lnTo>
                <a:lnTo>
                  <a:pt x="406853" y="685800"/>
                </a:lnTo>
                <a:lnTo>
                  <a:pt x="399126" y="673100"/>
                </a:lnTo>
                <a:lnTo>
                  <a:pt x="392802" y="660400"/>
                </a:lnTo>
                <a:lnTo>
                  <a:pt x="387846" y="647700"/>
                </a:lnTo>
                <a:lnTo>
                  <a:pt x="384222" y="635000"/>
                </a:lnTo>
                <a:lnTo>
                  <a:pt x="381895" y="635000"/>
                </a:lnTo>
                <a:lnTo>
                  <a:pt x="380817" y="622300"/>
                </a:lnTo>
                <a:lnTo>
                  <a:pt x="380574" y="609600"/>
                </a:lnTo>
                <a:lnTo>
                  <a:pt x="381216" y="596900"/>
                </a:lnTo>
                <a:lnTo>
                  <a:pt x="382796" y="584200"/>
                </a:lnTo>
                <a:lnTo>
                  <a:pt x="385364" y="571500"/>
                </a:lnTo>
                <a:lnTo>
                  <a:pt x="388971" y="558800"/>
                </a:lnTo>
                <a:lnTo>
                  <a:pt x="393669" y="558800"/>
                </a:lnTo>
                <a:lnTo>
                  <a:pt x="399509" y="546100"/>
                </a:lnTo>
                <a:lnTo>
                  <a:pt x="406541" y="533400"/>
                </a:lnTo>
                <a:lnTo>
                  <a:pt x="414818" y="520700"/>
                </a:lnTo>
                <a:lnTo>
                  <a:pt x="424390" y="520700"/>
                </a:lnTo>
                <a:lnTo>
                  <a:pt x="435309" y="508000"/>
                </a:lnTo>
                <a:lnTo>
                  <a:pt x="447625" y="495300"/>
                </a:lnTo>
                <a:lnTo>
                  <a:pt x="461390" y="495300"/>
                </a:lnTo>
                <a:lnTo>
                  <a:pt x="476655" y="482600"/>
                </a:lnTo>
                <a:lnTo>
                  <a:pt x="493471" y="469900"/>
                </a:lnTo>
                <a:lnTo>
                  <a:pt x="531962" y="469900"/>
                </a:lnTo>
                <a:lnTo>
                  <a:pt x="553739" y="457200"/>
                </a:lnTo>
                <a:lnTo>
                  <a:pt x="615394" y="457200"/>
                </a:lnTo>
                <a:lnTo>
                  <a:pt x="633816" y="444500"/>
                </a:lnTo>
                <a:lnTo>
                  <a:pt x="948818" y="444500"/>
                </a:lnTo>
                <a:lnTo>
                  <a:pt x="954875" y="431800"/>
                </a:lnTo>
                <a:lnTo>
                  <a:pt x="958503" y="419100"/>
                </a:lnTo>
                <a:lnTo>
                  <a:pt x="979163" y="254000"/>
                </a:lnTo>
                <a:lnTo>
                  <a:pt x="979370" y="241300"/>
                </a:lnTo>
                <a:lnTo>
                  <a:pt x="976824" y="228600"/>
                </a:lnTo>
                <a:lnTo>
                  <a:pt x="971765" y="215900"/>
                </a:lnTo>
                <a:lnTo>
                  <a:pt x="964431" y="203200"/>
                </a:lnTo>
                <a:lnTo>
                  <a:pt x="955061" y="190500"/>
                </a:lnTo>
                <a:lnTo>
                  <a:pt x="931164" y="190500"/>
                </a:lnTo>
                <a:lnTo>
                  <a:pt x="920253" y="177800"/>
                </a:lnTo>
                <a:lnTo>
                  <a:pt x="874480" y="177800"/>
                </a:lnTo>
                <a:lnTo>
                  <a:pt x="862474" y="165100"/>
                </a:lnTo>
                <a:lnTo>
                  <a:pt x="652671" y="165100"/>
                </a:lnTo>
                <a:lnTo>
                  <a:pt x="639629" y="152400"/>
                </a:lnTo>
                <a:lnTo>
                  <a:pt x="627818" y="152400"/>
                </a:lnTo>
                <a:lnTo>
                  <a:pt x="617590" y="139700"/>
                </a:lnTo>
                <a:lnTo>
                  <a:pt x="609298" y="139700"/>
                </a:lnTo>
                <a:lnTo>
                  <a:pt x="603295" y="127000"/>
                </a:lnTo>
                <a:lnTo>
                  <a:pt x="586200" y="12700"/>
                </a:lnTo>
                <a:lnTo>
                  <a:pt x="582890" y="0"/>
                </a:lnTo>
                <a:close/>
              </a:path>
              <a:path w="1202054" h="1955800">
                <a:moveTo>
                  <a:pt x="253614" y="1460500"/>
                </a:moveTo>
                <a:lnTo>
                  <a:pt x="201223" y="1460500"/>
                </a:lnTo>
                <a:lnTo>
                  <a:pt x="189777" y="1473200"/>
                </a:lnTo>
                <a:lnTo>
                  <a:pt x="269576" y="1473200"/>
                </a:lnTo>
                <a:lnTo>
                  <a:pt x="253614" y="1460500"/>
                </a:lnTo>
                <a:close/>
              </a:path>
              <a:path w="1202054" h="1955800">
                <a:moveTo>
                  <a:pt x="948818" y="444500"/>
                </a:moveTo>
                <a:lnTo>
                  <a:pt x="750712" y="444500"/>
                </a:lnTo>
                <a:lnTo>
                  <a:pt x="765675" y="457200"/>
                </a:lnTo>
                <a:lnTo>
                  <a:pt x="833890" y="457200"/>
                </a:lnTo>
                <a:lnTo>
                  <a:pt x="846205" y="469900"/>
                </a:lnTo>
                <a:lnTo>
                  <a:pt x="928610" y="469900"/>
                </a:lnTo>
                <a:lnTo>
                  <a:pt x="940130" y="457200"/>
                </a:lnTo>
                <a:lnTo>
                  <a:pt x="948818" y="444500"/>
                </a:lnTo>
                <a:close/>
              </a:path>
            </a:pathLst>
          </a:custGeom>
          <a:solidFill>
            <a:srgbClr val="129D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90550" y="4610100"/>
            <a:ext cx="8572500" cy="1968500"/>
          </a:xfrm>
          <a:custGeom>
            <a:avLst/>
            <a:gdLst/>
            <a:ahLst/>
            <a:cxnLst/>
            <a:rect l="l" t="t" r="r" b="b"/>
            <a:pathLst>
              <a:path w="8572500" h="1968500">
                <a:moveTo>
                  <a:pt x="8572500" y="0"/>
                </a:moveTo>
                <a:lnTo>
                  <a:pt x="0" y="0"/>
                </a:lnTo>
                <a:lnTo>
                  <a:pt x="0" y="1917700"/>
                </a:lnTo>
                <a:lnTo>
                  <a:pt x="7577" y="1963236"/>
                </a:lnTo>
                <a:lnTo>
                  <a:pt x="8521700" y="1968500"/>
                </a:lnTo>
                <a:lnTo>
                  <a:pt x="8544158" y="1968219"/>
                </a:lnTo>
                <a:lnTo>
                  <a:pt x="8572420" y="1933420"/>
                </a:lnTo>
                <a:lnTo>
                  <a:pt x="8572500" y="0"/>
                </a:lnTo>
                <a:close/>
              </a:path>
            </a:pathLst>
          </a:custGeom>
          <a:solidFill>
            <a:srgbClr val="F7A47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838825" y="4610100"/>
            <a:ext cx="2032000" cy="1968500"/>
          </a:xfrm>
          <a:custGeom>
            <a:avLst/>
            <a:gdLst/>
            <a:ahLst/>
            <a:cxnLst/>
            <a:rect l="l" t="t" r="r" b="b"/>
            <a:pathLst>
              <a:path w="2032000" h="1968500">
                <a:moveTo>
                  <a:pt x="1774036" y="1221392"/>
                </a:moveTo>
                <a:lnTo>
                  <a:pt x="1159477" y="1221392"/>
                </a:lnTo>
                <a:lnTo>
                  <a:pt x="1176629" y="1222512"/>
                </a:lnTo>
                <a:lnTo>
                  <a:pt x="1192614" y="1225725"/>
                </a:lnTo>
                <a:lnTo>
                  <a:pt x="1230209" y="1245730"/>
                </a:lnTo>
                <a:lnTo>
                  <a:pt x="1245213" y="1968471"/>
                </a:lnTo>
                <a:lnTo>
                  <a:pt x="1774018" y="1968476"/>
                </a:lnTo>
                <a:lnTo>
                  <a:pt x="1774036" y="1221392"/>
                </a:lnTo>
                <a:close/>
              </a:path>
              <a:path w="2032000" h="1968500">
                <a:moveTo>
                  <a:pt x="1135440" y="0"/>
                </a:moveTo>
                <a:lnTo>
                  <a:pt x="897046" y="0"/>
                </a:lnTo>
                <a:lnTo>
                  <a:pt x="19893" y="876409"/>
                </a:lnTo>
                <a:lnTo>
                  <a:pt x="11742" y="886226"/>
                </a:lnTo>
                <a:lnTo>
                  <a:pt x="5710" y="897055"/>
                </a:lnTo>
                <a:lnTo>
                  <a:pt x="1795" y="908595"/>
                </a:lnTo>
                <a:lnTo>
                  <a:pt x="0" y="920544"/>
                </a:lnTo>
                <a:lnTo>
                  <a:pt x="322" y="932597"/>
                </a:lnTo>
                <a:lnTo>
                  <a:pt x="2762" y="944454"/>
                </a:lnTo>
                <a:lnTo>
                  <a:pt x="7321" y="955813"/>
                </a:lnTo>
                <a:lnTo>
                  <a:pt x="13998" y="966369"/>
                </a:lnTo>
                <a:lnTo>
                  <a:pt x="257713" y="973081"/>
                </a:lnTo>
                <a:lnTo>
                  <a:pt x="257713" y="1968462"/>
                </a:lnTo>
                <a:lnTo>
                  <a:pt x="816627" y="1968467"/>
                </a:lnTo>
                <a:lnTo>
                  <a:pt x="816740" y="1276666"/>
                </a:lnTo>
                <a:lnTo>
                  <a:pt x="818343" y="1266193"/>
                </a:lnTo>
                <a:lnTo>
                  <a:pt x="853898" y="1231186"/>
                </a:lnTo>
                <a:lnTo>
                  <a:pt x="901250" y="1221396"/>
                </a:lnTo>
                <a:lnTo>
                  <a:pt x="1774036" y="1221392"/>
                </a:lnTo>
                <a:lnTo>
                  <a:pt x="1774042" y="973081"/>
                </a:lnTo>
                <a:lnTo>
                  <a:pt x="2011850" y="973081"/>
                </a:lnTo>
                <a:lnTo>
                  <a:pt x="2020000" y="963260"/>
                </a:lnTo>
                <a:lnTo>
                  <a:pt x="2026033" y="952428"/>
                </a:lnTo>
                <a:lnTo>
                  <a:pt x="2029947" y="940886"/>
                </a:lnTo>
                <a:lnTo>
                  <a:pt x="2031743" y="928937"/>
                </a:lnTo>
                <a:lnTo>
                  <a:pt x="2031421" y="916883"/>
                </a:lnTo>
                <a:lnTo>
                  <a:pt x="2011850" y="876409"/>
                </a:lnTo>
                <a:lnTo>
                  <a:pt x="1603684" y="468243"/>
                </a:lnTo>
                <a:lnTo>
                  <a:pt x="1603684" y="260078"/>
                </a:lnTo>
                <a:lnTo>
                  <a:pt x="1395519" y="260078"/>
                </a:lnTo>
                <a:lnTo>
                  <a:pt x="1135440" y="0"/>
                </a:lnTo>
                <a:close/>
              </a:path>
              <a:path w="2032000" h="1968500">
                <a:moveTo>
                  <a:pt x="1603684" y="54325"/>
                </a:moveTo>
                <a:lnTo>
                  <a:pt x="1395519" y="54325"/>
                </a:lnTo>
                <a:lnTo>
                  <a:pt x="1395519" y="260078"/>
                </a:lnTo>
                <a:lnTo>
                  <a:pt x="1603684" y="260078"/>
                </a:lnTo>
                <a:lnTo>
                  <a:pt x="1603684" y="54325"/>
                </a:lnTo>
                <a:close/>
              </a:path>
            </a:pathLst>
          </a:custGeom>
          <a:solidFill>
            <a:srgbClr val="F267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811995" y="8420100"/>
            <a:ext cx="6357620" cy="1968500"/>
          </a:xfrm>
          <a:custGeom>
            <a:avLst/>
            <a:gdLst/>
            <a:ahLst/>
            <a:cxnLst/>
            <a:rect l="l" t="t" r="r" b="b"/>
            <a:pathLst>
              <a:path w="6357620" h="1968500">
                <a:moveTo>
                  <a:pt x="0" y="1968500"/>
                </a:moveTo>
                <a:lnTo>
                  <a:pt x="6357404" y="1968500"/>
                </a:lnTo>
                <a:lnTo>
                  <a:pt x="6357404" y="0"/>
                </a:lnTo>
                <a:lnTo>
                  <a:pt x="0" y="0"/>
                </a:lnTo>
                <a:lnTo>
                  <a:pt x="0" y="1968500"/>
                </a:lnTo>
                <a:close/>
              </a:path>
            </a:pathLst>
          </a:custGeom>
          <a:solidFill>
            <a:srgbClr val="FFD8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942913" y="8420100"/>
            <a:ext cx="1878330" cy="1968500"/>
          </a:xfrm>
          <a:custGeom>
            <a:avLst/>
            <a:gdLst/>
            <a:ahLst/>
            <a:cxnLst/>
            <a:rect l="l" t="t" r="r" b="b"/>
            <a:pathLst>
              <a:path w="1878329" h="1968500">
                <a:moveTo>
                  <a:pt x="1229322" y="0"/>
                </a:moveTo>
                <a:lnTo>
                  <a:pt x="1167130" y="0"/>
                </a:lnTo>
                <a:lnTo>
                  <a:pt x="1165036" y="12700"/>
                </a:lnTo>
                <a:lnTo>
                  <a:pt x="1156862" y="38100"/>
                </a:lnTo>
                <a:lnTo>
                  <a:pt x="1148952" y="50800"/>
                </a:lnTo>
                <a:lnTo>
                  <a:pt x="1141324" y="76200"/>
                </a:lnTo>
                <a:lnTo>
                  <a:pt x="1133993" y="101600"/>
                </a:lnTo>
                <a:lnTo>
                  <a:pt x="1126976" y="127000"/>
                </a:lnTo>
                <a:lnTo>
                  <a:pt x="1120291" y="139700"/>
                </a:lnTo>
                <a:lnTo>
                  <a:pt x="1107979" y="190500"/>
                </a:lnTo>
                <a:lnTo>
                  <a:pt x="1097190" y="241300"/>
                </a:lnTo>
                <a:lnTo>
                  <a:pt x="1092408" y="266700"/>
                </a:lnTo>
                <a:lnTo>
                  <a:pt x="1088057" y="279400"/>
                </a:lnTo>
                <a:lnTo>
                  <a:pt x="1080714" y="330200"/>
                </a:lnTo>
                <a:lnTo>
                  <a:pt x="1075293" y="381000"/>
                </a:lnTo>
                <a:lnTo>
                  <a:pt x="1072268" y="419100"/>
                </a:lnTo>
                <a:lnTo>
                  <a:pt x="1071018" y="444500"/>
                </a:lnTo>
                <a:lnTo>
                  <a:pt x="697557" y="520700"/>
                </a:lnTo>
                <a:lnTo>
                  <a:pt x="684777" y="533400"/>
                </a:lnTo>
                <a:lnTo>
                  <a:pt x="673308" y="533400"/>
                </a:lnTo>
                <a:lnTo>
                  <a:pt x="663586" y="546100"/>
                </a:lnTo>
                <a:lnTo>
                  <a:pt x="656045" y="558800"/>
                </a:lnTo>
                <a:lnTo>
                  <a:pt x="6156" y="1828800"/>
                </a:lnTo>
                <a:lnTo>
                  <a:pt x="1725" y="1841500"/>
                </a:lnTo>
                <a:lnTo>
                  <a:pt x="0" y="1854200"/>
                </a:lnTo>
                <a:lnTo>
                  <a:pt x="849" y="1866900"/>
                </a:lnTo>
                <a:lnTo>
                  <a:pt x="4142" y="1879600"/>
                </a:lnTo>
                <a:lnTo>
                  <a:pt x="9751" y="1892300"/>
                </a:lnTo>
                <a:lnTo>
                  <a:pt x="17544" y="1892300"/>
                </a:lnTo>
                <a:lnTo>
                  <a:pt x="27391" y="1905000"/>
                </a:lnTo>
                <a:lnTo>
                  <a:pt x="167970" y="1968500"/>
                </a:lnTo>
                <a:lnTo>
                  <a:pt x="1153915" y="1968500"/>
                </a:lnTo>
                <a:lnTo>
                  <a:pt x="1625876" y="1054100"/>
                </a:lnTo>
                <a:lnTo>
                  <a:pt x="1630317" y="1041400"/>
                </a:lnTo>
                <a:lnTo>
                  <a:pt x="1632028" y="1028700"/>
                </a:lnTo>
                <a:lnTo>
                  <a:pt x="1631011" y="1016000"/>
                </a:lnTo>
                <a:lnTo>
                  <a:pt x="1627267" y="1003300"/>
                </a:lnTo>
                <a:lnTo>
                  <a:pt x="1561339" y="850900"/>
                </a:lnTo>
                <a:lnTo>
                  <a:pt x="1165992" y="850900"/>
                </a:lnTo>
                <a:lnTo>
                  <a:pt x="1153957" y="838200"/>
                </a:lnTo>
                <a:lnTo>
                  <a:pt x="1130243" y="838200"/>
                </a:lnTo>
                <a:lnTo>
                  <a:pt x="1118426" y="825500"/>
                </a:lnTo>
                <a:lnTo>
                  <a:pt x="1107772" y="825500"/>
                </a:lnTo>
                <a:lnTo>
                  <a:pt x="1098299" y="812800"/>
                </a:lnTo>
                <a:lnTo>
                  <a:pt x="1090028" y="800100"/>
                </a:lnTo>
                <a:lnTo>
                  <a:pt x="1082980" y="800100"/>
                </a:lnTo>
                <a:lnTo>
                  <a:pt x="1069379" y="762000"/>
                </a:lnTo>
                <a:lnTo>
                  <a:pt x="1066802" y="736600"/>
                </a:lnTo>
                <a:lnTo>
                  <a:pt x="1067522" y="723900"/>
                </a:lnTo>
                <a:lnTo>
                  <a:pt x="1069608" y="711200"/>
                </a:lnTo>
                <a:lnTo>
                  <a:pt x="1073081" y="711200"/>
                </a:lnTo>
                <a:lnTo>
                  <a:pt x="1077962" y="698500"/>
                </a:lnTo>
                <a:lnTo>
                  <a:pt x="1084388" y="685800"/>
                </a:lnTo>
                <a:lnTo>
                  <a:pt x="1091895" y="673100"/>
                </a:lnTo>
                <a:lnTo>
                  <a:pt x="1100367" y="660400"/>
                </a:lnTo>
                <a:lnTo>
                  <a:pt x="1109689" y="660400"/>
                </a:lnTo>
                <a:lnTo>
                  <a:pt x="1119744" y="647700"/>
                </a:lnTo>
                <a:lnTo>
                  <a:pt x="1130416" y="647700"/>
                </a:lnTo>
                <a:lnTo>
                  <a:pt x="1141589" y="635000"/>
                </a:lnTo>
                <a:lnTo>
                  <a:pt x="1340662" y="635000"/>
                </a:lnTo>
                <a:lnTo>
                  <a:pt x="1352197" y="622300"/>
                </a:lnTo>
                <a:lnTo>
                  <a:pt x="1364001" y="622300"/>
                </a:lnTo>
                <a:lnTo>
                  <a:pt x="1376063" y="609600"/>
                </a:lnTo>
                <a:lnTo>
                  <a:pt x="1388372" y="596900"/>
                </a:lnTo>
                <a:lnTo>
                  <a:pt x="1400918" y="596900"/>
                </a:lnTo>
                <a:lnTo>
                  <a:pt x="1413690" y="584200"/>
                </a:lnTo>
                <a:lnTo>
                  <a:pt x="1426677" y="571500"/>
                </a:lnTo>
                <a:lnTo>
                  <a:pt x="1434652" y="571500"/>
                </a:lnTo>
                <a:lnTo>
                  <a:pt x="1436671" y="558800"/>
                </a:lnTo>
                <a:lnTo>
                  <a:pt x="1378725" y="431800"/>
                </a:lnTo>
                <a:lnTo>
                  <a:pt x="1100464" y="431800"/>
                </a:lnTo>
                <a:lnTo>
                  <a:pt x="1129761" y="426725"/>
                </a:lnTo>
                <a:lnTo>
                  <a:pt x="1133093" y="381000"/>
                </a:lnTo>
                <a:lnTo>
                  <a:pt x="1139075" y="330200"/>
                </a:lnTo>
                <a:lnTo>
                  <a:pt x="1147235" y="279400"/>
                </a:lnTo>
                <a:lnTo>
                  <a:pt x="1157405" y="228600"/>
                </a:lnTo>
                <a:lnTo>
                  <a:pt x="1169414" y="177800"/>
                </a:lnTo>
                <a:lnTo>
                  <a:pt x="1183094" y="139700"/>
                </a:lnTo>
                <a:lnTo>
                  <a:pt x="1190508" y="114300"/>
                </a:lnTo>
                <a:lnTo>
                  <a:pt x="1198276" y="88900"/>
                </a:lnTo>
                <a:lnTo>
                  <a:pt x="1206377" y="63500"/>
                </a:lnTo>
                <a:lnTo>
                  <a:pt x="1214790" y="38100"/>
                </a:lnTo>
                <a:lnTo>
                  <a:pt x="1223493" y="25400"/>
                </a:lnTo>
                <a:lnTo>
                  <a:pt x="1229322" y="0"/>
                </a:lnTo>
                <a:close/>
              </a:path>
              <a:path w="1878329" h="1968500">
                <a:moveTo>
                  <a:pt x="1484423" y="673100"/>
                </a:moveTo>
                <a:lnTo>
                  <a:pt x="1471979" y="685800"/>
                </a:lnTo>
                <a:lnTo>
                  <a:pt x="1459649" y="685800"/>
                </a:lnTo>
                <a:lnTo>
                  <a:pt x="1447436" y="698500"/>
                </a:lnTo>
                <a:lnTo>
                  <a:pt x="1435342" y="711200"/>
                </a:lnTo>
                <a:lnTo>
                  <a:pt x="1423368" y="711200"/>
                </a:lnTo>
                <a:lnTo>
                  <a:pt x="1411516" y="723900"/>
                </a:lnTo>
                <a:lnTo>
                  <a:pt x="1399789" y="723900"/>
                </a:lnTo>
                <a:lnTo>
                  <a:pt x="1388188" y="736600"/>
                </a:lnTo>
                <a:lnTo>
                  <a:pt x="1376715" y="736600"/>
                </a:lnTo>
                <a:lnTo>
                  <a:pt x="1365372" y="749300"/>
                </a:lnTo>
                <a:lnTo>
                  <a:pt x="1354162" y="749300"/>
                </a:lnTo>
                <a:lnTo>
                  <a:pt x="1343086" y="762000"/>
                </a:lnTo>
                <a:lnTo>
                  <a:pt x="1310681" y="762000"/>
                </a:lnTo>
                <a:lnTo>
                  <a:pt x="1300160" y="774700"/>
                </a:lnTo>
                <a:lnTo>
                  <a:pt x="1268981" y="774700"/>
                </a:lnTo>
                <a:lnTo>
                  <a:pt x="1267228" y="787400"/>
                </a:lnTo>
                <a:lnTo>
                  <a:pt x="1265031" y="787400"/>
                </a:lnTo>
                <a:lnTo>
                  <a:pt x="1258623" y="800100"/>
                </a:lnTo>
                <a:lnTo>
                  <a:pt x="1251127" y="812800"/>
                </a:lnTo>
                <a:lnTo>
                  <a:pt x="1242659" y="812800"/>
                </a:lnTo>
                <a:lnTo>
                  <a:pt x="1233337" y="825500"/>
                </a:lnTo>
                <a:lnTo>
                  <a:pt x="1223276" y="838200"/>
                </a:lnTo>
                <a:lnTo>
                  <a:pt x="1189834" y="838200"/>
                </a:lnTo>
                <a:lnTo>
                  <a:pt x="1177990" y="850900"/>
                </a:lnTo>
                <a:lnTo>
                  <a:pt x="1561339" y="850900"/>
                </a:lnTo>
                <a:lnTo>
                  <a:pt x="1484423" y="673100"/>
                </a:lnTo>
                <a:close/>
              </a:path>
              <a:path w="1878329" h="1968500">
                <a:moveTo>
                  <a:pt x="1298894" y="736600"/>
                </a:moveTo>
                <a:lnTo>
                  <a:pt x="1204808" y="736600"/>
                </a:lnTo>
                <a:lnTo>
                  <a:pt x="1217101" y="749300"/>
                </a:lnTo>
                <a:lnTo>
                  <a:pt x="1287316" y="749300"/>
                </a:lnTo>
                <a:lnTo>
                  <a:pt x="1298894" y="736600"/>
                </a:lnTo>
                <a:close/>
              </a:path>
              <a:path w="1878329" h="1968500">
                <a:moveTo>
                  <a:pt x="1333773" y="723900"/>
                </a:moveTo>
                <a:lnTo>
                  <a:pt x="1165564" y="723900"/>
                </a:lnTo>
                <a:lnTo>
                  <a:pt x="1179109" y="736600"/>
                </a:lnTo>
                <a:lnTo>
                  <a:pt x="1322136" y="736600"/>
                </a:lnTo>
                <a:lnTo>
                  <a:pt x="1333773" y="723900"/>
                </a:lnTo>
                <a:close/>
              </a:path>
              <a:path w="1878329" h="1968500">
                <a:moveTo>
                  <a:pt x="1414234" y="685800"/>
                </a:moveTo>
                <a:lnTo>
                  <a:pt x="1128758" y="685800"/>
                </a:lnTo>
                <a:lnTo>
                  <a:pt x="1136512" y="698500"/>
                </a:lnTo>
                <a:lnTo>
                  <a:pt x="1145260" y="711200"/>
                </a:lnTo>
                <a:lnTo>
                  <a:pt x="1154960" y="723900"/>
                </a:lnTo>
                <a:lnTo>
                  <a:pt x="1357009" y="723900"/>
                </a:lnTo>
                <a:lnTo>
                  <a:pt x="1368581" y="711200"/>
                </a:lnTo>
                <a:lnTo>
                  <a:pt x="1380103" y="711200"/>
                </a:lnTo>
                <a:lnTo>
                  <a:pt x="1391562" y="698500"/>
                </a:lnTo>
                <a:lnTo>
                  <a:pt x="1402944" y="698500"/>
                </a:lnTo>
                <a:lnTo>
                  <a:pt x="1414234" y="685800"/>
                </a:lnTo>
                <a:close/>
              </a:path>
              <a:path w="1878329" h="1968500">
                <a:moveTo>
                  <a:pt x="1160154" y="635000"/>
                </a:moveTo>
                <a:lnTo>
                  <a:pt x="1147136" y="635000"/>
                </a:lnTo>
                <a:lnTo>
                  <a:pt x="1134699" y="647700"/>
                </a:lnTo>
                <a:lnTo>
                  <a:pt x="1122931" y="647700"/>
                </a:lnTo>
                <a:lnTo>
                  <a:pt x="1111919" y="660400"/>
                </a:lnTo>
                <a:lnTo>
                  <a:pt x="1116417" y="673100"/>
                </a:lnTo>
                <a:lnTo>
                  <a:pt x="1122045" y="685800"/>
                </a:lnTo>
                <a:lnTo>
                  <a:pt x="1205457" y="685800"/>
                </a:lnTo>
                <a:lnTo>
                  <a:pt x="1193910" y="673100"/>
                </a:lnTo>
                <a:lnTo>
                  <a:pt x="1183776" y="673100"/>
                </a:lnTo>
                <a:lnTo>
                  <a:pt x="1174886" y="660400"/>
                </a:lnTo>
                <a:lnTo>
                  <a:pt x="1167069" y="647700"/>
                </a:lnTo>
                <a:lnTo>
                  <a:pt x="1160154" y="635000"/>
                </a:lnTo>
                <a:close/>
              </a:path>
              <a:path w="1878329" h="1968500">
                <a:moveTo>
                  <a:pt x="1447423" y="660400"/>
                </a:moveTo>
                <a:lnTo>
                  <a:pt x="1342599" y="660400"/>
                </a:lnTo>
                <a:lnTo>
                  <a:pt x="1331392" y="673100"/>
                </a:lnTo>
                <a:lnTo>
                  <a:pt x="1309492" y="673100"/>
                </a:lnTo>
                <a:lnTo>
                  <a:pt x="1298829" y="685800"/>
                </a:lnTo>
                <a:lnTo>
                  <a:pt x="1425420" y="685800"/>
                </a:lnTo>
                <a:lnTo>
                  <a:pt x="1436488" y="673100"/>
                </a:lnTo>
                <a:lnTo>
                  <a:pt x="1447423" y="660400"/>
                </a:lnTo>
                <a:close/>
              </a:path>
              <a:path w="1878329" h="1968500">
                <a:moveTo>
                  <a:pt x="1297422" y="647700"/>
                </a:moveTo>
                <a:lnTo>
                  <a:pt x="1226434" y="647700"/>
                </a:lnTo>
                <a:lnTo>
                  <a:pt x="1235909" y="660400"/>
                </a:lnTo>
                <a:lnTo>
                  <a:pt x="1287392" y="660400"/>
                </a:lnTo>
                <a:lnTo>
                  <a:pt x="1297422" y="647700"/>
                </a:lnTo>
                <a:close/>
              </a:path>
              <a:path w="1878329" h="1968500">
                <a:moveTo>
                  <a:pt x="1500163" y="622300"/>
                </a:moveTo>
                <a:lnTo>
                  <a:pt x="1400644" y="622300"/>
                </a:lnTo>
                <a:lnTo>
                  <a:pt x="1377082" y="647700"/>
                </a:lnTo>
                <a:lnTo>
                  <a:pt x="1365458" y="647700"/>
                </a:lnTo>
                <a:lnTo>
                  <a:pt x="1353959" y="660400"/>
                </a:lnTo>
                <a:lnTo>
                  <a:pt x="1458212" y="660400"/>
                </a:lnTo>
                <a:lnTo>
                  <a:pt x="1468841" y="647700"/>
                </a:lnTo>
                <a:lnTo>
                  <a:pt x="1480020" y="635000"/>
                </a:lnTo>
                <a:lnTo>
                  <a:pt x="1490418" y="635000"/>
                </a:lnTo>
                <a:lnTo>
                  <a:pt x="1500163" y="622300"/>
                </a:lnTo>
                <a:close/>
              </a:path>
              <a:path w="1878329" h="1968500">
                <a:moveTo>
                  <a:pt x="1329406" y="635000"/>
                </a:moveTo>
                <a:lnTo>
                  <a:pt x="1200913" y="635000"/>
                </a:lnTo>
                <a:lnTo>
                  <a:pt x="1212657" y="647700"/>
                </a:lnTo>
                <a:lnTo>
                  <a:pt x="1318440" y="647700"/>
                </a:lnTo>
                <a:lnTo>
                  <a:pt x="1329406" y="635000"/>
                </a:lnTo>
                <a:close/>
              </a:path>
              <a:path w="1878329" h="1968500">
                <a:moveTo>
                  <a:pt x="1878245" y="0"/>
                </a:moveTo>
                <a:lnTo>
                  <a:pt x="1820663" y="0"/>
                </a:lnTo>
                <a:lnTo>
                  <a:pt x="1818339" y="25400"/>
                </a:lnTo>
                <a:lnTo>
                  <a:pt x="1812979" y="63500"/>
                </a:lnTo>
                <a:lnTo>
                  <a:pt x="1805690" y="88900"/>
                </a:lnTo>
                <a:lnTo>
                  <a:pt x="1796458" y="127000"/>
                </a:lnTo>
                <a:lnTo>
                  <a:pt x="1785268" y="152400"/>
                </a:lnTo>
                <a:lnTo>
                  <a:pt x="1772104" y="190500"/>
                </a:lnTo>
                <a:lnTo>
                  <a:pt x="1756953" y="215900"/>
                </a:lnTo>
                <a:lnTo>
                  <a:pt x="1746954" y="241300"/>
                </a:lnTo>
                <a:lnTo>
                  <a:pt x="1736097" y="254000"/>
                </a:lnTo>
                <a:lnTo>
                  <a:pt x="1724431" y="279400"/>
                </a:lnTo>
                <a:lnTo>
                  <a:pt x="1712002" y="292100"/>
                </a:lnTo>
                <a:lnTo>
                  <a:pt x="1698859" y="317500"/>
                </a:lnTo>
                <a:lnTo>
                  <a:pt x="1685050" y="330200"/>
                </a:lnTo>
                <a:lnTo>
                  <a:pt x="1670622" y="355600"/>
                </a:lnTo>
                <a:lnTo>
                  <a:pt x="1655625" y="381000"/>
                </a:lnTo>
                <a:lnTo>
                  <a:pt x="1640105" y="393700"/>
                </a:lnTo>
                <a:lnTo>
                  <a:pt x="1624111" y="419100"/>
                </a:lnTo>
                <a:lnTo>
                  <a:pt x="1607690" y="431800"/>
                </a:lnTo>
                <a:lnTo>
                  <a:pt x="1590891" y="457200"/>
                </a:lnTo>
                <a:lnTo>
                  <a:pt x="1573762" y="469900"/>
                </a:lnTo>
                <a:lnTo>
                  <a:pt x="1556350" y="495300"/>
                </a:lnTo>
                <a:lnTo>
                  <a:pt x="1538704" y="508000"/>
                </a:lnTo>
                <a:lnTo>
                  <a:pt x="1520871" y="533400"/>
                </a:lnTo>
                <a:lnTo>
                  <a:pt x="1466734" y="571500"/>
                </a:lnTo>
                <a:lnTo>
                  <a:pt x="1448635" y="596900"/>
                </a:lnTo>
                <a:lnTo>
                  <a:pt x="1436565" y="596900"/>
                </a:lnTo>
                <a:lnTo>
                  <a:pt x="1412555" y="622300"/>
                </a:lnTo>
                <a:lnTo>
                  <a:pt x="1509384" y="622300"/>
                </a:lnTo>
                <a:lnTo>
                  <a:pt x="1518212" y="609600"/>
                </a:lnTo>
                <a:lnTo>
                  <a:pt x="1535651" y="596900"/>
                </a:lnTo>
                <a:lnTo>
                  <a:pt x="1552992" y="571500"/>
                </a:lnTo>
                <a:lnTo>
                  <a:pt x="1587236" y="546100"/>
                </a:lnTo>
                <a:lnTo>
                  <a:pt x="1604069" y="520700"/>
                </a:lnTo>
                <a:lnTo>
                  <a:pt x="1620661" y="508000"/>
                </a:lnTo>
                <a:lnTo>
                  <a:pt x="1636979" y="482600"/>
                </a:lnTo>
                <a:lnTo>
                  <a:pt x="1652987" y="469900"/>
                </a:lnTo>
                <a:lnTo>
                  <a:pt x="1668649" y="457200"/>
                </a:lnTo>
                <a:lnTo>
                  <a:pt x="1683930" y="431800"/>
                </a:lnTo>
                <a:lnTo>
                  <a:pt x="1698795" y="419100"/>
                </a:lnTo>
                <a:lnTo>
                  <a:pt x="1713210" y="393700"/>
                </a:lnTo>
                <a:lnTo>
                  <a:pt x="1727138" y="381000"/>
                </a:lnTo>
                <a:lnTo>
                  <a:pt x="1740544" y="355600"/>
                </a:lnTo>
                <a:lnTo>
                  <a:pt x="1753394" y="330200"/>
                </a:lnTo>
                <a:lnTo>
                  <a:pt x="1765651" y="317500"/>
                </a:lnTo>
                <a:lnTo>
                  <a:pt x="1777282" y="304800"/>
                </a:lnTo>
                <a:lnTo>
                  <a:pt x="1788250" y="279400"/>
                </a:lnTo>
                <a:lnTo>
                  <a:pt x="1798520" y="266700"/>
                </a:lnTo>
                <a:lnTo>
                  <a:pt x="1808057" y="241300"/>
                </a:lnTo>
                <a:lnTo>
                  <a:pt x="1816534" y="228600"/>
                </a:lnTo>
                <a:lnTo>
                  <a:pt x="1824499" y="203200"/>
                </a:lnTo>
                <a:lnTo>
                  <a:pt x="1831950" y="190500"/>
                </a:lnTo>
                <a:lnTo>
                  <a:pt x="1838884" y="177800"/>
                </a:lnTo>
                <a:lnTo>
                  <a:pt x="1845296" y="152400"/>
                </a:lnTo>
                <a:lnTo>
                  <a:pt x="1851184" y="139700"/>
                </a:lnTo>
                <a:lnTo>
                  <a:pt x="1856544" y="127000"/>
                </a:lnTo>
                <a:lnTo>
                  <a:pt x="1861373" y="101600"/>
                </a:lnTo>
                <a:lnTo>
                  <a:pt x="1865668" y="88900"/>
                </a:lnTo>
                <a:lnTo>
                  <a:pt x="1869424" y="63500"/>
                </a:lnTo>
                <a:lnTo>
                  <a:pt x="1872639" y="50800"/>
                </a:lnTo>
                <a:lnTo>
                  <a:pt x="1875309" y="38100"/>
                </a:lnTo>
                <a:lnTo>
                  <a:pt x="1877431" y="12700"/>
                </a:lnTo>
                <a:lnTo>
                  <a:pt x="1878245" y="0"/>
                </a:lnTo>
                <a:close/>
              </a:path>
              <a:path w="1878329" h="1968500">
                <a:moveTo>
                  <a:pt x="1129761" y="426725"/>
                </a:moveTo>
                <a:lnTo>
                  <a:pt x="1100464" y="431800"/>
                </a:lnTo>
                <a:lnTo>
                  <a:pt x="1129458" y="431800"/>
                </a:lnTo>
                <a:lnTo>
                  <a:pt x="1129761" y="426725"/>
                </a:lnTo>
                <a:close/>
              </a:path>
              <a:path w="1878329" h="1968500">
                <a:moveTo>
                  <a:pt x="1356313" y="393700"/>
                </a:moveTo>
                <a:lnTo>
                  <a:pt x="1320431" y="393700"/>
                </a:lnTo>
                <a:lnTo>
                  <a:pt x="1129761" y="426725"/>
                </a:lnTo>
                <a:lnTo>
                  <a:pt x="1129458" y="431800"/>
                </a:lnTo>
                <a:lnTo>
                  <a:pt x="1378725" y="431800"/>
                </a:lnTo>
                <a:lnTo>
                  <a:pt x="1372930" y="419100"/>
                </a:lnTo>
                <a:lnTo>
                  <a:pt x="1365648" y="406400"/>
                </a:lnTo>
                <a:lnTo>
                  <a:pt x="1356313" y="393700"/>
                </a:lnTo>
                <a:close/>
              </a:path>
            </a:pathLst>
          </a:custGeom>
          <a:solidFill>
            <a:srgbClr val="FDB71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307359" y="6451600"/>
            <a:ext cx="5408840" cy="1968500"/>
          </a:xfrm>
          <a:custGeom>
            <a:avLst/>
            <a:gdLst/>
            <a:ahLst/>
            <a:cxnLst/>
            <a:rect l="l" t="t" r="r" b="b"/>
            <a:pathLst>
              <a:path w="4240530" h="1968500">
                <a:moveTo>
                  <a:pt x="0" y="1968500"/>
                </a:moveTo>
                <a:lnTo>
                  <a:pt x="4240339" y="1968500"/>
                </a:lnTo>
                <a:lnTo>
                  <a:pt x="4240339" y="0"/>
                </a:lnTo>
                <a:lnTo>
                  <a:pt x="0" y="0"/>
                </a:lnTo>
                <a:lnTo>
                  <a:pt x="0" y="1968500"/>
                </a:lnTo>
                <a:close/>
              </a:path>
            </a:pathLst>
          </a:custGeom>
          <a:solidFill>
            <a:srgbClr val="A6A67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386550" y="6582869"/>
            <a:ext cx="1868170" cy="1837689"/>
          </a:xfrm>
          <a:custGeom>
            <a:avLst/>
            <a:gdLst/>
            <a:ahLst/>
            <a:cxnLst/>
            <a:rect l="l" t="t" r="r" b="b"/>
            <a:pathLst>
              <a:path w="1868170" h="1837690">
                <a:moveTo>
                  <a:pt x="1483613" y="159009"/>
                </a:moveTo>
                <a:lnTo>
                  <a:pt x="1463865" y="299547"/>
                </a:lnTo>
                <a:lnTo>
                  <a:pt x="1736699" y="337901"/>
                </a:lnTo>
                <a:lnTo>
                  <a:pt x="1525977" y="1837230"/>
                </a:lnTo>
                <a:lnTo>
                  <a:pt x="1652429" y="1837230"/>
                </a:lnTo>
                <a:lnTo>
                  <a:pt x="1867242" y="308818"/>
                </a:lnTo>
                <a:lnTo>
                  <a:pt x="1868089" y="295394"/>
                </a:lnTo>
                <a:lnTo>
                  <a:pt x="1866905" y="282394"/>
                </a:lnTo>
                <a:lnTo>
                  <a:pt x="1852641" y="247047"/>
                </a:lnTo>
                <a:lnTo>
                  <a:pt x="1825407" y="219500"/>
                </a:lnTo>
                <a:lnTo>
                  <a:pt x="1789187" y="202742"/>
                </a:lnTo>
                <a:lnTo>
                  <a:pt x="1776158" y="200119"/>
                </a:lnTo>
                <a:lnTo>
                  <a:pt x="1483613" y="159009"/>
                </a:lnTo>
                <a:close/>
              </a:path>
              <a:path w="1868170" h="1837690">
                <a:moveTo>
                  <a:pt x="345962" y="0"/>
                </a:moveTo>
                <a:lnTo>
                  <a:pt x="306651" y="6905"/>
                </a:lnTo>
                <a:lnTo>
                  <a:pt x="274115" y="27395"/>
                </a:lnTo>
                <a:lnTo>
                  <a:pt x="252500" y="59412"/>
                </a:lnTo>
                <a:lnTo>
                  <a:pt x="0" y="1837230"/>
                </a:lnTo>
                <a:lnTo>
                  <a:pt x="118012" y="1837230"/>
                </a:lnTo>
                <a:lnTo>
                  <a:pt x="356006" y="143858"/>
                </a:lnTo>
                <a:lnTo>
                  <a:pt x="642644" y="143858"/>
                </a:lnTo>
                <a:lnTo>
                  <a:pt x="656843" y="42804"/>
                </a:lnTo>
                <a:lnTo>
                  <a:pt x="359854" y="1072"/>
                </a:lnTo>
                <a:lnTo>
                  <a:pt x="345962" y="0"/>
                </a:lnTo>
                <a:close/>
              </a:path>
              <a:path w="1868170" h="1837690">
                <a:moveTo>
                  <a:pt x="642644" y="143858"/>
                </a:moveTo>
                <a:lnTo>
                  <a:pt x="356006" y="143858"/>
                </a:lnTo>
                <a:lnTo>
                  <a:pt x="637095" y="183355"/>
                </a:lnTo>
                <a:lnTo>
                  <a:pt x="642644" y="143858"/>
                </a:lnTo>
                <a:close/>
              </a:path>
            </a:pathLst>
          </a:custGeom>
          <a:solidFill>
            <a:srgbClr val="66651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555145" y="6799841"/>
            <a:ext cx="1509395" cy="1620520"/>
          </a:xfrm>
          <a:custGeom>
            <a:avLst/>
            <a:gdLst/>
            <a:ahLst/>
            <a:cxnLst/>
            <a:rect l="l" t="t" r="r" b="b"/>
            <a:pathLst>
              <a:path w="1509395" h="1620520">
                <a:moveTo>
                  <a:pt x="227716" y="0"/>
                </a:moveTo>
                <a:lnTo>
                  <a:pt x="0" y="1620258"/>
                </a:lnTo>
                <a:lnTo>
                  <a:pt x="1306792" y="1620258"/>
                </a:lnTo>
                <a:lnTo>
                  <a:pt x="1315112" y="1561058"/>
                </a:lnTo>
                <a:lnTo>
                  <a:pt x="1197082" y="1561058"/>
                </a:lnTo>
                <a:lnTo>
                  <a:pt x="138829" y="1412328"/>
                </a:lnTo>
                <a:lnTo>
                  <a:pt x="143477" y="1379258"/>
                </a:lnTo>
                <a:lnTo>
                  <a:pt x="1340663" y="1379258"/>
                </a:lnTo>
                <a:lnTo>
                  <a:pt x="1345323" y="1346098"/>
                </a:lnTo>
                <a:lnTo>
                  <a:pt x="1227295" y="1346098"/>
                </a:lnTo>
                <a:lnTo>
                  <a:pt x="169030" y="1197368"/>
                </a:lnTo>
                <a:lnTo>
                  <a:pt x="173678" y="1164297"/>
                </a:lnTo>
                <a:lnTo>
                  <a:pt x="1370874" y="1164297"/>
                </a:lnTo>
                <a:lnTo>
                  <a:pt x="1374373" y="1139405"/>
                </a:lnTo>
                <a:lnTo>
                  <a:pt x="1256340" y="1139405"/>
                </a:lnTo>
                <a:lnTo>
                  <a:pt x="198087" y="990676"/>
                </a:lnTo>
                <a:lnTo>
                  <a:pt x="202736" y="957605"/>
                </a:lnTo>
                <a:lnTo>
                  <a:pt x="1399924" y="957605"/>
                </a:lnTo>
                <a:lnTo>
                  <a:pt x="1404584" y="924445"/>
                </a:lnTo>
                <a:lnTo>
                  <a:pt x="1286554" y="924445"/>
                </a:lnTo>
                <a:lnTo>
                  <a:pt x="228288" y="775715"/>
                </a:lnTo>
                <a:lnTo>
                  <a:pt x="232936" y="742645"/>
                </a:lnTo>
                <a:lnTo>
                  <a:pt x="1430135" y="742645"/>
                </a:lnTo>
                <a:lnTo>
                  <a:pt x="1433633" y="717753"/>
                </a:lnTo>
                <a:lnTo>
                  <a:pt x="1315598" y="717753"/>
                </a:lnTo>
                <a:lnTo>
                  <a:pt x="257346" y="569023"/>
                </a:lnTo>
                <a:lnTo>
                  <a:pt x="263149" y="527697"/>
                </a:lnTo>
                <a:lnTo>
                  <a:pt x="1460344" y="527697"/>
                </a:lnTo>
                <a:lnTo>
                  <a:pt x="1469887" y="459803"/>
                </a:lnTo>
                <a:lnTo>
                  <a:pt x="1039907" y="459803"/>
                </a:lnTo>
                <a:lnTo>
                  <a:pt x="287546" y="354075"/>
                </a:lnTo>
                <a:lnTo>
                  <a:pt x="293363" y="312737"/>
                </a:lnTo>
                <a:lnTo>
                  <a:pt x="1490556" y="312737"/>
                </a:lnTo>
                <a:lnTo>
                  <a:pt x="1500398" y="242706"/>
                </a:lnTo>
                <a:lnTo>
                  <a:pt x="1188788" y="242706"/>
                </a:lnTo>
                <a:lnTo>
                  <a:pt x="1175697" y="242562"/>
                </a:lnTo>
                <a:lnTo>
                  <a:pt x="542537" y="153847"/>
                </a:lnTo>
                <a:lnTo>
                  <a:pt x="505852" y="141792"/>
                </a:lnTo>
                <a:lnTo>
                  <a:pt x="470022" y="107730"/>
                </a:lnTo>
                <a:lnTo>
                  <a:pt x="456305" y="70917"/>
                </a:lnTo>
                <a:lnTo>
                  <a:pt x="454748" y="56838"/>
                </a:lnTo>
                <a:lnTo>
                  <a:pt x="454858" y="41962"/>
                </a:lnTo>
                <a:lnTo>
                  <a:pt x="227716" y="0"/>
                </a:lnTo>
                <a:close/>
              </a:path>
              <a:path w="1509395" h="1620520">
                <a:moveTo>
                  <a:pt x="1340663" y="1379258"/>
                </a:moveTo>
                <a:lnTo>
                  <a:pt x="143477" y="1379258"/>
                </a:lnTo>
                <a:lnTo>
                  <a:pt x="1201730" y="1527987"/>
                </a:lnTo>
                <a:lnTo>
                  <a:pt x="1197082" y="1561058"/>
                </a:lnTo>
                <a:lnTo>
                  <a:pt x="1315112" y="1561058"/>
                </a:lnTo>
                <a:lnTo>
                  <a:pt x="1340663" y="1379258"/>
                </a:lnTo>
                <a:close/>
              </a:path>
              <a:path w="1509395" h="1620520">
                <a:moveTo>
                  <a:pt x="1370874" y="1164297"/>
                </a:moveTo>
                <a:lnTo>
                  <a:pt x="173678" y="1164297"/>
                </a:lnTo>
                <a:lnTo>
                  <a:pt x="1231944" y="1313027"/>
                </a:lnTo>
                <a:lnTo>
                  <a:pt x="1227295" y="1346098"/>
                </a:lnTo>
                <a:lnTo>
                  <a:pt x="1345323" y="1346098"/>
                </a:lnTo>
                <a:lnTo>
                  <a:pt x="1370874" y="1164297"/>
                </a:lnTo>
                <a:close/>
              </a:path>
              <a:path w="1509395" h="1620520">
                <a:moveTo>
                  <a:pt x="1399924" y="957605"/>
                </a:moveTo>
                <a:lnTo>
                  <a:pt x="202736" y="957605"/>
                </a:lnTo>
                <a:lnTo>
                  <a:pt x="1260988" y="1106335"/>
                </a:lnTo>
                <a:lnTo>
                  <a:pt x="1256340" y="1139405"/>
                </a:lnTo>
                <a:lnTo>
                  <a:pt x="1374373" y="1139405"/>
                </a:lnTo>
                <a:lnTo>
                  <a:pt x="1399924" y="957605"/>
                </a:lnTo>
                <a:close/>
              </a:path>
              <a:path w="1509395" h="1620520">
                <a:moveTo>
                  <a:pt x="1430135" y="742645"/>
                </a:moveTo>
                <a:lnTo>
                  <a:pt x="232936" y="742645"/>
                </a:lnTo>
                <a:lnTo>
                  <a:pt x="1291202" y="891374"/>
                </a:lnTo>
                <a:lnTo>
                  <a:pt x="1286554" y="924445"/>
                </a:lnTo>
                <a:lnTo>
                  <a:pt x="1404584" y="924445"/>
                </a:lnTo>
                <a:lnTo>
                  <a:pt x="1430135" y="742645"/>
                </a:lnTo>
                <a:close/>
              </a:path>
              <a:path w="1509395" h="1620520">
                <a:moveTo>
                  <a:pt x="1460344" y="527697"/>
                </a:moveTo>
                <a:lnTo>
                  <a:pt x="263149" y="527697"/>
                </a:lnTo>
                <a:lnTo>
                  <a:pt x="1321402" y="676414"/>
                </a:lnTo>
                <a:lnTo>
                  <a:pt x="1315598" y="717753"/>
                </a:lnTo>
                <a:lnTo>
                  <a:pt x="1433633" y="717753"/>
                </a:lnTo>
                <a:lnTo>
                  <a:pt x="1460344" y="527697"/>
                </a:lnTo>
                <a:close/>
              </a:path>
              <a:path w="1509395" h="1620520">
                <a:moveTo>
                  <a:pt x="1490556" y="312737"/>
                </a:moveTo>
                <a:lnTo>
                  <a:pt x="293363" y="312737"/>
                </a:lnTo>
                <a:lnTo>
                  <a:pt x="1045711" y="418464"/>
                </a:lnTo>
                <a:lnTo>
                  <a:pt x="1039907" y="459803"/>
                </a:lnTo>
                <a:lnTo>
                  <a:pt x="1469887" y="459803"/>
                </a:lnTo>
                <a:lnTo>
                  <a:pt x="1490556" y="312737"/>
                </a:lnTo>
                <a:close/>
              </a:path>
              <a:path w="1509395" h="1620520">
                <a:moveTo>
                  <a:pt x="1284864" y="148564"/>
                </a:moveTo>
                <a:lnTo>
                  <a:pt x="1271371" y="190375"/>
                </a:lnTo>
                <a:lnTo>
                  <a:pt x="1246681" y="220613"/>
                </a:lnTo>
                <a:lnTo>
                  <a:pt x="1201523" y="241283"/>
                </a:lnTo>
                <a:lnTo>
                  <a:pt x="1188788" y="242706"/>
                </a:lnTo>
                <a:lnTo>
                  <a:pt x="1500398" y="242706"/>
                </a:lnTo>
                <a:lnTo>
                  <a:pt x="1509197" y="180098"/>
                </a:lnTo>
                <a:lnTo>
                  <a:pt x="1284864" y="148564"/>
                </a:lnTo>
                <a:close/>
              </a:path>
            </a:pathLst>
          </a:custGeom>
          <a:solidFill>
            <a:srgbClr val="66651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046131" y="6451600"/>
            <a:ext cx="799465" cy="557530"/>
          </a:xfrm>
          <a:custGeom>
            <a:avLst/>
            <a:gdLst/>
            <a:ahLst/>
            <a:cxnLst/>
            <a:rect l="l" t="t" r="r" b="b"/>
            <a:pathLst>
              <a:path w="799464" h="557529">
                <a:moveTo>
                  <a:pt x="100372" y="63560"/>
                </a:moveTo>
                <a:lnTo>
                  <a:pt x="65014" y="77840"/>
                </a:lnTo>
                <a:lnTo>
                  <a:pt x="42069" y="109341"/>
                </a:lnTo>
                <a:lnTo>
                  <a:pt x="649" y="389950"/>
                </a:lnTo>
                <a:lnTo>
                  <a:pt x="0" y="403645"/>
                </a:lnTo>
                <a:lnTo>
                  <a:pt x="1815" y="416908"/>
                </a:lnTo>
                <a:lnTo>
                  <a:pt x="20316" y="450774"/>
                </a:lnTo>
                <a:lnTo>
                  <a:pt x="54753" y="468775"/>
                </a:lnTo>
                <a:lnTo>
                  <a:pt x="681026" y="556828"/>
                </a:lnTo>
                <a:lnTo>
                  <a:pt x="694342" y="557347"/>
                </a:lnTo>
                <a:lnTo>
                  <a:pt x="707333" y="555299"/>
                </a:lnTo>
                <a:lnTo>
                  <a:pt x="741111" y="536111"/>
                </a:lnTo>
                <a:lnTo>
                  <a:pt x="760274" y="502285"/>
                </a:lnTo>
                <a:lnTo>
                  <a:pt x="798374" y="232877"/>
                </a:lnTo>
                <a:lnTo>
                  <a:pt x="798407" y="232029"/>
                </a:lnTo>
                <a:lnTo>
                  <a:pt x="431870" y="232029"/>
                </a:lnTo>
                <a:lnTo>
                  <a:pt x="418648" y="232007"/>
                </a:lnTo>
                <a:lnTo>
                  <a:pt x="376704" y="220094"/>
                </a:lnTo>
                <a:lnTo>
                  <a:pt x="343201" y="198178"/>
                </a:lnTo>
                <a:lnTo>
                  <a:pt x="319351" y="168458"/>
                </a:lnTo>
                <a:lnTo>
                  <a:pt x="304659" y="120492"/>
                </a:lnTo>
                <a:lnTo>
                  <a:pt x="304340" y="107554"/>
                </a:lnTo>
                <a:lnTo>
                  <a:pt x="305453" y="94401"/>
                </a:lnTo>
                <a:lnTo>
                  <a:pt x="308126" y="80899"/>
                </a:lnTo>
                <a:lnTo>
                  <a:pt x="308385" y="80083"/>
                </a:lnTo>
                <a:lnTo>
                  <a:pt x="204383" y="80083"/>
                </a:lnTo>
                <a:lnTo>
                  <a:pt x="204853" y="76794"/>
                </a:lnTo>
                <a:lnTo>
                  <a:pt x="113743" y="63980"/>
                </a:lnTo>
                <a:lnTo>
                  <a:pt x="100372" y="63560"/>
                </a:lnTo>
                <a:close/>
              </a:path>
              <a:path w="799464" h="557529">
                <a:moveTo>
                  <a:pt x="614682" y="0"/>
                </a:moveTo>
                <a:lnTo>
                  <a:pt x="473201" y="0"/>
                </a:lnTo>
                <a:lnTo>
                  <a:pt x="480665" y="3321"/>
                </a:lnTo>
                <a:lnTo>
                  <a:pt x="491982" y="9927"/>
                </a:lnTo>
                <a:lnTo>
                  <a:pt x="520468" y="36110"/>
                </a:lnTo>
                <a:lnTo>
                  <a:pt x="539269" y="69864"/>
                </a:lnTo>
                <a:lnTo>
                  <a:pt x="546392" y="107554"/>
                </a:lnTo>
                <a:lnTo>
                  <a:pt x="546448" y="109341"/>
                </a:lnTo>
                <a:lnTo>
                  <a:pt x="545956" y="122317"/>
                </a:lnTo>
                <a:lnTo>
                  <a:pt x="533915" y="162681"/>
                </a:lnTo>
                <a:lnTo>
                  <a:pt x="511481" y="195214"/>
                </a:lnTo>
                <a:lnTo>
                  <a:pt x="481000" y="218359"/>
                </a:lnTo>
                <a:lnTo>
                  <a:pt x="444803" y="230619"/>
                </a:lnTo>
                <a:lnTo>
                  <a:pt x="431870" y="232029"/>
                </a:lnTo>
                <a:lnTo>
                  <a:pt x="798407" y="232029"/>
                </a:lnTo>
                <a:lnTo>
                  <a:pt x="792490" y="194289"/>
                </a:lnTo>
                <a:lnTo>
                  <a:pt x="767929" y="164033"/>
                </a:lnTo>
                <a:lnTo>
                  <a:pt x="665902" y="141665"/>
                </a:lnTo>
                <a:lnTo>
                  <a:pt x="642571" y="141665"/>
                </a:lnTo>
                <a:lnTo>
                  <a:pt x="644342" y="128905"/>
                </a:lnTo>
                <a:lnTo>
                  <a:pt x="645619" y="116308"/>
                </a:lnTo>
                <a:lnTo>
                  <a:pt x="644814" y="99017"/>
                </a:lnTo>
                <a:lnTo>
                  <a:pt x="642884" y="82121"/>
                </a:lnTo>
                <a:lnTo>
                  <a:pt x="630659" y="34132"/>
                </a:lnTo>
                <a:lnTo>
                  <a:pt x="617574" y="4977"/>
                </a:lnTo>
                <a:lnTo>
                  <a:pt x="614682" y="0"/>
                </a:lnTo>
                <a:close/>
              </a:path>
              <a:path w="799464" h="557529">
                <a:moveTo>
                  <a:pt x="643028" y="138376"/>
                </a:moveTo>
                <a:lnTo>
                  <a:pt x="642571" y="141665"/>
                </a:lnTo>
                <a:lnTo>
                  <a:pt x="665902" y="141665"/>
                </a:lnTo>
                <a:lnTo>
                  <a:pt x="643028" y="138376"/>
                </a:lnTo>
                <a:close/>
              </a:path>
              <a:path w="799464" h="557529">
                <a:moveTo>
                  <a:pt x="377626" y="0"/>
                </a:moveTo>
                <a:lnTo>
                  <a:pt x="232571" y="0"/>
                </a:lnTo>
                <a:lnTo>
                  <a:pt x="231062" y="2472"/>
                </a:lnTo>
                <a:lnTo>
                  <a:pt x="212409" y="46085"/>
                </a:lnTo>
                <a:lnTo>
                  <a:pt x="204383" y="80083"/>
                </a:lnTo>
                <a:lnTo>
                  <a:pt x="308385" y="80083"/>
                </a:lnTo>
                <a:lnTo>
                  <a:pt x="312203" y="68051"/>
                </a:lnTo>
                <a:lnTo>
                  <a:pt x="317589" y="55926"/>
                </a:lnTo>
                <a:lnTo>
                  <a:pt x="340666" y="24603"/>
                </a:lnTo>
                <a:lnTo>
                  <a:pt x="372149" y="2334"/>
                </a:lnTo>
                <a:lnTo>
                  <a:pt x="377626" y="0"/>
                </a:lnTo>
                <a:close/>
              </a:path>
            </a:pathLst>
          </a:custGeom>
          <a:solidFill>
            <a:srgbClr val="66651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0" y="0"/>
            <a:ext cx="6175578" cy="21367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419100" y="1026978"/>
            <a:ext cx="3350260" cy="609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600" b="1" spc="-75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4600" b="1" spc="-5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4600" b="1" spc="-30" dirty="0">
                <a:solidFill>
                  <a:srgbClr val="FFFFFF"/>
                </a:solidFill>
                <a:latin typeface="Calibri"/>
                <a:cs typeface="Calibri"/>
              </a:rPr>
              <a:t>dir</a:t>
            </a:r>
            <a:r>
              <a:rPr sz="4600" b="1" spc="-8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4600" b="1" spc="170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4600" b="1" spc="6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4600" b="1" spc="-1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600" b="1" spc="55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4600" b="1" spc="-70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4600" b="1" spc="100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4600" b="1" spc="5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4600" b="1" spc="145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endParaRPr sz="4600">
              <a:latin typeface="Calibri"/>
              <a:cs typeface="Calibr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648081" y="11953876"/>
            <a:ext cx="355600" cy="355600"/>
          </a:xfrm>
          <a:custGeom>
            <a:avLst/>
            <a:gdLst/>
            <a:ahLst/>
            <a:cxnLst/>
            <a:rect l="l" t="t" r="r" b="b"/>
            <a:pathLst>
              <a:path w="355600" h="355600">
                <a:moveTo>
                  <a:pt x="277024" y="324243"/>
                </a:moveTo>
                <a:lnTo>
                  <a:pt x="76589" y="324243"/>
                </a:lnTo>
                <a:lnTo>
                  <a:pt x="87186" y="331017"/>
                </a:lnTo>
                <a:lnTo>
                  <a:pt x="134147" y="350293"/>
                </a:lnTo>
                <a:lnTo>
                  <a:pt x="173183" y="355550"/>
                </a:lnTo>
                <a:lnTo>
                  <a:pt x="188369" y="354968"/>
                </a:lnTo>
                <a:lnTo>
                  <a:pt x="231447" y="346509"/>
                </a:lnTo>
                <a:lnTo>
                  <a:pt x="269910" y="328944"/>
                </a:lnTo>
                <a:lnTo>
                  <a:pt x="277024" y="324243"/>
                </a:lnTo>
                <a:close/>
              </a:path>
              <a:path w="355600" h="355600">
                <a:moveTo>
                  <a:pt x="177415" y="0"/>
                </a:moveTo>
                <a:lnTo>
                  <a:pt x="134270" y="5270"/>
                </a:lnTo>
                <a:lnTo>
                  <a:pt x="94961" y="20233"/>
                </a:lnTo>
                <a:lnTo>
                  <a:pt x="60760" y="43615"/>
                </a:lnTo>
                <a:lnTo>
                  <a:pt x="32940" y="74142"/>
                </a:lnTo>
                <a:lnTo>
                  <a:pt x="12776" y="110541"/>
                </a:lnTo>
                <a:lnTo>
                  <a:pt x="1540" y="151539"/>
                </a:lnTo>
                <a:lnTo>
                  <a:pt x="0" y="166006"/>
                </a:lnTo>
                <a:lnTo>
                  <a:pt x="284" y="181569"/>
                </a:lnTo>
                <a:lnTo>
                  <a:pt x="5872" y="222497"/>
                </a:lnTo>
                <a:lnTo>
                  <a:pt x="23288" y="266455"/>
                </a:lnTo>
                <a:lnTo>
                  <a:pt x="10549" y="341947"/>
                </a:lnTo>
                <a:lnTo>
                  <a:pt x="76589" y="324243"/>
                </a:lnTo>
                <a:lnTo>
                  <a:pt x="277024" y="324243"/>
                </a:lnTo>
                <a:lnTo>
                  <a:pt x="281507" y="321280"/>
                </a:lnTo>
                <a:lnTo>
                  <a:pt x="292421" y="312787"/>
                </a:lnTo>
                <a:lnTo>
                  <a:pt x="302609" y="303512"/>
                </a:lnTo>
                <a:lnTo>
                  <a:pt x="312029" y="293500"/>
                </a:lnTo>
                <a:lnTo>
                  <a:pt x="317294" y="286956"/>
                </a:lnTo>
                <a:lnTo>
                  <a:pt x="174481" y="286956"/>
                </a:lnTo>
                <a:lnTo>
                  <a:pt x="160751" y="283557"/>
                </a:lnTo>
                <a:lnTo>
                  <a:pt x="150473" y="274510"/>
                </a:lnTo>
                <a:lnTo>
                  <a:pt x="145372" y="261544"/>
                </a:lnTo>
                <a:lnTo>
                  <a:pt x="148166" y="246152"/>
                </a:lnTo>
                <a:lnTo>
                  <a:pt x="156050" y="235027"/>
                </a:lnTo>
                <a:lnTo>
                  <a:pt x="167597" y="229017"/>
                </a:lnTo>
                <a:lnTo>
                  <a:pt x="347563" y="229017"/>
                </a:lnTo>
                <a:lnTo>
                  <a:pt x="350033" y="220523"/>
                </a:lnTo>
                <a:lnTo>
                  <a:pt x="350831" y="216636"/>
                </a:lnTo>
                <a:lnTo>
                  <a:pt x="149932" y="216636"/>
                </a:lnTo>
                <a:lnTo>
                  <a:pt x="150040" y="192380"/>
                </a:lnTo>
                <a:lnTo>
                  <a:pt x="153364" y="179559"/>
                </a:lnTo>
                <a:lnTo>
                  <a:pt x="161870" y="168066"/>
                </a:lnTo>
                <a:lnTo>
                  <a:pt x="172761" y="157919"/>
                </a:lnTo>
                <a:lnTo>
                  <a:pt x="183388" y="148674"/>
                </a:lnTo>
                <a:lnTo>
                  <a:pt x="190943" y="140067"/>
                </a:lnTo>
                <a:lnTo>
                  <a:pt x="189820" y="132339"/>
                </a:lnTo>
                <a:lnTo>
                  <a:pt x="146318" y="132339"/>
                </a:lnTo>
                <a:lnTo>
                  <a:pt x="110917" y="107657"/>
                </a:lnTo>
                <a:lnTo>
                  <a:pt x="140897" y="79625"/>
                </a:lnTo>
                <a:lnTo>
                  <a:pt x="176572" y="68517"/>
                </a:lnTo>
                <a:lnTo>
                  <a:pt x="317529" y="68517"/>
                </a:lnTo>
                <a:lnTo>
                  <a:pt x="311599" y="61145"/>
                </a:lnTo>
                <a:lnTo>
                  <a:pt x="281072" y="33325"/>
                </a:lnTo>
                <a:lnTo>
                  <a:pt x="244673" y="13161"/>
                </a:lnTo>
                <a:lnTo>
                  <a:pt x="203675" y="1925"/>
                </a:lnTo>
                <a:lnTo>
                  <a:pt x="189208" y="384"/>
                </a:lnTo>
                <a:lnTo>
                  <a:pt x="177415" y="0"/>
                </a:lnTo>
                <a:close/>
              </a:path>
              <a:path w="355600" h="355600">
                <a:moveTo>
                  <a:pt x="347563" y="229017"/>
                </a:moveTo>
                <a:lnTo>
                  <a:pt x="167597" y="229017"/>
                </a:lnTo>
                <a:lnTo>
                  <a:pt x="184031" y="231177"/>
                </a:lnTo>
                <a:lnTo>
                  <a:pt x="195762" y="238136"/>
                </a:lnTo>
                <a:lnTo>
                  <a:pt x="202416" y="248617"/>
                </a:lnTo>
                <a:lnTo>
                  <a:pt x="200813" y="265698"/>
                </a:lnTo>
                <a:lnTo>
                  <a:pt x="194563" y="277852"/>
                </a:lnTo>
                <a:lnTo>
                  <a:pt x="184855" y="284963"/>
                </a:lnTo>
                <a:lnTo>
                  <a:pt x="174481" y="286956"/>
                </a:lnTo>
                <a:lnTo>
                  <a:pt x="317294" y="286956"/>
                </a:lnTo>
                <a:lnTo>
                  <a:pt x="341176" y="247001"/>
                </a:lnTo>
                <a:lnTo>
                  <a:pt x="346116" y="233993"/>
                </a:lnTo>
                <a:lnTo>
                  <a:pt x="347563" y="229017"/>
                </a:lnTo>
                <a:close/>
              </a:path>
              <a:path w="355600" h="355600">
                <a:moveTo>
                  <a:pt x="317529" y="68517"/>
                </a:moveTo>
                <a:lnTo>
                  <a:pt x="176572" y="68517"/>
                </a:lnTo>
                <a:lnTo>
                  <a:pt x="191606" y="69874"/>
                </a:lnTo>
                <a:lnTo>
                  <a:pt x="205265" y="73873"/>
                </a:lnTo>
                <a:lnTo>
                  <a:pt x="235232" y="100140"/>
                </a:lnTo>
                <a:lnTo>
                  <a:pt x="243279" y="127961"/>
                </a:lnTo>
                <a:lnTo>
                  <a:pt x="240725" y="145989"/>
                </a:lnTo>
                <a:lnTo>
                  <a:pt x="234040" y="160099"/>
                </a:lnTo>
                <a:lnTo>
                  <a:pt x="225000" y="171188"/>
                </a:lnTo>
                <a:lnTo>
                  <a:pt x="215380" y="180153"/>
                </a:lnTo>
                <a:lnTo>
                  <a:pt x="206956" y="187889"/>
                </a:lnTo>
                <a:lnTo>
                  <a:pt x="201501" y="195293"/>
                </a:lnTo>
                <a:lnTo>
                  <a:pt x="200389" y="200240"/>
                </a:lnTo>
                <a:lnTo>
                  <a:pt x="200389" y="216636"/>
                </a:lnTo>
                <a:lnTo>
                  <a:pt x="350831" y="216636"/>
                </a:lnTo>
                <a:lnTo>
                  <a:pt x="352883" y="206636"/>
                </a:lnTo>
                <a:lnTo>
                  <a:pt x="354625" y="192380"/>
                </a:lnTo>
                <a:lnTo>
                  <a:pt x="355215" y="177800"/>
                </a:lnTo>
                <a:lnTo>
                  <a:pt x="354613" y="163071"/>
                </a:lnTo>
                <a:lnTo>
                  <a:pt x="345970" y="121063"/>
                </a:lnTo>
                <a:lnTo>
                  <a:pt x="328060" y="83315"/>
                </a:lnTo>
                <a:lnTo>
                  <a:pt x="320250" y="71899"/>
                </a:lnTo>
                <a:lnTo>
                  <a:pt x="317529" y="68517"/>
                </a:lnTo>
                <a:close/>
              </a:path>
              <a:path w="355600" h="355600">
                <a:moveTo>
                  <a:pt x="179869" y="116283"/>
                </a:moveTo>
                <a:lnTo>
                  <a:pt x="165859" y="117776"/>
                </a:lnTo>
                <a:lnTo>
                  <a:pt x="155091" y="123593"/>
                </a:lnTo>
                <a:lnTo>
                  <a:pt x="146318" y="132339"/>
                </a:lnTo>
                <a:lnTo>
                  <a:pt x="189820" y="132339"/>
                </a:lnTo>
                <a:lnTo>
                  <a:pt x="188627" y="124134"/>
                </a:lnTo>
                <a:lnTo>
                  <a:pt x="179869" y="116283"/>
                </a:lnTo>
                <a:close/>
              </a:path>
            </a:pathLst>
          </a:custGeom>
          <a:solidFill>
            <a:srgbClr val="303C4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1213281" y="11517020"/>
            <a:ext cx="7402830" cy="8445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300" spc="-310" dirty="0">
                <a:solidFill>
                  <a:srgbClr val="5A6368"/>
                </a:solidFill>
                <a:latin typeface="Calibri"/>
                <a:cs typeface="Calibri"/>
              </a:rPr>
              <a:t>W</a:t>
            </a:r>
            <a:r>
              <a:rPr sz="2300" spc="-5" dirty="0">
                <a:solidFill>
                  <a:srgbClr val="5A6368"/>
                </a:solidFill>
                <a:latin typeface="Calibri"/>
                <a:cs typeface="Calibri"/>
              </a:rPr>
              <a:t>h</a:t>
            </a:r>
            <a:r>
              <a:rPr sz="2300" spc="-50" dirty="0">
                <a:solidFill>
                  <a:srgbClr val="5A6368"/>
                </a:solidFill>
                <a:latin typeface="Calibri"/>
                <a:cs typeface="Calibri"/>
              </a:rPr>
              <a:t>e</a:t>
            </a:r>
            <a:r>
              <a:rPr sz="2300" spc="45" dirty="0">
                <a:solidFill>
                  <a:srgbClr val="5A6368"/>
                </a:solidFill>
                <a:latin typeface="Calibri"/>
                <a:cs typeface="Calibri"/>
              </a:rPr>
              <a:t>n</a:t>
            </a:r>
            <a:r>
              <a:rPr sz="2300" spc="-105" dirty="0">
                <a:solidFill>
                  <a:srgbClr val="5A6368"/>
                </a:solidFill>
                <a:latin typeface="Calibri"/>
                <a:cs typeface="Calibri"/>
              </a:rPr>
              <a:t> </a:t>
            </a:r>
            <a:r>
              <a:rPr sz="2300" spc="15" dirty="0">
                <a:solidFill>
                  <a:srgbClr val="5A6368"/>
                </a:solidFill>
                <a:latin typeface="Calibri"/>
                <a:cs typeface="Calibri"/>
              </a:rPr>
              <a:t>d</a:t>
            </a:r>
            <a:r>
              <a:rPr sz="2300" spc="20" dirty="0">
                <a:solidFill>
                  <a:srgbClr val="5A6368"/>
                </a:solidFill>
                <a:latin typeface="Calibri"/>
                <a:cs typeface="Calibri"/>
              </a:rPr>
              <a:t>o</a:t>
            </a:r>
            <a:r>
              <a:rPr sz="2300" spc="-105" dirty="0">
                <a:solidFill>
                  <a:srgbClr val="5A6368"/>
                </a:solidFill>
                <a:latin typeface="Calibri"/>
                <a:cs typeface="Calibri"/>
              </a:rPr>
              <a:t> </a:t>
            </a:r>
            <a:r>
              <a:rPr sz="2300" spc="15" dirty="0">
                <a:solidFill>
                  <a:srgbClr val="5A6368"/>
                </a:solidFill>
                <a:latin typeface="Calibri"/>
                <a:cs typeface="Calibri"/>
              </a:rPr>
              <a:t>m</a:t>
            </a:r>
            <a:r>
              <a:rPr sz="2300" spc="-25" dirty="0">
                <a:solidFill>
                  <a:srgbClr val="5A6368"/>
                </a:solidFill>
                <a:latin typeface="Calibri"/>
                <a:cs typeface="Calibri"/>
              </a:rPr>
              <a:t>o</a:t>
            </a:r>
            <a:r>
              <a:rPr sz="2300" spc="50" dirty="0">
                <a:solidFill>
                  <a:srgbClr val="5A6368"/>
                </a:solidFill>
                <a:latin typeface="Calibri"/>
                <a:cs typeface="Calibri"/>
              </a:rPr>
              <a:t>s</a:t>
            </a:r>
            <a:r>
              <a:rPr sz="2300" dirty="0">
                <a:solidFill>
                  <a:srgbClr val="5A6368"/>
                </a:solidFill>
                <a:latin typeface="Calibri"/>
                <a:cs typeface="Calibri"/>
              </a:rPr>
              <a:t>t</a:t>
            </a:r>
            <a:r>
              <a:rPr sz="2300" spc="-105" dirty="0">
                <a:solidFill>
                  <a:srgbClr val="5A6368"/>
                </a:solidFill>
                <a:latin typeface="Calibri"/>
                <a:cs typeface="Calibri"/>
              </a:rPr>
              <a:t> </a:t>
            </a:r>
            <a:r>
              <a:rPr sz="2300" spc="30" dirty="0">
                <a:solidFill>
                  <a:srgbClr val="5A6368"/>
                </a:solidFill>
                <a:latin typeface="Calibri"/>
                <a:cs typeface="Calibri"/>
              </a:rPr>
              <a:t>p</a:t>
            </a:r>
            <a:r>
              <a:rPr sz="2300" spc="-40" dirty="0">
                <a:solidFill>
                  <a:srgbClr val="5A6368"/>
                </a:solidFill>
                <a:latin typeface="Calibri"/>
                <a:cs typeface="Calibri"/>
              </a:rPr>
              <a:t>e</a:t>
            </a:r>
            <a:r>
              <a:rPr sz="2300" spc="-25" dirty="0">
                <a:solidFill>
                  <a:srgbClr val="5A6368"/>
                </a:solidFill>
                <a:latin typeface="Calibri"/>
                <a:cs typeface="Calibri"/>
              </a:rPr>
              <a:t>o</a:t>
            </a:r>
            <a:r>
              <a:rPr sz="2300" spc="15" dirty="0">
                <a:solidFill>
                  <a:srgbClr val="5A6368"/>
                </a:solidFill>
                <a:latin typeface="Calibri"/>
                <a:cs typeface="Calibri"/>
              </a:rPr>
              <a:t>p</a:t>
            </a:r>
            <a:r>
              <a:rPr sz="2300" spc="-10" dirty="0">
                <a:solidFill>
                  <a:srgbClr val="5A6368"/>
                </a:solidFill>
                <a:latin typeface="Calibri"/>
                <a:cs typeface="Calibri"/>
              </a:rPr>
              <a:t>l</a:t>
            </a:r>
            <a:r>
              <a:rPr sz="2300" spc="-15" dirty="0">
                <a:solidFill>
                  <a:srgbClr val="5A6368"/>
                </a:solidFill>
                <a:latin typeface="Calibri"/>
                <a:cs typeface="Calibri"/>
              </a:rPr>
              <a:t>e</a:t>
            </a:r>
            <a:r>
              <a:rPr sz="2300" spc="-105" dirty="0">
                <a:solidFill>
                  <a:srgbClr val="5A6368"/>
                </a:solidFill>
                <a:latin typeface="Calibri"/>
                <a:cs typeface="Calibri"/>
              </a:rPr>
              <a:t> </a:t>
            </a:r>
            <a:r>
              <a:rPr sz="2300" spc="-25" dirty="0">
                <a:solidFill>
                  <a:srgbClr val="5A6368"/>
                </a:solidFill>
                <a:latin typeface="Calibri"/>
                <a:cs typeface="Calibri"/>
              </a:rPr>
              <a:t>f</a:t>
            </a:r>
            <a:r>
              <a:rPr sz="2300" spc="-30" dirty="0">
                <a:solidFill>
                  <a:srgbClr val="5A6368"/>
                </a:solidFill>
                <a:latin typeface="Calibri"/>
                <a:cs typeface="Calibri"/>
              </a:rPr>
              <a:t>i</a:t>
            </a:r>
            <a:r>
              <a:rPr sz="2300" spc="5" dirty="0">
                <a:solidFill>
                  <a:srgbClr val="5A6368"/>
                </a:solidFill>
                <a:latin typeface="Calibri"/>
                <a:cs typeface="Calibri"/>
              </a:rPr>
              <a:t>n</a:t>
            </a:r>
            <a:r>
              <a:rPr sz="2300" spc="60" dirty="0">
                <a:solidFill>
                  <a:srgbClr val="5A6368"/>
                </a:solidFill>
                <a:latin typeface="Calibri"/>
                <a:cs typeface="Calibri"/>
              </a:rPr>
              <a:t>d</a:t>
            </a:r>
            <a:r>
              <a:rPr sz="2300" spc="-105" dirty="0">
                <a:solidFill>
                  <a:srgbClr val="5A6368"/>
                </a:solidFill>
                <a:latin typeface="Calibri"/>
                <a:cs typeface="Calibri"/>
              </a:rPr>
              <a:t> </a:t>
            </a:r>
            <a:r>
              <a:rPr sz="2300" spc="-25" dirty="0">
                <a:solidFill>
                  <a:srgbClr val="5A6368"/>
                </a:solidFill>
                <a:latin typeface="Calibri"/>
                <a:cs typeface="Calibri"/>
              </a:rPr>
              <a:t>o</a:t>
            </a:r>
            <a:r>
              <a:rPr sz="2300" spc="-15" dirty="0">
                <a:solidFill>
                  <a:srgbClr val="5A6368"/>
                </a:solidFill>
                <a:latin typeface="Calibri"/>
                <a:cs typeface="Calibri"/>
              </a:rPr>
              <a:t>u</a:t>
            </a:r>
            <a:r>
              <a:rPr sz="2300" dirty="0">
                <a:solidFill>
                  <a:srgbClr val="5A6368"/>
                </a:solidFill>
                <a:latin typeface="Calibri"/>
                <a:cs typeface="Calibri"/>
              </a:rPr>
              <a:t>t</a:t>
            </a:r>
            <a:r>
              <a:rPr sz="2300" spc="-105" dirty="0">
                <a:solidFill>
                  <a:srgbClr val="5A6368"/>
                </a:solidFill>
                <a:latin typeface="Calibri"/>
                <a:cs typeface="Calibri"/>
              </a:rPr>
              <a:t> </a:t>
            </a:r>
            <a:r>
              <a:rPr sz="2300" spc="15" dirty="0">
                <a:solidFill>
                  <a:srgbClr val="5A6368"/>
                </a:solidFill>
                <a:latin typeface="Calibri"/>
                <a:cs typeface="Calibri"/>
              </a:rPr>
              <a:t>a</a:t>
            </a:r>
            <a:r>
              <a:rPr sz="2300" spc="30" dirty="0">
                <a:solidFill>
                  <a:srgbClr val="5A6368"/>
                </a:solidFill>
                <a:latin typeface="Calibri"/>
                <a:cs typeface="Calibri"/>
              </a:rPr>
              <a:t>b</a:t>
            </a:r>
            <a:r>
              <a:rPr sz="2300" spc="-25" dirty="0">
                <a:solidFill>
                  <a:srgbClr val="5A6368"/>
                </a:solidFill>
                <a:latin typeface="Calibri"/>
                <a:cs typeface="Calibri"/>
              </a:rPr>
              <a:t>o</a:t>
            </a:r>
            <a:r>
              <a:rPr sz="2300" spc="-15" dirty="0">
                <a:solidFill>
                  <a:srgbClr val="5A6368"/>
                </a:solidFill>
                <a:latin typeface="Calibri"/>
                <a:cs typeface="Calibri"/>
              </a:rPr>
              <a:t>u</a:t>
            </a:r>
            <a:r>
              <a:rPr sz="2300" dirty="0">
                <a:solidFill>
                  <a:srgbClr val="5A6368"/>
                </a:solidFill>
                <a:latin typeface="Calibri"/>
                <a:cs typeface="Calibri"/>
              </a:rPr>
              <a:t>t</a:t>
            </a:r>
            <a:r>
              <a:rPr sz="2300" spc="-105" dirty="0">
                <a:solidFill>
                  <a:srgbClr val="5A6368"/>
                </a:solidFill>
                <a:latin typeface="Calibri"/>
                <a:cs typeface="Calibri"/>
              </a:rPr>
              <a:t> </a:t>
            </a:r>
            <a:r>
              <a:rPr sz="2300" spc="-40" dirty="0">
                <a:solidFill>
                  <a:srgbClr val="5A6368"/>
                </a:solidFill>
                <a:latin typeface="Calibri"/>
                <a:cs typeface="Calibri"/>
              </a:rPr>
              <a:t>t</a:t>
            </a:r>
            <a:r>
              <a:rPr sz="2300" spc="-5" dirty="0">
                <a:solidFill>
                  <a:srgbClr val="5A6368"/>
                </a:solidFill>
                <a:latin typeface="Calibri"/>
                <a:cs typeface="Calibri"/>
              </a:rPr>
              <a:t>hes</a:t>
            </a:r>
            <a:r>
              <a:rPr sz="2300" spc="-15" dirty="0">
                <a:solidFill>
                  <a:srgbClr val="5A6368"/>
                </a:solidFill>
                <a:latin typeface="Calibri"/>
                <a:cs typeface="Calibri"/>
              </a:rPr>
              <a:t>e</a:t>
            </a:r>
            <a:r>
              <a:rPr sz="2300" spc="-30" dirty="0">
                <a:solidFill>
                  <a:srgbClr val="5A6368"/>
                </a:solidFill>
                <a:latin typeface="Calibri"/>
                <a:cs typeface="Calibri"/>
              </a:rPr>
              <a:t> </a:t>
            </a:r>
            <a:r>
              <a:rPr sz="2600" b="1" spc="-85" dirty="0">
                <a:solidFill>
                  <a:srgbClr val="303C42"/>
                </a:solidFill>
                <a:latin typeface="Trebuchet MS"/>
                <a:cs typeface="Trebuchet MS"/>
              </a:rPr>
              <a:t>i</a:t>
            </a:r>
            <a:r>
              <a:rPr sz="2600" b="1" spc="-120" dirty="0">
                <a:solidFill>
                  <a:srgbClr val="303C42"/>
                </a:solidFill>
                <a:latin typeface="Trebuchet MS"/>
                <a:cs typeface="Trebuchet MS"/>
              </a:rPr>
              <a:t>n</a:t>
            </a:r>
            <a:r>
              <a:rPr sz="2600" b="1" spc="-80" dirty="0">
                <a:solidFill>
                  <a:srgbClr val="303C42"/>
                </a:solidFill>
                <a:latin typeface="Trebuchet MS"/>
                <a:cs typeface="Trebuchet MS"/>
              </a:rPr>
              <a:t>d</a:t>
            </a:r>
            <a:r>
              <a:rPr sz="2600" b="1" spc="-110" dirty="0">
                <a:solidFill>
                  <a:srgbClr val="303C42"/>
                </a:solidFill>
                <a:latin typeface="Trebuchet MS"/>
                <a:cs typeface="Trebuchet MS"/>
              </a:rPr>
              <a:t>i</a:t>
            </a:r>
            <a:r>
              <a:rPr sz="2600" b="1" spc="-140" dirty="0">
                <a:solidFill>
                  <a:srgbClr val="303C42"/>
                </a:solidFill>
                <a:latin typeface="Trebuchet MS"/>
                <a:cs typeface="Trebuchet MS"/>
              </a:rPr>
              <a:t>r</a:t>
            </a:r>
            <a:r>
              <a:rPr sz="2600" b="1" spc="-185" dirty="0">
                <a:solidFill>
                  <a:srgbClr val="303C42"/>
                </a:solidFill>
                <a:latin typeface="Trebuchet MS"/>
                <a:cs typeface="Trebuchet MS"/>
              </a:rPr>
              <a:t>e</a:t>
            </a:r>
            <a:r>
              <a:rPr sz="2600" b="1" spc="-125" dirty="0">
                <a:solidFill>
                  <a:srgbClr val="303C42"/>
                </a:solidFill>
                <a:latin typeface="Trebuchet MS"/>
                <a:cs typeface="Trebuchet MS"/>
              </a:rPr>
              <a:t>c</a:t>
            </a:r>
            <a:r>
              <a:rPr sz="2600" b="1" spc="-45" dirty="0">
                <a:solidFill>
                  <a:srgbClr val="303C42"/>
                </a:solidFill>
                <a:latin typeface="Trebuchet MS"/>
                <a:cs typeface="Trebuchet MS"/>
              </a:rPr>
              <a:t>t</a:t>
            </a:r>
            <a:r>
              <a:rPr sz="2600" b="1" spc="-295" dirty="0">
                <a:solidFill>
                  <a:srgbClr val="303C42"/>
                </a:solidFill>
                <a:latin typeface="Trebuchet MS"/>
                <a:cs typeface="Trebuchet MS"/>
              </a:rPr>
              <a:t> </a:t>
            </a:r>
            <a:r>
              <a:rPr sz="2600" b="1" spc="-195" dirty="0">
                <a:solidFill>
                  <a:srgbClr val="303C42"/>
                </a:solidFill>
                <a:latin typeface="Trebuchet MS"/>
                <a:cs typeface="Trebuchet MS"/>
              </a:rPr>
              <a:t>c</a:t>
            </a:r>
            <a:r>
              <a:rPr sz="2600" b="1" spc="-85" dirty="0">
                <a:solidFill>
                  <a:srgbClr val="303C42"/>
                </a:solidFill>
                <a:latin typeface="Trebuchet MS"/>
                <a:cs typeface="Trebuchet MS"/>
              </a:rPr>
              <a:t>o</a:t>
            </a:r>
            <a:r>
              <a:rPr sz="2600" b="1" spc="10" dirty="0">
                <a:solidFill>
                  <a:srgbClr val="303C42"/>
                </a:solidFill>
                <a:latin typeface="Trebuchet MS"/>
                <a:cs typeface="Trebuchet MS"/>
              </a:rPr>
              <a:t>s</a:t>
            </a:r>
            <a:r>
              <a:rPr sz="2600" b="1" spc="-50" dirty="0">
                <a:solidFill>
                  <a:srgbClr val="303C42"/>
                </a:solidFill>
                <a:latin typeface="Trebuchet MS"/>
                <a:cs typeface="Trebuchet MS"/>
              </a:rPr>
              <a:t>t</a:t>
            </a:r>
            <a:r>
              <a:rPr sz="2600" b="1" spc="-130" dirty="0">
                <a:solidFill>
                  <a:srgbClr val="303C42"/>
                </a:solidFill>
                <a:latin typeface="Trebuchet MS"/>
                <a:cs typeface="Trebuchet MS"/>
              </a:rPr>
              <a:t>s</a:t>
            </a:r>
            <a:r>
              <a:rPr sz="2600" b="1" spc="55" dirty="0">
                <a:solidFill>
                  <a:srgbClr val="303C42"/>
                </a:solidFill>
                <a:latin typeface="Trebuchet MS"/>
                <a:cs typeface="Trebuchet MS"/>
              </a:rPr>
              <a:t>?</a:t>
            </a:r>
            <a:endParaRPr sz="26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730"/>
              </a:spcBef>
            </a:pPr>
            <a:r>
              <a:rPr sz="2300" spc="-310" dirty="0">
                <a:solidFill>
                  <a:srgbClr val="5A6368"/>
                </a:solidFill>
                <a:latin typeface="Calibri"/>
                <a:cs typeface="Calibri"/>
              </a:rPr>
              <a:t>W</a:t>
            </a:r>
            <a:r>
              <a:rPr sz="2300" spc="-20" dirty="0">
                <a:solidFill>
                  <a:srgbClr val="5A6368"/>
                </a:solidFill>
                <a:latin typeface="Calibri"/>
                <a:cs typeface="Calibri"/>
              </a:rPr>
              <a:t>hi</a:t>
            </a:r>
            <a:r>
              <a:rPr sz="2300" spc="15" dirty="0">
                <a:solidFill>
                  <a:srgbClr val="5A6368"/>
                </a:solidFill>
                <a:latin typeface="Calibri"/>
                <a:cs typeface="Calibri"/>
              </a:rPr>
              <a:t>c</a:t>
            </a:r>
            <a:r>
              <a:rPr sz="2300" spc="35" dirty="0">
                <a:solidFill>
                  <a:srgbClr val="5A6368"/>
                </a:solidFill>
                <a:latin typeface="Calibri"/>
                <a:cs typeface="Calibri"/>
              </a:rPr>
              <a:t>h</a:t>
            </a:r>
            <a:r>
              <a:rPr sz="2300" spc="-105" dirty="0">
                <a:solidFill>
                  <a:srgbClr val="5A6368"/>
                </a:solidFill>
                <a:latin typeface="Calibri"/>
                <a:cs typeface="Calibri"/>
              </a:rPr>
              <a:t> </a:t>
            </a:r>
            <a:r>
              <a:rPr sz="2300" spc="-45" dirty="0">
                <a:solidFill>
                  <a:srgbClr val="5A6368"/>
                </a:solidFill>
                <a:latin typeface="Calibri"/>
                <a:cs typeface="Calibri"/>
              </a:rPr>
              <a:t>o</a:t>
            </a:r>
            <a:r>
              <a:rPr sz="2300" spc="-35" dirty="0">
                <a:solidFill>
                  <a:srgbClr val="5A6368"/>
                </a:solidFill>
                <a:latin typeface="Calibri"/>
                <a:cs typeface="Calibri"/>
              </a:rPr>
              <a:t>f</a:t>
            </a:r>
            <a:r>
              <a:rPr sz="2300" spc="-105" dirty="0">
                <a:solidFill>
                  <a:srgbClr val="5A6368"/>
                </a:solidFill>
                <a:latin typeface="Calibri"/>
                <a:cs typeface="Calibri"/>
              </a:rPr>
              <a:t> </a:t>
            </a:r>
            <a:r>
              <a:rPr sz="2300" spc="-40" dirty="0">
                <a:solidFill>
                  <a:srgbClr val="5A6368"/>
                </a:solidFill>
                <a:latin typeface="Calibri"/>
                <a:cs typeface="Calibri"/>
              </a:rPr>
              <a:t>t</a:t>
            </a:r>
            <a:r>
              <a:rPr sz="2300" spc="-5" dirty="0">
                <a:solidFill>
                  <a:srgbClr val="5A6368"/>
                </a:solidFill>
                <a:latin typeface="Calibri"/>
                <a:cs typeface="Calibri"/>
              </a:rPr>
              <a:t>h</a:t>
            </a:r>
            <a:r>
              <a:rPr sz="2300" spc="-40" dirty="0">
                <a:solidFill>
                  <a:srgbClr val="5A6368"/>
                </a:solidFill>
                <a:latin typeface="Calibri"/>
                <a:cs typeface="Calibri"/>
              </a:rPr>
              <a:t>e</a:t>
            </a:r>
            <a:r>
              <a:rPr sz="2300" spc="35" dirty="0">
                <a:solidFill>
                  <a:srgbClr val="5A6368"/>
                </a:solidFill>
                <a:latin typeface="Calibri"/>
                <a:cs typeface="Calibri"/>
              </a:rPr>
              <a:t>s</a:t>
            </a:r>
            <a:r>
              <a:rPr sz="2300" spc="-15" dirty="0">
                <a:solidFill>
                  <a:srgbClr val="5A6368"/>
                </a:solidFill>
                <a:latin typeface="Calibri"/>
                <a:cs typeface="Calibri"/>
              </a:rPr>
              <a:t>e</a:t>
            </a:r>
            <a:r>
              <a:rPr sz="2300" spc="-30" dirty="0">
                <a:solidFill>
                  <a:srgbClr val="5A6368"/>
                </a:solidFill>
                <a:latin typeface="Calibri"/>
                <a:cs typeface="Calibri"/>
              </a:rPr>
              <a:t> </a:t>
            </a:r>
            <a:r>
              <a:rPr sz="2600" b="1" spc="-85" dirty="0">
                <a:solidFill>
                  <a:srgbClr val="303C42"/>
                </a:solidFill>
                <a:latin typeface="Trebuchet MS"/>
                <a:cs typeface="Trebuchet MS"/>
              </a:rPr>
              <a:t>i</a:t>
            </a:r>
            <a:r>
              <a:rPr sz="2600" b="1" spc="-120" dirty="0">
                <a:solidFill>
                  <a:srgbClr val="303C42"/>
                </a:solidFill>
                <a:latin typeface="Trebuchet MS"/>
                <a:cs typeface="Trebuchet MS"/>
              </a:rPr>
              <a:t>n</a:t>
            </a:r>
            <a:r>
              <a:rPr sz="2600" b="1" spc="-80" dirty="0">
                <a:solidFill>
                  <a:srgbClr val="303C42"/>
                </a:solidFill>
                <a:latin typeface="Trebuchet MS"/>
                <a:cs typeface="Trebuchet MS"/>
              </a:rPr>
              <a:t>d</a:t>
            </a:r>
            <a:r>
              <a:rPr sz="2600" b="1" spc="-110" dirty="0">
                <a:solidFill>
                  <a:srgbClr val="303C42"/>
                </a:solidFill>
                <a:latin typeface="Trebuchet MS"/>
                <a:cs typeface="Trebuchet MS"/>
              </a:rPr>
              <a:t>i</a:t>
            </a:r>
            <a:r>
              <a:rPr sz="2600" b="1" spc="-140" dirty="0">
                <a:solidFill>
                  <a:srgbClr val="303C42"/>
                </a:solidFill>
                <a:latin typeface="Trebuchet MS"/>
                <a:cs typeface="Trebuchet MS"/>
              </a:rPr>
              <a:t>r</a:t>
            </a:r>
            <a:r>
              <a:rPr sz="2600" b="1" spc="-185" dirty="0">
                <a:solidFill>
                  <a:srgbClr val="303C42"/>
                </a:solidFill>
                <a:latin typeface="Trebuchet MS"/>
                <a:cs typeface="Trebuchet MS"/>
              </a:rPr>
              <a:t>e</a:t>
            </a:r>
            <a:r>
              <a:rPr sz="2600" b="1" spc="-125" dirty="0">
                <a:solidFill>
                  <a:srgbClr val="303C42"/>
                </a:solidFill>
                <a:latin typeface="Trebuchet MS"/>
                <a:cs typeface="Trebuchet MS"/>
              </a:rPr>
              <a:t>c</a:t>
            </a:r>
            <a:r>
              <a:rPr sz="2600" b="1" spc="-45" dirty="0">
                <a:solidFill>
                  <a:srgbClr val="303C42"/>
                </a:solidFill>
                <a:latin typeface="Trebuchet MS"/>
                <a:cs typeface="Trebuchet MS"/>
              </a:rPr>
              <a:t>t</a:t>
            </a:r>
            <a:r>
              <a:rPr sz="2600" b="1" spc="-295" dirty="0">
                <a:solidFill>
                  <a:srgbClr val="303C42"/>
                </a:solidFill>
                <a:latin typeface="Trebuchet MS"/>
                <a:cs typeface="Trebuchet MS"/>
              </a:rPr>
              <a:t> </a:t>
            </a:r>
            <a:r>
              <a:rPr sz="2600" b="1" spc="-195" dirty="0">
                <a:solidFill>
                  <a:srgbClr val="303C42"/>
                </a:solidFill>
                <a:latin typeface="Trebuchet MS"/>
                <a:cs typeface="Trebuchet MS"/>
              </a:rPr>
              <a:t>c</a:t>
            </a:r>
            <a:r>
              <a:rPr sz="2600" b="1" spc="-85" dirty="0">
                <a:solidFill>
                  <a:srgbClr val="303C42"/>
                </a:solidFill>
                <a:latin typeface="Trebuchet MS"/>
                <a:cs typeface="Trebuchet MS"/>
              </a:rPr>
              <a:t>o</a:t>
            </a:r>
            <a:r>
              <a:rPr sz="2600" b="1" spc="10" dirty="0">
                <a:solidFill>
                  <a:srgbClr val="303C42"/>
                </a:solidFill>
                <a:latin typeface="Trebuchet MS"/>
                <a:cs typeface="Trebuchet MS"/>
              </a:rPr>
              <a:t>s</a:t>
            </a:r>
            <a:r>
              <a:rPr sz="2600" b="1" spc="-50" dirty="0">
                <a:solidFill>
                  <a:srgbClr val="303C42"/>
                </a:solidFill>
                <a:latin typeface="Trebuchet MS"/>
                <a:cs typeface="Trebuchet MS"/>
              </a:rPr>
              <a:t>t</a:t>
            </a:r>
            <a:r>
              <a:rPr sz="2600" b="1" spc="20" dirty="0">
                <a:solidFill>
                  <a:srgbClr val="303C42"/>
                </a:solidFill>
                <a:latin typeface="Trebuchet MS"/>
                <a:cs typeface="Trebuchet MS"/>
              </a:rPr>
              <a:t>s</a:t>
            </a:r>
            <a:r>
              <a:rPr sz="2600" b="1" spc="-295" dirty="0">
                <a:solidFill>
                  <a:srgbClr val="303C42"/>
                </a:solidFill>
                <a:latin typeface="Trebuchet MS"/>
                <a:cs typeface="Trebuchet MS"/>
              </a:rPr>
              <a:t> </a:t>
            </a:r>
            <a:r>
              <a:rPr sz="2300" spc="-55" dirty="0">
                <a:solidFill>
                  <a:srgbClr val="5A6368"/>
                </a:solidFill>
                <a:latin typeface="Calibri"/>
                <a:cs typeface="Calibri"/>
              </a:rPr>
              <a:t>w</a:t>
            </a:r>
            <a:r>
              <a:rPr sz="2300" spc="-25" dirty="0">
                <a:solidFill>
                  <a:srgbClr val="5A6368"/>
                </a:solidFill>
                <a:latin typeface="Calibri"/>
                <a:cs typeface="Calibri"/>
              </a:rPr>
              <a:t>ou</a:t>
            </a:r>
            <a:r>
              <a:rPr sz="2300" spc="-5" dirty="0">
                <a:solidFill>
                  <a:srgbClr val="5A6368"/>
                </a:solidFill>
                <a:latin typeface="Calibri"/>
                <a:cs typeface="Calibri"/>
              </a:rPr>
              <a:t>l</a:t>
            </a:r>
            <a:r>
              <a:rPr sz="2300" spc="60" dirty="0">
                <a:solidFill>
                  <a:srgbClr val="5A6368"/>
                </a:solidFill>
                <a:latin typeface="Calibri"/>
                <a:cs typeface="Calibri"/>
              </a:rPr>
              <a:t>d</a:t>
            </a:r>
            <a:r>
              <a:rPr sz="2300" spc="-105" dirty="0">
                <a:solidFill>
                  <a:srgbClr val="5A6368"/>
                </a:solidFill>
                <a:latin typeface="Calibri"/>
                <a:cs typeface="Calibri"/>
              </a:rPr>
              <a:t> </a:t>
            </a:r>
            <a:r>
              <a:rPr sz="2300" spc="10" dirty="0">
                <a:solidFill>
                  <a:srgbClr val="5A6368"/>
                </a:solidFill>
                <a:latin typeface="Calibri"/>
                <a:cs typeface="Calibri"/>
              </a:rPr>
              <a:t>a</a:t>
            </a:r>
            <a:r>
              <a:rPr sz="2300" spc="-45" dirty="0">
                <a:solidFill>
                  <a:srgbClr val="5A6368"/>
                </a:solidFill>
                <a:latin typeface="Calibri"/>
                <a:cs typeface="Calibri"/>
              </a:rPr>
              <a:t>f</a:t>
            </a:r>
            <a:r>
              <a:rPr sz="2300" spc="-90" dirty="0">
                <a:solidFill>
                  <a:srgbClr val="5A6368"/>
                </a:solidFill>
                <a:latin typeface="Calibri"/>
                <a:cs typeface="Calibri"/>
              </a:rPr>
              <a:t>f</a:t>
            </a:r>
            <a:r>
              <a:rPr sz="2300" spc="-40" dirty="0">
                <a:solidFill>
                  <a:srgbClr val="5A6368"/>
                </a:solidFill>
                <a:latin typeface="Calibri"/>
                <a:cs typeface="Calibri"/>
              </a:rPr>
              <a:t>e</a:t>
            </a:r>
            <a:r>
              <a:rPr sz="2300" spc="70" dirty="0">
                <a:solidFill>
                  <a:srgbClr val="5A6368"/>
                </a:solidFill>
                <a:latin typeface="Calibri"/>
                <a:cs typeface="Calibri"/>
              </a:rPr>
              <a:t>c</a:t>
            </a:r>
            <a:r>
              <a:rPr sz="2300" dirty="0">
                <a:solidFill>
                  <a:srgbClr val="5A6368"/>
                </a:solidFill>
                <a:latin typeface="Calibri"/>
                <a:cs typeface="Calibri"/>
              </a:rPr>
              <a:t>t</a:t>
            </a:r>
            <a:r>
              <a:rPr sz="2300" spc="-105" dirty="0">
                <a:solidFill>
                  <a:srgbClr val="5A6368"/>
                </a:solidFill>
                <a:latin typeface="Calibri"/>
                <a:cs typeface="Calibri"/>
              </a:rPr>
              <a:t> </a:t>
            </a:r>
            <a:r>
              <a:rPr sz="2300" spc="-30" dirty="0">
                <a:solidFill>
                  <a:srgbClr val="5A6368"/>
                </a:solidFill>
                <a:latin typeface="Calibri"/>
                <a:cs typeface="Calibri"/>
              </a:rPr>
              <a:t>y</a:t>
            </a:r>
            <a:r>
              <a:rPr sz="2300" spc="-25" dirty="0">
                <a:solidFill>
                  <a:srgbClr val="5A6368"/>
                </a:solidFill>
                <a:latin typeface="Calibri"/>
                <a:cs typeface="Calibri"/>
              </a:rPr>
              <a:t>ou</a:t>
            </a:r>
            <a:r>
              <a:rPr sz="2300" spc="-10" dirty="0">
                <a:solidFill>
                  <a:srgbClr val="5A6368"/>
                </a:solidFill>
                <a:latin typeface="Calibri"/>
                <a:cs typeface="Calibri"/>
              </a:rPr>
              <a:t>r</a:t>
            </a:r>
            <a:r>
              <a:rPr sz="2300" spc="-105" dirty="0">
                <a:solidFill>
                  <a:srgbClr val="5A6368"/>
                </a:solidFill>
                <a:latin typeface="Calibri"/>
                <a:cs typeface="Calibri"/>
              </a:rPr>
              <a:t> </a:t>
            </a:r>
            <a:r>
              <a:rPr sz="2300" spc="-70" dirty="0">
                <a:solidFill>
                  <a:srgbClr val="5A6368"/>
                </a:solidFill>
                <a:latin typeface="Calibri"/>
                <a:cs typeface="Calibri"/>
              </a:rPr>
              <a:t>f</a:t>
            </a:r>
            <a:r>
              <a:rPr sz="2300" spc="10" dirty="0">
                <a:solidFill>
                  <a:srgbClr val="5A6368"/>
                </a:solidFill>
                <a:latin typeface="Calibri"/>
                <a:cs typeface="Calibri"/>
              </a:rPr>
              <a:t>a</a:t>
            </a:r>
            <a:r>
              <a:rPr sz="2300" dirty="0">
                <a:solidFill>
                  <a:srgbClr val="5A6368"/>
                </a:solidFill>
                <a:latin typeface="Calibri"/>
                <a:cs typeface="Calibri"/>
              </a:rPr>
              <a:t>m</a:t>
            </a:r>
            <a:r>
              <a:rPr sz="2300" spc="-30" dirty="0">
                <a:solidFill>
                  <a:srgbClr val="5A6368"/>
                </a:solidFill>
                <a:latin typeface="Calibri"/>
                <a:cs typeface="Calibri"/>
              </a:rPr>
              <a:t>i</a:t>
            </a:r>
            <a:r>
              <a:rPr sz="2300" spc="5" dirty="0">
                <a:solidFill>
                  <a:srgbClr val="5A6368"/>
                </a:solidFill>
                <a:latin typeface="Calibri"/>
                <a:cs typeface="Calibri"/>
              </a:rPr>
              <a:t>l</a:t>
            </a:r>
            <a:r>
              <a:rPr sz="2300" spc="30" dirty="0">
                <a:solidFill>
                  <a:srgbClr val="5A6368"/>
                </a:solidFill>
                <a:latin typeface="Calibri"/>
                <a:cs typeface="Calibri"/>
              </a:rPr>
              <a:t>y</a:t>
            </a:r>
            <a:r>
              <a:rPr sz="2300" spc="-105" dirty="0">
                <a:solidFill>
                  <a:srgbClr val="5A6368"/>
                </a:solidFill>
                <a:latin typeface="Calibri"/>
                <a:cs typeface="Calibri"/>
              </a:rPr>
              <a:t> </a:t>
            </a:r>
            <a:r>
              <a:rPr sz="2300" spc="15" dirty="0">
                <a:solidFill>
                  <a:srgbClr val="5A6368"/>
                </a:solidFill>
                <a:latin typeface="Calibri"/>
                <a:cs typeface="Calibri"/>
              </a:rPr>
              <a:t>m</a:t>
            </a:r>
            <a:r>
              <a:rPr sz="2300" spc="-25" dirty="0">
                <a:solidFill>
                  <a:srgbClr val="5A6368"/>
                </a:solidFill>
                <a:latin typeface="Calibri"/>
                <a:cs typeface="Calibri"/>
              </a:rPr>
              <a:t>o</a:t>
            </a:r>
            <a:r>
              <a:rPr sz="2300" spc="45" dirty="0">
                <a:solidFill>
                  <a:srgbClr val="5A6368"/>
                </a:solidFill>
                <a:latin typeface="Calibri"/>
                <a:cs typeface="Calibri"/>
              </a:rPr>
              <a:t>s</a:t>
            </a:r>
            <a:r>
              <a:rPr sz="2300" spc="-105" dirty="0">
                <a:solidFill>
                  <a:srgbClr val="5A6368"/>
                </a:solidFill>
                <a:latin typeface="Calibri"/>
                <a:cs typeface="Calibri"/>
              </a:rPr>
              <a:t>t</a:t>
            </a:r>
            <a:r>
              <a:rPr sz="2300" spc="-100" dirty="0">
                <a:solidFill>
                  <a:srgbClr val="5A6368"/>
                </a:solidFill>
                <a:latin typeface="Calibri"/>
                <a:cs typeface="Calibri"/>
              </a:rPr>
              <a:t>?</a:t>
            </a:r>
            <a:endParaRPr sz="2300">
              <a:latin typeface="Calibri"/>
              <a:cs typeface="Calibri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648081" y="11464926"/>
            <a:ext cx="355600" cy="355600"/>
          </a:xfrm>
          <a:custGeom>
            <a:avLst/>
            <a:gdLst/>
            <a:ahLst/>
            <a:cxnLst/>
            <a:rect l="l" t="t" r="r" b="b"/>
            <a:pathLst>
              <a:path w="355600" h="355600">
                <a:moveTo>
                  <a:pt x="277024" y="324243"/>
                </a:moveTo>
                <a:lnTo>
                  <a:pt x="76589" y="324243"/>
                </a:lnTo>
                <a:lnTo>
                  <a:pt x="87186" y="331017"/>
                </a:lnTo>
                <a:lnTo>
                  <a:pt x="134147" y="350293"/>
                </a:lnTo>
                <a:lnTo>
                  <a:pt x="173183" y="355550"/>
                </a:lnTo>
                <a:lnTo>
                  <a:pt x="188369" y="354968"/>
                </a:lnTo>
                <a:lnTo>
                  <a:pt x="231447" y="346509"/>
                </a:lnTo>
                <a:lnTo>
                  <a:pt x="269910" y="328944"/>
                </a:lnTo>
                <a:lnTo>
                  <a:pt x="277024" y="324243"/>
                </a:lnTo>
                <a:close/>
              </a:path>
              <a:path w="355600" h="355600">
                <a:moveTo>
                  <a:pt x="177415" y="0"/>
                </a:moveTo>
                <a:lnTo>
                  <a:pt x="134270" y="5270"/>
                </a:lnTo>
                <a:lnTo>
                  <a:pt x="94961" y="20233"/>
                </a:lnTo>
                <a:lnTo>
                  <a:pt x="60760" y="43615"/>
                </a:lnTo>
                <a:lnTo>
                  <a:pt x="32940" y="74142"/>
                </a:lnTo>
                <a:lnTo>
                  <a:pt x="12776" y="110541"/>
                </a:lnTo>
                <a:lnTo>
                  <a:pt x="1540" y="151539"/>
                </a:lnTo>
                <a:lnTo>
                  <a:pt x="0" y="166006"/>
                </a:lnTo>
                <a:lnTo>
                  <a:pt x="284" y="181569"/>
                </a:lnTo>
                <a:lnTo>
                  <a:pt x="5872" y="222497"/>
                </a:lnTo>
                <a:lnTo>
                  <a:pt x="23288" y="266455"/>
                </a:lnTo>
                <a:lnTo>
                  <a:pt x="10549" y="341947"/>
                </a:lnTo>
                <a:lnTo>
                  <a:pt x="76589" y="324243"/>
                </a:lnTo>
                <a:lnTo>
                  <a:pt x="277024" y="324243"/>
                </a:lnTo>
                <a:lnTo>
                  <a:pt x="281507" y="321280"/>
                </a:lnTo>
                <a:lnTo>
                  <a:pt x="292421" y="312787"/>
                </a:lnTo>
                <a:lnTo>
                  <a:pt x="302609" y="303512"/>
                </a:lnTo>
                <a:lnTo>
                  <a:pt x="312029" y="293500"/>
                </a:lnTo>
                <a:lnTo>
                  <a:pt x="317294" y="286956"/>
                </a:lnTo>
                <a:lnTo>
                  <a:pt x="174481" y="286956"/>
                </a:lnTo>
                <a:lnTo>
                  <a:pt x="160751" y="283557"/>
                </a:lnTo>
                <a:lnTo>
                  <a:pt x="150473" y="274510"/>
                </a:lnTo>
                <a:lnTo>
                  <a:pt x="145372" y="261544"/>
                </a:lnTo>
                <a:lnTo>
                  <a:pt x="148166" y="246152"/>
                </a:lnTo>
                <a:lnTo>
                  <a:pt x="156050" y="235027"/>
                </a:lnTo>
                <a:lnTo>
                  <a:pt x="167597" y="229017"/>
                </a:lnTo>
                <a:lnTo>
                  <a:pt x="347563" y="229017"/>
                </a:lnTo>
                <a:lnTo>
                  <a:pt x="350033" y="220523"/>
                </a:lnTo>
                <a:lnTo>
                  <a:pt x="350831" y="216636"/>
                </a:lnTo>
                <a:lnTo>
                  <a:pt x="149932" y="216636"/>
                </a:lnTo>
                <a:lnTo>
                  <a:pt x="150040" y="192380"/>
                </a:lnTo>
                <a:lnTo>
                  <a:pt x="153364" y="179559"/>
                </a:lnTo>
                <a:lnTo>
                  <a:pt x="161870" y="168066"/>
                </a:lnTo>
                <a:lnTo>
                  <a:pt x="172761" y="157919"/>
                </a:lnTo>
                <a:lnTo>
                  <a:pt x="183388" y="148674"/>
                </a:lnTo>
                <a:lnTo>
                  <a:pt x="190943" y="140067"/>
                </a:lnTo>
                <a:lnTo>
                  <a:pt x="189820" y="132339"/>
                </a:lnTo>
                <a:lnTo>
                  <a:pt x="146318" y="132339"/>
                </a:lnTo>
                <a:lnTo>
                  <a:pt x="110917" y="107657"/>
                </a:lnTo>
                <a:lnTo>
                  <a:pt x="140897" y="79625"/>
                </a:lnTo>
                <a:lnTo>
                  <a:pt x="176572" y="68517"/>
                </a:lnTo>
                <a:lnTo>
                  <a:pt x="317529" y="68517"/>
                </a:lnTo>
                <a:lnTo>
                  <a:pt x="311599" y="61145"/>
                </a:lnTo>
                <a:lnTo>
                  <a:pt x="281072" y="33325"/>
                </a:lnTo>
                <a:lnTo>
                  <a:pt x="244673" y="13161"/>
                </a:lnTo>
                <a:lnTo>
                  <a:pt x="203675" y="1925"/>
                </a:lnTo>
                <a:lnTo>
                  <a:pt x="189208" y="384"/>
                </a:lnTo>
                <a:lnTo>
                  <a:pt x="177415" y="0"/>
                </a:lnTo>
                <a:close/>
              </a:path>
              <a:path w="355600" h="355600">
                <a:moveTo>
                  <a:pt x="347563" y="229017"/>
                </a:moveTo>
                <a:lnTo>
                  <a:pt x="167597" y="229017"/>
                </a:lnTo>
                <a:lnTo>
                  <a:pt x="184031" y="231177"/>
                </a:lnTo>
                <a:lnTo>
                  <a:pt x="195762" y="238136"/>
                </a:lnTo>
                <a:lnTo>
                  <a:pt x="202416" y="248617"/>
                </a:lnTo>
                <a:lnTo>
                  <a:pt x="200813" y="265698"/>
                </a:lnTo>
                <a:lnTo>
                  <a:pt x="194563" y="277852"/>
                </a:lnTo>
                <a:lnTo>
                  <a:pt x="184855" y="284963"/>
                </a:lnTo>
                <a:lnTo>
                  <a:pt x="174481" y="286956"/>
                </a:lnTo>
                <a:lnTo>
                  <a:pt x="317294" y="286956"/>
                </a:lnTo>
                <a:lnTo>
                  <a:pt x="341176" y="247001"/>
                </a:lnTo>
                <a:lnTo>
                  <a:pt x="346116" y="233993"/>
                </a:lnTo>
                <a:lnTo>
                  <a:pt x="347563" y="229017"/>
                </a:lnTo>
                <a:close/>
              </a:path>
              <a:path w="355600" h="355600">
                <a:moveTo>
                  <a:pt x="317529" y="68517"/>
                </a:moveTo>
                <a:lnTo>
                  <a:pt x="176572" y="68517"/>
                </a:lnTo>
                <a:lnTo>
                  <a:pt x="191606" y="69874"/>
                </a:lnTo>
                <a:lnTo>
                  <a:pt x="205265" y="73873"/>
                </a:lnTo>
                <a:lnTo>
                  <a:pt x="235232" y="100140"/>
                </a:lnTo>
                <a:lnTo>
                  <a:pt x="243279" y="127961"/>
                </a:lnTo>
                <a:lnTo>
                  <a:pt x="240725" y="145989"/>
                </a:lnTo>
                <a:lnTo>
                  <a:pt x="234040" y="160099"/>
                </a:lnTo>
                <a:lnTo>
                  <a:pt x="225000" y="171188"/>
                </a:lnTo>
                <a:lnTo>
                  <a:pt x="215380" y="180153"/>
                </a:lnTo>
                <a:lnTo>
                  <a:pt x="206956" y="187889"/>
                </a:lnTo>
                <a:lnTo>
                  <a:pt x="201501" y="195293"/>
                </a:lnTo>
                <a:lnTo>
                  <a:pt x="200389" y="200240"/>
                </a:lnTo>
                <a:lnTo>
                  <a:pt x="200389" y="216636"/>
                </a:lnTo>
                <a:lnTo>
                  <a:pt x="350831" y="216636"/>
                </a:lnTo>
                <a:lnTo>
                  <a:pt x="352883" y="206636"/>
                </a:lnTo>
                <a:lnTo>
                  <a:pt x="354625" y="192380"/>
                </a:lnTo>
                <a:lnTo>
                  <a:pt x="355215" y="177800"/>
                </a:lnTo>
                <a:lnTo>
                  <a:pt x="354613" y="163071"/>
                </a:lnTo>
                <a:lnTo>
                  <a:pt x="345970" y="121063"/>
                </a:lnTo>
                <a:lnTo>
                  <a:pt x="328060" y="83315"/>
                </a:lnTo>
                <a:lnTo>
                  <a:pt x="320250" y="71899"/>
                </a:lnTo>
                <a:lnTo>
                  <a:pt x="317529" y="68517"/>
                </a:lnTo>
                <a:close/>
              </a:path>
              <a:path w="355600" h="355600">
                <a:moveTo>
                  <a:pt x="179869" y="116283"/>
                </a:moveTo>
                <a:lnTo>
                  <a:pt x="165859" y="117776"/>
                </a:lnTo>
                <a:lnTo>
                  <a:pt x="155091" y="123593"/>
                </a:lnTo>
                <a:lnTo>
                  <a:pt x="146318" y="132339"/>
                </a:lnTo>
                <a:lnTo>
                  <a:pt x="189820" y="132339"/>
                </a:lnTo>
                <a:lnTo>
                  <a:pt x="188627" y="124134"/>
                </a:lnTo>
                <a:lnTo>
                  <a:pt x="179869" y="116283"/>
                </a:lnTo>
                <a:close/>
              </a:path>
            </a:pathLst>
          </a:custGeom>
          <a:solidFill>
            <a:srgbClr val="303C4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040477" y="1929252"/>
            <a:ext cx="2713355" cy="6005195"/>
          </a:xfrm>
          <a:custGeom>
            <a:avLst/>
            <a:gdLst/>
            <a:ahLst/>
            <a:cxnLst/>
            <a:rect l="l" t="t" r="r" b="b"/>
            <a:pathLst>
              <a:path w="2713354" h="6005195">
                <a:moveTo>
                  <a:pt x="2527193" y="2383993"/>
                </a:moveTo>
                <a:lnTo>
                  <a:pt x="493267" y="2383993"/>
                </a:lnTo>
                <a:lnTo>
                  <a:pt x="551420" y="2709939"/>
                </a:lnTo>
                <a:lnTo>
                  <a:pt x="633849" y="3036906"/>
                </a:lnTo>
                <a:lnTo>
                  <a:pt x="739421" y="3362722"/>
                </a:lnTo>
                <a:lnTo>
                  <a:pt x="867000" y="3685214"/>
                </a:lnTo>
                <a:lnTo>
                  <a:pt x="1015452" y="4002210"/>
                </a:lnTo>
                <a:lnTo>
                  <a:pt x="1183642" y="4311536"/>
                </a:lnTo>
                <a:lnTo>
                  <a:pt x="1370436" y="4611019"/>
                </a:lnTo>
                <a:lnTo>
                  <a:pt x="1574700" y="4898488"/>
                </a:lnTo>
                <a:lnTo>
                  <a:pt x="1795298" y="5171770"/>
                </a:lnTo>
                <a:lnTo>
                  <a:pt x="2031096" y="5428691"/>
                </a:lnTo>
                <a:lnTo>
                  <a:pt x="2280960" y="5667079"/>
                </a:lnTo>
                <a:lnTo>
                  <a:pt x="2543756" y="5884761"/>
                </a:lnTo>
                <a:lnTo>
                  <a:pt x="2713122" y="6004915"/>
                </a:lnTo>
                <a:lnTo>
                  <a:pt x="2713122" y="2819050"/>
                </a:lnTo>
                <a:lnTo>
                  <a:pt x="2654232" y="2711935"/>
                </a:lnTo>
                <a:lnTo>
                  <a:pt x="2590114" y="2569535"/>
                </a:lnTo>
                <a:lnTo>
                  <a:pt x="2537080" y="2420901"/>
                </a:lnTo>
                <a:lnTo>
                  <a:pt x="2527193" y="2383993"/>
                </a:lnTo>
              </a:path>
              <a:path w="2713354" h="6005195">
                <a:moveTo>
                  <a:pt x="1164399" y="0"/>
                </a:moveTo>
                <a:lnTo>
                  <a:pt x="0" y="2453322"/>
                </a:lnTo>
                <a:lnTo>
                  <a:pt x="493267" y="2383993"/>
                </a:lnTo>
                <a:lnTo>
                  <a:pt x="2527193" y="2383993"/>
                </a:lnTo>
                <a:lnTo>
                  <a:pt x="2495709" y="2266466"/>
                </a:lnTo>
                <a:lnTo>
                  <a:pt x="2466581" y="2106663"/>
                </a:lnTo>
                <a:lnTo>
                  <a:pt x="2713122" y="2071929"/>
                </a:lnTo>
                <a:lnTo>
                  <a:pt x="2713122" y="1757127"/>
                </a:lnTo>
                <a:lnTo>
                  <a:pt x="1164399" y="0"/>
                </a:lnTo>
              </a:path>
            </a:pathLst>
          </a:custGeom>
          <a:solidFill>
            <a:srgbClr val="303C4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 rot="21240000">
            <a:off x="7428601" y="3653836"/>
            <a:ext cx="2090499" cy="444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5250" b="1" spc="-262" baseline="-1587" dirty="0">
                <a:solidFill>
                  <a:srgbClr val="129DC0"/>
                </a:solidFill>
                <a:latin typeface="Trebuchet MS"/>
                <a:cs typeface="Trebuchet MS"/>
              </a:rPr>
              <a:t>E</a:t>
            </a:r>
            <a:r>
              <a:rPr sz="3500" b="1" spc="-210" dirty="0">
                <a:solidFill>
                  <a:srgbClr val="129DC0"/>
                </a:solidFill>
                <a:latin typeface="Trebuchet MS"/>
                <a:cs typeface="Trebuchet MS"/>
              </a:rPr>
              <a:t>X</a:t>
            </a:r>
            <a:r>
              <a:rPr sz="3500" b="1" spc="-90" dirty="0">
                <a:solidFill>
                  <a:srgbClr val="129DC0"/>
                </a:solidFill>
                <a:latin typeface="Trebuchet MS"/>
                <a:cs typeface="Trebuchet MS"/>
              </a:rPr>
              <a:t>P</a:t>
            </a:r>
            <a:r>
              <a:rPr sz="3500" b="1" spc="-204" dirty="0">
                <a:solidFill>
                  <a:srgbClr val="129DC0"/>
                </a:solidFill>
                <a:latin typeface="Trebuchet MS"/>
                <a:cs typeface="Trebuchet MS"/>
              </a:rPr>
              <a:t>E</a:t>
            </a:r>
            <a:r>
              <a:rPr sz="3500" b="1" spc="-170" dirty="0">
                <a:solidFill>
                  <a:srgbClr val="129DC0"/>
                </a:solidFill>
                <a:latin typeface="Trebuchet MS"/>
                <a:cs typeface="Trebuchet MS"/>
              </a:rPr>
              <a:t>N</a:t>
            </a:r>
            <a:r>
              <a:rPr sz="3500" b="1" spc="35" dirty="0">
                <a:solidFill>
                  <a:srgbClr val="129DC0"/>
                </a:solidFill>
                <a:latin typeface="Trebuchet MS"/>
                <a:cs typeface="Trebuchet MS"/>
              </a:rPr>
              <a:t>S</a:t>
            </a:r>
            <a:r>
              <a:rPr sz="5250" b="1" spc="-262" baseline="1587" dirty="0">
                <a:solidFill>
                  <a:srgbClr val="129DC0"/>
                </a:solidFill>
                <a:latin typeface="Trebuchet MS"/>
                <a:cs typeface="Trebuchet MS"/>
              </a:rPr>
              <a:t>E</a:t>
            </a:r>
            <a:r>
              <a:rPr sz="5250" b="1" spc="262" baseline="2380" dirty="0">
                <a:solidFill>
                  <a:srgbClr val="129DC0"/>
                </a:solidFill>
                <a:latin typeface="Trebuchet MS"/>
                <a:cs typeface="Trebuchet MS"/>
              </a:rPr>
              <a:t>S</a:t>
            </a:r>
            <a:endParaRPr sz="5250" baseline="2380">
              <a:latin typeface="Trebuchet MS"/>
              <a:cs typeface="Trebuchet MS"/>
            </a:endParaRPr>
          </a:p>
        </p:txBody>
      </p:sp>
      <p:sp>
        <p:nvSpPr>
          <p:cNvPr id="20" name="object 20"/>
          <p:cNvSpPr txBox="1"/>
          <p:nvPr/>
        </p:nvSpPr>
        <p:spPr>
          <a:xfrm rot="21180000">
            <a:off x="7733527" y="4075879"/>
            <a:ext cx="1580102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3000" spc="-55" dirty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sz="3000" spc="-45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3000" spc="-55" dirty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sz="3000" spc="-2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3000" spc="-45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3000" spc="-25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3000" spc="40" dirty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sz="3000" spc="-1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spc="-20" dirty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3000" spc="30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 rot="21180000">
            <a:off x="8222792" y="4455121"/>
            <a:ext cx="676663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3000" spc="-70" dirty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sz="3000" spc="-155" dirty="0">
                <a:solidFill>
                  <a:srgbClr val="FFFFFF"/>
                </a:solidFill>
                <a:latin typeface="Calibri"/>
                <a:cs typeface="Calibri"/>
              </a:rPr>
              <a:t>p!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7918568" y="2729070"/>
            <a:ext cx="791210" cy="857250"/>
          </a:xfrm>
          <a:custGeom>
            <a:avLst/>
            <a:gdLst/>
            <a:ahLst/>
            <a:cxnLst/>
            <a:rect l="l" t="t" r="r" b="b"/>
            <a:pathLst>
              <a:path w="791209" h="857250">
                <a:moveTo>
                  <a:pt x="337729" y="225853"/>
                </a:moveTo>
                <a:lnTo>
                  <a:pt x="331582" y="228317"/>
                </a:lnTo>
                <a:lnTo>
                  <a:pt x="4710" y="604339"/>
                </a:lnTo>
                <a:lnTo>
                  <a:pt x="0" y="615458"/>
                </a:lnTo>
                <a:lnTo>
                  <a:pt x="2602" y="626988"/>
                </a:lnTo>
                <a:lnTo>
                  <a:pt x="259878" y="851963"/>
                </a:lnTo>
                <a:lnTo>
                  <a:pt x="270997" y="856677"/>
                </a:lnTo>
                <a:lnTo>
                  <a:pt x="282523" y="854072"/>
                </a:lnTo>
                <a:lnTo>
                  <a:pt x="614233" y="474024"/>
                </a:lnTo>
                <a:lnTo>
                  <a:pt x="615821" y="467585"/>
                </a:lnTo>
                <a:lnTo>
                  <a:pt x="614360" y="461476"/>
                </a:lnTo>
                <a:lnTo>
                  <a:pt x="599546" y="373919"/>
                </a:lnTo>
                <a:lnTo>
                  <a:pt x="478520" y="373919"/>
                </a:lnTo>
                <a:lnTo>
                  <a:pt x="467060" y="370073"/>
                </a:lnTo>
                <a:lnTo>
                  <a:pt x="456789" y="359461"/>
                </a:lnTo>
                <a:lnTo>
                  <a:pt x="450705" y="348259"/>
                </a:lnTo>
                <a:lnTo>
                  <a:pt x="448582" y="337013"/>
                </a:lnTo>
                <a:lnTo>
                  <a:pt x="450195" y="326264"/>
                </a:lnTo>
                <a:lnTo>
                  <a:pt x="455315" y="316558"/>
                </a:lnTo>
                <a:lnTo>
                  <a:pt x="465330" y="307975"/>
                </a:lnTo>
                <a:lnTo>
                  <a:pt x="469353" y="306312"/>
                </a:lnTo>
                <a:lnTo>
                  <a:pt x="469085" y="305508"/>
                </a:lnTo>
                <a:lnTo>
                  <a:pt x="475247" y="302688"/>
                </a:lnTo>
                <a:lnTo>
                  <a:pt x="482052" y="301647"/>
                </a:lnTo>
                <a:lnTo>
                  <a:pt x="586759" y="301647"/>
                </a:lnTo>
                <a:lnTo>
                  <a:pt x="587271" y="301393"/>
                </a:lnTo>
                <a:lnTo>
                  <a:pt x="578140" y="247418"/>
                </a:lnTo>
                <a:lnTo>
                  <a:pt x="485811" y="230413"/>
                </a:lnTo>
                <a:lnTo>
                  <a:pt x="496100" y="230413"/>
                </a:lnTo>
                <a:lnTo>
                  <a:pt x="496195" y="230120"/>
                </a:lnTo>
                <a:lnTo>
                  <a:pt x="475435" y="230120"/>
                </a:lnTo>
                <a:lnTo>
                  <a:pt x="343990" y="226437"/>
                </a:lnTo>
                <a:lnTo>
                  <a:pt x="337729" y="225853"/>
                </a:lnTo>
                <a:close/>
              </a:path>
              <a:path w="791209" h="857250">
                <a:moveTo>
                  <a:pt x="514272" y="357997"/>
                </a:moveTo>
                <a:lnTo>
                  <a:pt x="478520" y="373919"/>
                </a:lnTo>
                <a:lnTo>
                  <a:pt x="599546" y="373919"/>
                </a:lnTo>
                <a:lnTo>
                  <a:pt x="596963" y="358654"/>
                </a:lnTo>
                <a:lnTo>
                  <a:pt x="530690" y="358654"/>
                </a:lnTo>
                <a:lnTo>
                  <a:pt x="520032" y="358586"/>
                </a:lnTo>
                <a:lnTo>
                  <a:pt x="516596" y="358314"/>
                </a:lnTo>
                <a:lnTo>
                  <a:pt x="514272" y="357997"/>
                </a:lnTo>
                <a:close/>
              </a:path>
              <a:path w="791209" h="857250">
                <a:moveTo>
                  <a:pt x="594117" y="341830"/>
                </a:moveTo>
                <a:lnTo>
                  <a:pt x="554087" y="355342"/>
                </a:lnTo>
                <a:lnTo>
                  <a:pt x="530690" y="358654"/>
                </a:lnTo>
                <a:lnTo>
                  <a:pt x="596963" y="358654"/>
                </a:lnTo>
                <a:lnTo>
                  <a:pt x="594117" y="341830"/>
                </a:lnTo>
                <a:close/>
              </a:path>
              <a:path w="791209" h="857250">
                <a:moveTo>
                  <a:pt x="488256" y="302550"/>
                </a:moveTo>
                <a:lnTo>
                  <a:pt x="476593" y="303319"/>
                </a:lnTo>
                <a:lnTo>
                  <a:pt x="469353" y="306312"/>
                </a:lnTo>
                <a:lnTo>
                  <a:pt x="473214" y="317888"/>
                </a:lnTo>
                <a:lnTo>
                  <a:pt x="503566" y="345171"/>
                </a:lnTo>
                <a:lnTo>
                  <a:pt x="526899" y="348495"/>
                </a:lnTo>
                <a:lnTo>
                  <a:pt x="539575" y="347576"/>
                </a:lnTo>
                <a:lnTo>
                  <a:pt x="587913" y="333779"/>
                </a:lnTo>
                <a:lnTo>
                  <a:pt x="598360" y="329025"/>
                </a:lnTo>
                <a:lnTo>
                  <a:pt x="522053" y="329025"/>
                </a:lnTo>
                <a:lnTo>
                  <a:pt x="511084" y="327834"/>
                </a:lnTo>
                <a:lnTo>
                  <a:pt x="504404" y="325307"/>
                </a:lnTo>
                <a:lnTo>
                  <a:pt x="494129" y="316366"/>
                </a:lnTo>
                <a:lnTo>
                  <a:pt x="490695" y="310099"/>
                </a:lnTo>
                <a:lnTo>
                  <a:pt x="488756" y="302688"/>
                </a:lnTo>
                <a:lnTo>
                  <a:pt x="488256" y="302550"/>
                </a:lnTo>
                <a:close/>
              </a:path>
              <a:path w="791209" h="857250">
                <a:moveTo>
                  <a:pt x="756529" y="19559"/>
                </a:moveTo>
                <a:lnTo>
                  <a:pt x="696188" y="19559"/>
                </a:lnTo>
                <a:lnTo>
                  <a:pt x="706576" y="20023"/>
                </a:lnTo>
                <a:lnTo>
                  <a:pt x="716601" y="21675"/>
                </a:lnTo>
                <a:lnTo>
                  <a:pt x="750327" y="41116"/>
                </a:lnTo>
                <a:lnTo>
                  <a:pt x="768323" y="78203"/>
                </a:lnTo>
                <a:lnTo>
                  <a:pt x="770448" y="100128"/>
                </a:lnTo>
                <a:lnTo>
                  <a:pt x="769846" y="111662"/>
                </a:lnTo>
                <a:lnTo>
                  <a:pt x="756717" y="159781"/>
                </a:lnTo>
                <a:lnTo>
                  <a:pt x="735988" y="195840"/>
                </a:lnTo>
                <a:lnTo>
                  <a:pt x="710313" y="225399"/>
                </a:lnTo>
                <a:lnTo>
                  <a:pt x="681586" y="251587"/>
                </a:lnTo>
                <a:lnTo>
                  <a:pt x="650110" y="275693"/>
                </a:lnTo>
                <a:lnTo>
                  <a:pt x="617419" y="296634"/>
                </a:lnTo>
                <a:lnTo>
                  <a:pt x="580557" y="315042"/>
                </a:lnTo>
                <a:lnTo>
                  <a:pt x="542193" y="327416"/>
                </a:lnTo>
                <a:lnTo>
                  <a:pt x="522053" y="329025"/>
                </a:lnTo>
                <a:lnTo>
                  <a:pt x="598360" y="329025"/>
                </a:lnTo>
                <a:lnTo>
                  <a:pt x="633698" y="310099"/>
                </a:lnTo>
                <a:lnTo>
                  <a:pt x="666981" y="288136"/>
                </a:lnTo>
                <a:lnTo>
                  <a:pt x="698157" y="263839"/>
                </a:lnTo>
                <a:lnTo>
                  <a:pt x="733504" y="230120"/>
                </a:lnTo>
                <a:lnTo>
                  <a:pt x="759351" y="195763"/>
                </a:lnTo>
                <a:lnTo>
                  <a:pt x="777343" y="161434"/>
                </a:lnTo>
                <a:lnTo>
                  <a:pt x="789576" y="116001"/>
                </a:lnTo>
                <a:lnTo>
                  <a:pt x="790596" y="100128"/>
                </a:lnTo>
                <a:lnTo>
                  <a:pt x="790271" y="87490"/>
                </a:lnTo>
                <a:lnTo>
                  <a:pt x="775174" y="40027"/>
                </a:lnTo>
                <a:lnTo>
                  <a:pt x="759297" y="21650"/>
                </a:lnTo>
                <a:lnTo>
                  <a:pt x="756529" y="19559"/>
                </a:lnTo>
                <a:close/>
              </a:path>
              <a:path w="791209" h="857250">
                <a:moveTo>
                  <a:pt x="586759" y="301647"/>
                </a:moveTo>
                <a:lnTo>
                  <a:pt x="482052" y="301647"/>
                </a:lnTo>
                <a:lnTo>
                  <a:pt x="488707" y="302498"/>
                </a:lnTo>
                <a:lnTo>
                  <a:pt x="488758" y="302688"/>
                </a:lnTo>
                <a:lnTo>
                  <a:pt x="499471" y="305633"/>
                </a:lnTo>
                <a:lnTo>
                  <a:pt x="510055" y="313026"/>
                </a:lnTo>
                <a:lnTo>
                  <a:pt x="511986" y="315249"/>
                </a:lnTo>
                <a:lnTo>
                  <a:pt x="513637" y="317611"/>
                </a:lnTo>
                <a:lnTo>
                  <a:pt x="515592" y="318220"/>
                </a:lnTo>
                <a:lnTo>
                  <a:pt x="517713" y="318690"/>
                </a:lnTo>
                <a:lnTo>
                  <a:pt x="520050" y="318957"/>
                </a:lnTo>
                <a:lnTo>
                  <a:pt x="529463" y="319188"/>
                </a:lnTo>
                <a:lnTo>
                  <a:pt x="540239" y="317872"/>
                </a:lnTo>
                <a:lnTo>
                  <a:pt x="552280" y="315032"/>
                </a:lnTo>
                <a:lnTo>
                  <a:pt x="565491" y="310693"/>
                </a:lnTo>
                <a:lnTo>
                  <a:pt x="579778" y="304881"/>
                </a:lnTo>
                <a:lnTo>
                  <a:pt x="585633" y="302206"/>
                </a:lnTo>
                <a:lnTo>
                  <a:pt x="586759" y="301647"/>
                </a:lnTo>
                <a:close/>
              </a:path>
              <a:path w="791209" h="857250">
                <a:moveTo>
                  <a:pt x="482052" y="301647"/>
                </a:moveTo>
                <a:lnTo>
                  <a:pt x="475247" y="302688"/>
                </a:lnTo>
                <a:lnTo>
                  <a:pt x="469085" y="305508"/>
                </a:lnTo>
                <a:lnTo>
                  <a:pt x="469353" y="306312"/>
                </a:lnTo>
                <a:lnTo>
                  <a:pt x="476593" y="303319"/>
                </a:lnTo>
                <a:lnTo>
                  <a:pt x="488256" y="302550"/>
                </a:lnTo>
                <a:lnTo>
                  <a:pt x="488720" y="302550"/>
                </a:lnTo>
                <a:lnTo>
                  <a:pt x="482052" y="301647"/>
                </a:lnTo>
                <a:close/>
              </a:path>
              <a:path w="791209" h="857250">
                <a:moveTo>
                  <a:pt x="488720" y="302550"/>
                </a:moveTo>
                <a:lnTo>
                  <a:pt x="488256" y="302550"/>
                </a:lnTo>
                <a:lnTo>
                  <a:pt x="488756" y="302688"/>
                </a:lnTo>
                <a:lnTo>
                  <a:pt x="488720" y="302550"/>
                </a:lnTo>
                <a:close/>
              </a:path>
              <a:path w="791209" h="857250">
                <a:moveTo>
                  <a:pt x="496100" y="230413"/>
                </a:moveTo>
                <a:lnTo>
                  <a:pt x="485811" y="230413"/>
                </a:lnTo>
                <a:lnTo>
                  <a:pt x="496009" y="230692"/>
                </a:lnTo>
                <a:lnTo>
                  <a:pt x="496100" y="230413"/>
                </a:lnTo>
                <a:close/>
              </a:path>
              <a:path w="791209" h="857250">
                <a:moveTo>
                  <a:pt x="691960" y="0"/>
                </a:moveTo>
                <a:lnTo>
                  <a:pt x="652934" y="7612"/>
                </a:lnTo>
                <a:lnTo>
                  <a:pt x="607720" y="29855"/>
                </a:lnTo>
                <a:lnTo>
                  <a:pt x="577044" y="54240"/>
                </a:lnTo>
                <a:lnTo>
                  <a:pt x="551255" y="83615"/>
                </a:lnTo>
                <a:lnTo>
                  <a:pt x="528680" y="115706"/>
                </a:lnTo>
                <a:lnTo>
                  <a:pt x="508862" y="149421"/>
                </a:lnTo>
                <a:lnTo>
                  <a:pt x="487584" y="194871"/>
                </a:lnTo>
                <a:lnTo>
                  <a:pt x="475435" y="230120"/>
                </a:lnTo>
                <a:lnTo>
                  <a:pt x="496195" y="230120"/>
                </a:lnTo>
                <a:lnTo>
                  <a:pt x="499913" y="218741"/>
                </a:lnTo>
                <a:lnTo>
                  <a:pt x="504230" y="206940"/>
                </a:lnTo>
                <a:lnTo>
                  <a:pt x="520149" y="170616"/>
                </a:lnTo>
                <a:lnTo>
                  <a:pt x="539249" y="135420"/>
                </a:lnTo>
                <a:lnTo>
                  <a:pt x="560262" y="103562"/>
                </a:lnTo>
                <a:lnTo>
                  <a:pt x="584868" y="74307"/>
                </a:lnTo>
                <a:lnTo>
                  <a:pt x="617500" y="47122"/>
                </a:lnTo>
                <a:lnTo>
                  <a:pt x="651723" y="28913"/>
                </a:lnTo>
                <a:lnTo>
                  <a:pt x="696188" y="19559"/>
                </a:lnTo>
                <a:lnTo>
                  <a:pt x="756529" y="19559"/>
                </a:lnTo>
                <a:lnTo>
                  <a:pt x="749978" y="14610"/>
                </a:lnTo>
                <a:lnTo>
                  <a:pt x="739781" y="8909"/>
                </a:lnTo>
                <a:lnTo>
                  <a:pt x="728810" y="4586"/>
                </a:lnTo>
                <a:lnTo>
                  <a:pt x="717137" y="1651"/>
                </a:lnTo>
                <a:lnTo>
                  <a:pt x="704830" y="119"/>
                </a:lnTo>
                <a:lnTo>
                  <a:pt x="691960" y="0"/>
                </a:lnTo>
                <a:close/>
              </a:path>
            </a:pathLst>
          </a:custGeom>
          <a:solidFill>
            <a:srgbClr val="129D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0" y="4705416"/>
            <a:ext cx="2654300" cy="6378575"/>
          </a:xfrm>
          <a:custGeom>
            <a:avLst/>
            <a:gdLst/>
            <a:ahLst/>
            <a:cxnLst/>
            <a:rect l="l" t="t" r="r" b="b"/>
            <a:pathLst>
              <a:path w="2654300" h="6378575">
                <a:moveTo>
                  <a:pt x="0" y="0"/>
                </a:moveTo>
                <a:lnTo>
                  <a:pt x="0" y="3224652"/>
                </a:lnTo>
                <a:lnTo>
                  <a:pt x="44524" y="3297852"/>
                </a:lnTo>
                <a:lnTo>
                  <a:pt x="111693" y="3430847"/>
                </a:lnTo>
                <a:lnTo>
                  <a:pt x="168541" y="3569898"/>
                </a:lnTo>
                <a:lnTo>
                  <a:pt x="214527" y="3714570"/>
                </a:lnTo>
                <a:lnTo>
                  <a:pt x="249109" y="3864427"/>
                </a:lnTo>
                <a:lnTo>
                  <a:pt x="271747" y="4019032"/>
                </a:lnTo>
                <a:lnTo>
                  <a:pt x="0" y="4047685"/>
                </a:lnTo>
                <a:lnTo>
                  <a:pt x="0" y="4349396"/>
                </a:lnTo>
                <a:lnTo>
                  <a:pt x="1483111" y="6378527"/>
                </a:lnTo>
                <a:lnTo>
                  <a:pt x="2631434" y="3818728"/>
                </a:lnTo>
                <a:lnTo>
                  <a:pt x="2177509" y="3818728"/>
                </a:lnTo>
                <a:lnTo>
                  <a:pt x="2132623" y="3502047"/>
                </a:lnTo>
                <a:lnTo>
                  <a:pt x="2064575" y="3180999"/>
                </a:lnTo>
                <a:lnTo>
                  <a:pt x="1974367" y="2857999"/>
                </a:lnTo>
                <a:lnTo>
                  <a:pt x="1863001" y="2535457"/>
                </a:lnTo>
                <a:lnTo>
                  <a:pt x="1731480" y="2215785"/>
                </a:lnTo>
                <a:lnTo>
                  <a:pt x="1580807" y="1901397"/>
                </a:lnTo>
                <a:lnTo>
                  <a:pt x="1411984" y="1594704"/>
                </a:lnTo>
                <a:lnTo>
                  <a:pt x="1226014" y="1298118"/>
                </a:lnTo>
                <a:lnTo>
                  <a:pt x="1023899" y="1014053"/>
                </a:lnTo>
                <a:lnTo>
                  <a:pt x="806642" y="744919"/>
                </a:lnTo>
                <a:lnTo>
                  <a:pt x="575246" y="493129"/>
                </a:lnTo>
                <a:lnTo>
                  <a:pt x="330712" y="261095"/>
                </a:lnTo>
                <a:lnTo>
                  <a:pt x="74045" y="51230"/>
                </a:lnTo>
                <a:lnTo>
                  <a:pt x="0" y="0"/>
                </a:lnTo>
              </a:path>
              <a:path w="2654300" h="6378575">
                <a:moveTo>
                  <a:pt x="2653898" y="3768652"/>
                </a:moveTo>
                <a:lnTo>
                  <a:pt x="2177509" y="3818728"/>
                </a:lnTo>
                <a:lnTo>
                  <a:pt x="2631434" y="3818728"/>
                </a:lnTo>
                <a:lnTo>
                  <a:pt x="2653898" y="3768652"/>
                </a:lnTo>
              </a:path>
            </a:pathLst>
          </a:custGeom>
          <a:solidFill>
            <a:srgbClr val="303C4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 rot="21240000">
            <a:off x="377751" y="8245134"/>
            <a:ext cx="1645779" cy="444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3500" b="1" spc="-25" dirty="0">
                <a:solidFill>
                  <a:srgbClr val="129DC0"/>
                </a:solidFill>
                <a:latin typeface="Trebuchet MS"/>
                <a:cs typeface="Trebuchet MS"/>
              </a:rPr>
              <a:t>I</a:t>
            </a:r>
            <a:r>
              <a:rPr sz="3500" b="1" spc="-155" dirty="0">
                <a:solidFill>
                  <a:srgbClr val="129DC0"/>
                </a:solidFill>
                <a:latin typeface="Trebuchet MS"/>
                <a:cs typeface="Trebuchet MS"/>
              </a:rPr>
              <a:t>N</a:t>
            </a:r>
            <a:r>
              <a:rPr sz="3500" b="1" spc="-295" dirty="0">
                <a:solidFill>
                  <a:srgbClr val="129DC0"/>
                </a:solidFill>
                <a:latin typeface="Trebuchet MS"/>
                <a:cs typeface="Trebuchet MS"/>
              </a:rPr>
              <a:t>C</a:t>
            </a:r>
            <a:r>
              <a:rPr sz="5250" b="1" spc="-112" baseline="1587" dirty="0">
                <a:solidFill>
                  <a:srgbClr val="129DC0"/>
                </a:solidFill>
                <a:latin typeface="Trebuchet MS"/>
                <a:cs typeface="Trebuchet MS"/>
              </a:rPr>
              <a:t>O</a:t>
            </a:r>
            <a:r>
              <a:rPr sz="5250" b="1" spc="-179" baseline="1587" dirty="0">
                <a:solidFill>
                  <a:srgbClr val="129DC0"/>
                </a:solidFill>
                <a:latin typeface="Trebuchet MS"/>
                <a:cs typeface="Trebuchet MS"/>
              </a:rPr>
              <a:t>M</a:t>
            </a:r>
            <a:r>
              <a:rPr sz="5250" b="1" spc="-89" baseline="3174" dirty="0">
                <a:solidFill>
                  <a:srgbClr val="129DC0"/>
                </a:solidFill>
                <a:latin typeface="Trebuchet MS"/>
                <a:cs typeface="Trebuchet MS"/>
              </a:rPr>
              <a:t>E</a:t>
            </a:r>
            <a:endParaRPr sz="5250" baseline="3174">
              <a:latin typeface="Trebuchet MS"/>
              <a:cs typeface="Trebuchet MS"/>
            </a:endParaRPr>
          </a:p>
        </p:txBody>
      </p:sp>
      <p:sp>
        <p:nvSpPr>
          <p:cNvPr id="26" name="object 26"/>
          <p:cNvSpPr txBox="1"/>
          <p:nvPr/>
        </p:nvSpPr>
        <p:spPr>
          <a:xfrm rot="21180000">
            <a:off x="108634" y="8662634"/>
            <a:ext cx="2281912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3000" spc="30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3000" spc="-8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3000" spc="-5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3000" spc="-40" dirty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sz="3000" spc="80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3000" spc="-1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spc="-75" dirty="0">
                <a:solidFill>
                  <a:srgbClr val="FFFFFF"/>
                </a:solidFill>
                <a:latin typeface="Calibri"/>
                <a:cs typeface="Calibri"/>
              </a:rPr>
              <a:t>th</a:t>
            </a:r>
            <a:r>
              <a:rPr sz="3000" spc="1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3000" spc="-1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3000" spc="-20" dirty="0">
                <a:solidFill>
                  <a:srgbClr val="FFFFFF"/>
                </a:solidFill>
                <a:latin typeface="Calibri"/>
                <a:cs typeface="Calibri"/>
              </a:rPr>
              <a:t>am</a:t>
            </a:r>
            <a:r>
              <a:rPr sz="3000" spc="-1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 rot="21180000">
            <a:off x="695148" y="9040766"/>
            <a:ext cx="1202507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3000" spc="-65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3000" spc="-1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3000" spc="-1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spc="-60" dirty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3000" spc="-20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3000" spc="-8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3000" spc="80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 rot="21180000">
            <a:off x="813364" y="9418946"/>
            <a:ext cx="1058689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3000" spc="-20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3000" spc="-105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3000" spc="-80" dirty="0">
                <a:solidFill>
                  <a:srgbClr val="FFFFFF"/>
                </a:solidFill>
                <a:latin typeface="Calibri"/>
                <a:cs typeface="Calibri"/>
              </a:rPr>
              <a:t>w</a:t>
            </a:r>
            <a:r>
              <a:rPr sz="3000" spc="-3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3000" spc="-20" dirty="0">
                <a:solidFill>
                  <a:srgbClr val="FFFFFF"/>
                </a:solidFill>
                <a:latin typeface="Calibri"/>
                <a:cs typeface="Calibri"/>
              </a:rPr>
              <a:t>.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1071134" y="7325558"/>
            <a:ext cx="228600" cy="402590"/>
          </a:xfrm>
          <a:custGeom>
            <a:avLst/>
            <a:gdLst/>
            <a:ahLst/>
            <a:cxnLst/>
            <a:rect l="l" t="t" r="r" b="b"/>
            <a:pathLst>
              <a:path w="228600" h="402590">
                <a:moveTo>
                  <a:pt x="152101" y="356679"/>
                </a:moveTo>
                <a:lnTo>
                  <a:pt x="98474" y="356679"/>
                </a:lnTo>
                <a:lnTo>
                  <a:pt x="103783" y="361416"/>
                </a:lnTo>
                <a:lnTo>
                  <a:pt x="107542" y="397179"/>
                </a:lnTo>
                <a:lnTo>
                  <a:pt x="113625" y="402107"/>
                </a:lnTo>
                <a:lnTo>
                  <a:pt x="150900" y="398183"/>
                </a:lnTo>
                <a:lnTo>
                  <a:pt x="155827" y="392112"/>
                </a:lnTo>
                <a:lnTo>
                  <a:pt x="152101" y="356679"/>
                </a:lnTo>
                <a:close/>
              </a:path>
              <a:path w="228600" h="402590">
                <a:moveTo>
                  <a:pt x="36968" y="289432"/>
                </a:moveTo>
                <a:lnTo>
                  <a:pt x="33425" y="289864"/>
                </a:lnTo>
                <a:lnTo>
                  <a:pt x="27062" y="293814"/>
                </a:lnTo>
                <a:lnTo>
                  <a:pt x="25106" y="296798"/>
                </a:lnTo>
                <a:lnTo>
                  <a:pt x="18706" y="340207"/>
                </a:lnTo>
                <a:lnTo>
                  <a:pt x="22236" y="345871"/>
                </a:lnTo>
                <a:lnTo>
                  <a:pt x="63358" y="355114"/>
                </a:lnTo>
                <a:lnTo>
                  <a:pt x="90712" y="356736"/>
                </a:lnTo>
                <a:lnTo>
                  <a:pt x="152101" y="356679"/>
                </a:lnTo>
                <a:lnTo>
                  <a:pt x="151573" y="351662"/>
                </a:lnTo>
                <a:lnTo>
                  <a:pt x="154913" y="346405"/>
                </a:lnTo>
                <a:lnTo>
                  <a:pt x="198405" y="323113"/>
                </a:lnTo>
                <a:lnTo>
                  <a:pt x="218316" y="298140"/>
                </a:lnTo>
                <a:lnTo>
                  <a:pt x="93228" y="298140"/>
                </a:lnTo>
                <a:lnTo>
                  <a:pt x="79876" y="297895"/>
                </a:lnTo>
                <a:lnTo>
                  <a:pt x="67879" y="296798"/>
                </a:lnTo>
                <a:lnTo>
                  <a:pt x="57292" y="295039"/>
                </a:lnTo>
                <a:lnTo>
                  <a:pt x="47602" y="292711"/>
                </a:lnTo>
                <a:lnTo>
                  <a:pt x="36968" y="289432"/>
                </a:lnTo>
                <a:close/>
              </a:path>
              <a:path w="228600" h="402590">
                <a:moveTo>
                  <a:pt x="111022" y="0"/>
                </a:moveTo>
                <a:lnTo>
                  <a:pt x="74230" y="3873"/>
                </a:lnTo>
                <a:lnTo>
                  <a:pt x="69315" y="9956"/>
                </a:lnTo>
                <a:lnTo>
                  <a:pt x="73163" y="46621"/>
                </a:lnTo>
                <a:lnTo>
                  <a:pt x="69950" y="51803"/>
                </a:lnTo>
                <a:lnTo>
                  <a:pt x="27736" y="75327"/>
                </a:lnTo>
                <a:lnTo>
                  <a:pt x="2038" y="117529"/>
                </a:lnTo>
                <a:lnTo>
                  <a:pt x="0" y="142719"/>
                </a:lnTo>
                <a:lnTo>
                  <a:pt x="2516" y="156944"/>
                </a:lnTo>
                <a:lnTo>
                  <a:pt x="29907" y="198619"/>
                </a:lnTo>
                <a:lnTo>
                  <a:pt x="65876" y="217412"/>
                </a:lnTo>
                <a:lnTo>
                  <a:pt x="115248" y="230874"/>
                </a:lnTo>
                <a:lnTo>
                  <a:pt x="130480" y="236388"/>
                </a:lnTo>
                <a:lnTo>
                  <a:pt x="141707" y="242695"/>
                </a:lnTo>
                <a:lnTo>
                  <a:pt x="149218" y="250060"/>
                </a:lnTo>
                <a:lnTo>
                  <a:pt x="153305" y="258746"/>
                </a:lnTo>
                <a:lnTo>
                  <a:pt x="152574" y="271703"/>
                </a:lnTo>
                <a:lnTo>
                  <a:pt x="108258" y="297408"/>
                </a:lnTo>
                <a:lnTo>
                  <a:pt x="93228" y="298140"/>
                </a:lnTo>
                <a:lnTo>
                  <a:pt x="218316" y="298140"/>
                </a:lnTo>
                <a:lnTo>
                  <a:pt x="221241" y="292711"/>
                </a:lnTo>
                <a:lnTo>
                  <a:pt x="225392" y="281231"/>
                </a:lnTo>
                <a:lnTo>
                  <a:pt x="227826" y="269191"/>
                </a:lnTo>
                <a:lnTo>
                  <a:pt x="228511" y="256769"/>
                </a:lnTo>
                <a:lnTo>
                  <a:pt x="226377" y="242042"/>
                </a:lnTo>
                <a:lnTo>
                  <a:pt x="212001" y="206649"/>
                </a:lnTo>
                <a:lnTo>
                  <a:pt x="171273" y="176089"/>
                </a:lnTo>
                <a:lnTo>
                  <a:pt x="119138" y="160468"/>
                </a:lnTo>
                <a:lnTo>
                  <a:pt x="102505" y="155026"/>
                </a:lnTo>
                <a:lnTo>
                  <a:pt x="90008" y="149478"/>
                </a:lnTo>
                <a:lnTo>
                  <a:pt x="81314" y="143563"/>
                </a:lnTo>
                <a:lnTo>
                  <a:pt x="76090" y="137018"/>
                </a:lnTo>
                <a:lnTo>
                  <a:pt x="75658" y="124518"/>
                </a:lnTo>
                <a:lnTo>
                  <a:pt x="79295" y="113905"/>
                </a:lnTo>
                <a:lnTo>
                  <a:pt x="87649" y="105576"/>
                </a:lnTo>
                <a:lnTo>
                  <a:pt x="101369" y="99924"/>
                </a:lnTo>
                <a:lnTo>
                  <a:pt x="119514" y="98196"/>
                </a:lnTo>
                <a:lnTo>
                  <a:pt x="134747" y="97799"/>
                </a:lnTo>
                <a:lnTo>
                  <a:pt x="186164" y="97799"/>
                </a:lnTo>
                <a:lnTo>
                  <a:pt x="186777" y="96862"/>
                </a:lnTo>
                <a:lnTo>
                  <a:pt x="193267" y="55283"/>
                </a:lnTo>
                <a:lnTo>
                  <a:pt x="189432" y="49390"/>
                </a:lnTo>
                <a:lnTo>
                  <a:pt x="183361" y="47726"/>
                </a:lnTo>
                <a:lnTo>
                  <a:pt x="172666" y="45184"/>
                </a:lnTo>
                <a:lnTo>
                  <a:pt x="160831" y="43216"/>
                </a:lnTo>
                <a:lnTo>
                  <a:pt x="147712" y="42012"/>
                </a:lnTo>
                <a:lnTo>
                  <a:pt x="143179" y="41935"/>
                </a:lnTo>
                <a:lnTo>
                  <a:pt x="125932" y="41935"/>
                </a:lnTo>
                <a:lnTo>
                  <a:pt x="120496" y="37160"/>
                </a:lnTo>
                <a:lnTo>
                  <a:pt x="117105" y="4927"/>
                </a:lnTo>
                <a:lnTo>
                  <a:pt x="111022" y="0"/>
                </a:lnTo>
                <a:close/>
              </a:path>
              <a:path w="228600" h="402590">
                <a:moveTo>
                  <a:pt x="186164" y="97799"/>
                </a:moveTo>
                <a:lnTo>
                  <a:pt x="134747" y="97799"/>
                </a:lnTo>
                <a:lnTo>
                  <a:pt x="147457" y="98455"/>
                </a:lnTo>
                <a:lnTo>
                  <a:pt x="158036" y="99886"/>
                </a:lnTo>
                <a:lnTo>
                  <a:pt x="166877" y="101815"/>
                </a:lnTo>
                <a:lnTo>
                  <a:pt x="175220" y="104178"/>
                </a:lnTo>
                <a:lnTo>
                  <a:pt x="178662" y="103695"/>
                </a:lnTo>
                <a:lnTo>
                  <a:pt x="184872" y="99771"/>
                </a:lnTo>
                <a:lnTo>
                  <a:pt x="186164" y="97799"/>
                </a:lnTo>
                <a:close/>
              </a:path>
              <a:path w="228600" h="402590">
                <a:moveTo>
                  <a:pt x="133166" y="41765"/>
                </a:moveTo>
                <a:lnTo>
                  <a:pt x="125932" y="41935"/>
                </a:lnTo>
                <a:lnTo>
                  <a:pt x="143179" y="41935"/>
                </a:lnTo>
                <a:lnTo>
                  <a:pt x="133166" y="41765"/>
                </a:lnTo>
                <a:close/>
              </a:path>
            </a:pathLst>
          </a:custGeom>
          <a:solidFill>
            <a:srgbClr val="129D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816083" y="7754842"/>
            <a:ext cx="768350" cy="283845"/>
          </a:xfrm>
          <a:custGeom>
            <a:avLst/>
            <a:gdLst/>
            <a:ahLst/>
            <a:cxnLst/>
            <a:rect l="l" t="t" r="r" b="b"/>
            <a:pathLst>
              <a:path w="768350" h="283845">
                <a:moveTo>
                  <a:pt x="536210" y="231233"/>
                </a:moveTo>
                <a:lnTo>
                  <a:pt x="121245" y="231233"/>
                </a:lnTo>
                <a:lnTo>
                  <a:pt x="133163" y="233104"/>
                </a:lnTo>
                <a:lnTo>
                  <a:pt x="145057" y="236765"/>
                </a:lnTo>
                <a:lnTo>
                  <a:pt x="191681" y="254763"/>
                </a:lnTo>
                <a:lnTo>
                  <a:pt x="238035" y="269341"/>
                </a:lnTo>
                <a:lnTo>
                  <a:pt x="276645" y="276414"/>
                </a:lnTo>
                <a:lnTo>
                  <a:pt x="393542" y="283311"/>
                </a:lnTo>
                <a:lnTo>
                  <a:pt x="406518" y="283457"/>
                </a:lnTo>
                <a:lnTo>
                  <a:pt x="418861" y="282100"/>
                </a:lnTo>
                <a:lnTo>
                  <a:pt x="474206" y="260372"/>
                </a:lnTo>
                <a:lnTo>
                  <a:pt x="510345" y="243916"/>
                </a:lnTo>
                <a:lnTo>
                  <a:pt x="526282" y="236239"/>
                </a:lnTo>
                <a:lnTo>
                  <a:pt x="536210" y="231233"/>
                </a:lnTo>
                <a:close/>
              </a:path>
              <a:path w="768350" h="283845">
                <a:moveTo>
                  <a:pt x="177541" y="0"/>
                </a:moveTo>
                <a:lnTo>
                  <a:pt x="128991" y="5804"/>
                </a:lnTo>
                <a:lnTo>
                  <a:pt x="82586" y="19670"/>
                </a:lnTo>
                <a:lnTo>
                  <a:pt x="47882" y="35903"/>
                </a:lnTo>
                <a:lnTo>
                  <a:pt x="12244" y="57560"/>
                </a:lnTo>
                <a:lnTo>
                  <a:pt x="0" y="66049"/>
                </a:lnTo>
                <a:lnTo>
                  <a:pt x="14485" y="268884"/>
                </a:lnTo>
                <a:lnTo>
                  <a:pt x="25137" y="264728"/>
                </a:lnTo>
                <a:lnTo>
                  <a:pt x="36793" y="259869"/>
                </a:lnTo>
                <a:lnTo>
                  <a:pt x="73948" y="243841"/>
                </a:lnTo>
                <a:lnTo>
                  <a:pt x="85779" y="238936"/>
                </a:lnTo>
                <a:lnTo>
                  <a:pt x="96692" y="234711"/>
                </a:lnTo>
                <a:lnTo>
                  <a:pt x="109141" y="231614"/>
                </a:lnTo>
                <a:lnTo>
                  <a:pt x="121245" y="231233"/>
                </a:lnTo>
                <a:lnTo>
                  <a:pt x="536210" y="231233"/>
                </a:lnTo>
                <a:lnTo>
                  <a:pt x="541078" y="228778"/>
                </a:lnTo>
                <a:lnTo>
                  <a:pt x="580719" y="206551"/>
                </a:lnTo>
                <a:lnTo>
                  <a:pt x="603950" y="191613"/>
                </a:lnTo>
                <a:lnTo>
                  <a:pt x="359342" y="191613"/>
                </a:lnTo>
                <a:lnTo>
                  <a:pt x="348754" y="191338"/>
                </a:lnTo>
                <a:lnTo>
                  <a:pt x="306757" y="185439"/>
                </a:lnTo>
                <a:lnTo>
                  <a:pt x="260319" y="167096"/>
                </a:lnTo>
                <a:lnTo>
                  <a:pt x="233024" y="140240"/>
                </a:lnTo>
                <a:lnTo>
                  <a:pt x="219248" y="118651"/>
                </a:lnTo>
                <a:lnTo>
                  <a:pt x="501090" y="118651"/>
                </a:lnTo>
                <a:lnTo>
                  <a:pt x="500643" y="116412"/>
                </a:lnTo>
                <a:lnTo>
                  <a:pt x="459723" y="91251"/>
                </a:lnTo>
                <a:lnTo>
                  <a:pt x="412444" y="87234"/>
                </a:lnTo>
                <a:lnTo>
                  <a:pt x="399047" y="86070"/>
                </a:lnTo>
                <a:lnTo>
                  <a:pt x="352415" y="75236"/>
                </a:lnTo>
                <a:lnTo>
                  <a:pt x="328631" y="60481"/>
                </a:lnTo>
                <a:lnTo>
                  <a:pt x="315722" y="51815"/>
                </a:lnTo>
                <a:lnTo>
                  <a:pt x="278731" y="29752"/>
                </a:lnTo>
                <a:lnTo>
                  <a:pt x="243819" y="13684"/>
                </a:lnTo>
                <a:lnTo>
                  <a:pt x="199341" y="1788"/>
                </a:lnTo>
                <a:lnTo>
                  <a:pt x="188425" y="543"/>
                </a:lnTo>
                <a:lnTo>
                  <a:pt x="177541" y="0"/>
                </a:lnTo>
                <a:close/>
              </a:path>
              <a:path w="768350" h="283845">
                <a:moveTo>
                  <a:pt x="582141" y="6285"/>
                </a:moveTo>
                <a:lnTo>
                  <a:pt x="545398" y="19059"/>
                </a:lnTo>
                <a:lnTo>
                  <a:pt x="497937" y="50606"/>
                </a:lnTo>
                <a:lnTo>
                  <a:pt x="485960" y="58464"/>
                </a:lnTo>
                <a:lnTo>
                  <a:pt x="476125" y="64658"/>
                </a:lnTo>
                <a:lnTo>
                  <a:pt x="488576" y="68439"/>
                </a:lnTo>
                <a:lnTo>
                  <a:pt x="500759" y="73626"/>
                </a:lnTo>
                <a:lnTo>
                  <a:pt x="529235" y="99323"/>
                </a:lnTo>
                <a:lnTo>
                  <a:pt x="535027" y="126597"/>
                </a:lnTo>
                <a:lnTo>
                  <a:pt x="532570" y="140841"/>
                </a:lnTo>
                <a:lnTo>
                  <a:pt x="508700" y="172269"/>
                </a:lnTo>
                <a:lnTo>
                  <a:pt x="418008" y="187449"/>
                </a:lnTo>
                <a:lnTo>
                  <a:pt x="370173" y="191474"/>
                </a:lnTo>
                <a:lnTo>
                  <a:pt x="359342" y="191613"/>
                </a:lnTo>
                <a:lnTo>
                  <a:pt x="603950" y="191613"/>
                </a:lnTo>
                <a:lnTo>
                  <a:pt x="643572" y="163204"/>
                </a:lnTo>
                <a:lnTo>
                  <a:pt x="690950" y="126561"/>
                </a:lnTo>
                <a:lnTo>
                  <a:pt x="746043" y="83274"/>
                </a:lnTo>
                <a:lnTo>
                  <a:pt x="767495" y="50018"/>
                </a:lnTo>
                <a:lnTo>
                  <a:pt x="767783" y="41865"/>
                </a:lnTo>
                <a:lnTo>
                  <a:pt x="766325" y="34193"/>
                </a:lnTo>
                <a:lnTo>
                  <a:pt x="764109" y="29145"/>
                </a:lnTo>
                <a:lnTo>
                  <a:pt x="681889" y="29145"/>
                </a:lnTo>
                <a:lnTo>
                  <a:pt x="680678" y="26251"/>
                </a:lnTo>
                <a:lnTo>
                  <a:pt x="611359" y="26251"/>
                </a:lnTo>
                <a:lnTo>
                  <a:pt x="609300" y="17667"/>
                </a:lnTo>
                <a:lnTo>
                  <a:pt x="603401" y="11172"/>
                </a:lnTo>
                <a:lnTo>
                  <a:pt x="594177" y="7224"/>
                </a:lnTo>
                <a:lnTo>
                  <a:pt x="582141" y="6285"/>
                </a:lnTo>
                <a:close/>
              </a:path>
              <a:path w="768350" h="283845">
                <a:moveTo>
                  <a:pt x="501090" y="118651"/>
                </a:moveTo>
                <a:lnTo>
                  <a:pt x="219248" y="118651"/>
                </a:lnTo>
                <a:lnTo>
                  <a:pt x="236162" y="126597"/>
                </a:lnTo>
                <a:lnTo>
                  <a:pt x="279688" y="144759"/>
                </a:lnTo>
                <a:lnTo>
                  <a:pt x="327229" y="157809"/>
                </a:lnTo>
                <a:lnTo>
                  <a:pt x="360081" y="160777"/>
                </a:lnTo>
                <a:lnTo>
                  <a:pt x="371282" y="160709"/>
                </a:lnTo>
                <a:lnTo>
                  <a:pt x="421258" y="156366"/>
                </a:lnTo>
                <a:lnTo>
                  <a:pt x="486569" y="147688"/>
                </a:lnTo>
                <a:lnTo>
                  <a:pt x="503518" y="130789"/>
                </a:lnTo>
                <a:lnTo>
                  <a:pt x="501090" y="118651"/>
                </a:lnTo>
                <a:close/>
              </a:path>
              <a:path w="768350" h="283845">
                <a:moveTo>
                  <a:pt x="728800" y="9907"/>
                </a:moveTo>
                <a:lnTo>
                  <a:pt x="719070" y="11425"/>
                </a:lnTo>
                <a:lnTo>
                  <a:pt x="708724" y="15089"/>
                </a:lnTo>
                <a:lnTo>
                  <a:pt x="704336" y="17259"/>
                </a:lnTo>
                <a:lnTo>
                  <a:pt x="681889" y="29145"/>
                </a:lnTo>
                <a:lnTo>
                  <a:pt x="764109" y="29145"/>
                </a:lnTo>
                <a:lnTo>
                  <a:pt x="728800" y="9907"/>
                </a:lnTo>
                <a:close/>
              </a:path>
              <a:path w="768350" h="283845">
                <a:moveTo>
                  <a:pt x="658569" y="10987"/>
                </a:moveTo>
                <a:lnTo>
                  <a:pt x="617836" y="22212"/>
                </a:lnTo>
                <a:lnTo>
                  <a:pt x="611359" y="26251"/>
                </a:lnTo>
                <a:lnTo>
                  <a:pt x="680678" y="26251"/>
                </a:lnTo>
                <a:lnTo>
                  <a:pt x="678352" y="20694"/>
                </a:lnTo>
                <a:lnTo>
                  <a:pt x="670151" y="14410"/>
                </a:lnTo>
                <a:lnTo>
                  <a:pt x="658569" y="10987"/>
                </a:lnTo>
                <a:close/>
              </a:path>
            </a:pathLst>
          </a:custGeom>
          <a:solidFill>
            <a:srgbClr val="129D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40791" y="7771999"/>
            <a:ext cx="258445" cy="447675"/>
          </a:xfrm>
          <a:custGeom>
            <a:avLst/>
            <a:gdLst/>
            <a:ahLst/>
            <a:cxnLst/>
            <a:rect l="l" t="t" r="r" b="b"/>
            <a:pathLst>
              <a:path w="258445" h="447675">
                <a:moveTo>
                  <a:pt x="206564" y="0"/>
                </a:moveTo>
                <a:lnTo>
                  <a:pt x="0" y="63147"/>
                </a:lnTo>
                <a:lnTo>
                  <a:pt x="40398" y="447525"/>
                </a:lnTo>
                <a:lnTo>
                  <a:pt x="254431" y="344731"/>
                </a:lnTo>
                <a:lnTo>
                  <a:pt x="257987" y="338356"/>
                </a:lnTo>
                <a:lnTo>
                  <a:pt x="256478" y="324043"/>
                </a:lnTo>
                <a:lnTo>
                  <a:pt x="125590" y="324043"/>
                </a:lnTo>
                <a:lnTo>
                  <a:pt x="112141" y="322642"/>
                </a:lnTo>
                <a:lnTo>
                  <a:pt x="100787" y="316199"/>
                </a:lnTo>
                <a:lnTo>
                  <a:pt x="92850" y="305785"/>
                </a:lnTo>
                <a:lnTo>
                  <a:pt x="92048" y="288997"/>
                </a:lnTo>
                <a:lnTo>
                  <a:pt x="95485" y="275842"/>
                </a:lnTo>
                <a:lnTo>
                  <a:pt x="102373" y="266417"/>
                </a:lnTo>
                <a:lnTo>
                  <a:pt x="111919" y="260816"/>
                </a:lnTo>
                <a:lnTo>
                  <a:pt x="249833" y="260816"/>
                </a:lnTo>
                <a:lnTo>
                  <a:pt x="223951" y="14531"/>
                </a:lnTo>
                <a:lnTo>
                  <a:pt x="218113" y="3640"/>
                </a:lnTo>
                <a:lnTo>
                  <a:pt x="206564" y="0"/>
                </a:lnTo>
                <a:close/>
              </a:path>
              <a:path w="258445" h="447675">
                <a:moveTo>
                  <a:pt x="249833" y="260816"/>
                </a:moveTo>
                <a:lnTo>
                  <a:pt x="111919" y="260816"/>
                </a:lnTo>
                <a:lnTo>
                  <a:pt x="127679" y="260961"/>
                </a:lnTo>
                <a:lnTo>
                  <a:pt x="140210" y="265541"/>
                </a:lnTo>
                <a:lnTo>
                  <a:pt x="149100" y="273693"/>
                </a:lnTo>
                <a:lnTo>
                  <a:pt x="153940" y="284556"/>
                </a:lnTo>
                <a:lnTo>
                  <a:pt x="153129" y="299341"/>
                </a:lnTo>
                <a:lnTo>
                  <a:pt x="147656" y="311341"/>
                </a:lnTo>
                <a:lnTo>
                  <a:pt x="138461" y="319793"/>
                </a:lnTo>
                <a:lnTo>
                  <a:pt x="126486" y="323937"/>
                </a:lnTo>
                <a:lnTo>
                  <a:pt x="125590" y="324043"/>
                </a:lnTo>
                <a:lnTo>
                  <a:pt x="256478" y="324043"/>
                </a:lnTo>
                <a:lnTo>
                  <a:pt x="249833" y="260816"/>
                </a:lnTo>
                <a:close/>
              </a:path>
            </a:pathLst>
          </a:custGeom>
          <a:solidFill>
            <a:srgbClr val="129D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2343149" y="6697801"/>
            <a:ext cx="5858947" cy="24929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500" b="1" spc="-90" dirty="0">
                <a:latin typeface="Trebuchet MS"/>
                <a:cs typeface="Trebuchet MS"/>
              </a:rPr>
              <a:t>Insu</a:t>
            </a:r>
            <a:r>
              <a:rPr sz="3500" b="1" spc="-280" dirty="0">
                <a:latin typeface="Trebuchet MS"/>
                <a:cs typeface="Trebuchet MS"/>
              </a:rPr>
              <a:t>r</a:t>
            </a:r>
            <a:r>
              <a:rPr sz="3500" b="1" spc="-150" dirty="0">
                <a:latin typeface="Trebuchet MS"/>
                <a:cs typeface="Trebuchet MS"/>
              </a:rPr>
              <a:t>an</a:t>
            </a:r>
            <a:r>
              <a:rPr sz="3500" b="1" spc="-245" dirty="0">
                <a:latin typeface="Trebuchet MS"/>
                <a:cs typeface="Trebuchet MS"/>
              </a:rPr>
              <a:t>c</a:t>
            </a:r>
            <a:r>
              <a:rPr sz="3500" b="1" spc="-204" dirty="0">
                <a:latin typeface="Trebuchet MS"/>
                <a:cs typeface="Trebuchet MS"/>
              </a:rPr>
              <a:t>e</a:t>
            </a:r>
            <a:r>
              <a:rPr sz="3500" b="1" spc="-470" dirty="0">
                <a:latin typeface="Trebuchet MS"/>
                <a:cs typeface="Trebuchet MS"/>
              </a:rPr>
              <a:t> </a:t>
            </a:r>
            <a:r>
              <a:rPr sz="3500" b="1" spc="-145" dirty="0">
                <a:latin typeface="Trebuchet MS"/>
                <a:cs typeface="Trebuchet MS"/>
              </a:rPr>
              <a:t>Limi</a:t>
            </a:r>
            <a:r>
              <a:rPr sz="3500" b="1" spc="-175" dirty="0">
                <a:latin typeface="Trebuchet MS"/>
                <a:cs typeface="Trebuchet MS"/>
              </a:rPr>
              <a:t>t</a:t>
            </a:r>
            <a:r>
              <a:rPr sz="3500" b="1" spc="-105" dirty="0">
                <a:latin typeface="Trebuchet MS"/>
                <a:cs typeface="Trebuchet MS"/>
              </a:rPr>
              <a:t>ations</a:t>
            </a:r>
            <a:endParaRPr sz="3500" dirty="0">
              <a:latin typeface="Trebuchet MS"/>
              <a:cs typeface="Trebuchet MS"/>
            </a:endParaRPr>
          </a:p>
          <a:p>
            <a:pPr marL="233679" marR="307340">
              <a:lnSpc>
                <a:spcPts val="2700"/>
              </a:lnSpc>
              <a:spcBef>
                <a:spcPts val="315"/>
              </a:spcBef>
              <a:tabLst>
                <a:tab pos="2564130" algn="l"/>
              </a:tabLst>
            </a:pPr>
            <a:r>
              <a:rPr sz="2400" spc="50" dirty="0">
                <a:latin typeface="Calibri"/>
                <a:cs typeface="Calibri"/>
              </a:rPr>
              <a:t>C</a:t>
            </a:r>
            <a:r>
              <a:rPr sz="2400" spc="60" dirty="0">
                <a:latin typeface="Calibri"/>
                <a:cs typeface="Calibri"/>
              </a:rPr>
              <a:t>o</a:t>
            </a:r>
            <a:r>
              <a:rPr sz="2400" spc="25" dirty="0">
                <a:latin typeface="Calibri"/>
                <a:cs typeface="Calibri"/>
              </a:rPr>
              <a:t>-</a:t>
            </a:r>
            <a:r>
              <a:rPr sz="2400" spc="15" dirty="0">
                <a:latin typeface="Calibri"/>
                <a:cs typeface="Calibri"/>
              </a:rPr>
              <a:t>p</a:t>
            </a:r>
            <a:r>
              <a:rPr sz="2400" spc="35" dirty="0">
                <a:latin typeface="Calibri"/>
                <a:cs typeface="Calibri"/>
              </a:rPr>
              <a:t>ayments</a:t>
            </a:r>
            <a:r>
              <a:rPr sz="2400" dirty="0">
                <a:latin typeface="Calibri"/>
                <a:cs typeface="Calibri"/>
              </a:rPr>
              <a:t>	</a:t>
            </a:r>
            <a:r>
              <a:rPr sz="2400" spc="-470" dirty="0">
                <a:latin typeface="Calibri"/>
                <a:cs typeface="Calibri"/>
              </a:rPr>
              <a:t>•</a:t>
            </a:r>
            <a:r>
              <a:rPr sz="2400" spc="75" dirty="0">
                <a:latin typeface="Calibri"/>
                <a:cs typeface="Calibri"/>
              </a:rPr>
              <a:t> </a:t>
            </a:r>
            <a:r>
              <a:rPr sz="2400" spc="20" dirty="0">
                <a:latin typeface="Calibri"/>
                <a:cs typeface="Calibri"/>
              </a:rPr>
              <a:t>In-home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45" dirty="0">
                <a:latin typeface="Calibri"/>
                <a:cs typeface="Calibri"/>
              </a:rPr>
              <a:t>c</a:t>
            </a:r>
            <a:r>
              <a:rPr sz="2400" spc="30" dirty="0">
                <a:latin typeface="Calibri"/>
                <a:cs typeface="Calibri"/>
              </a:rPr>
              <a:t>a</a:t>
            </a:r>
            <a:r>
              <a:rPr sz="2400" dirty="0">
                <a:latin typeface="Calibri"/>
                <a:cs typeface="Calibri"/>
              </a:rPr>
              <a:t>r</a:t>
            </a:r>
            <a:r>
              <a:rPr sz="2400" spc="-15" dirty="0">
                <a:latin typeface="Calibri"/>
                <a:cs typeface="Calibri"/>
              </a:rPr>
              <a:t>e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40" dirty="0">
                <a:latin typeface="Calibri"/>
                <a:cs typeface="Calibri"/>
              </a:rPr>
              <a:t>Medi</a:t>
            </a:r>
            <a:r>
              <a:rPr sz="2400" spc="-60" dirty="0">
                <a:latin typeface="Calibri"/>
                <a:cs typeface="Calibri"/>
              </a:rPr>
              <a:t>c</a:t>
            </a:r>
            <a:r>
              <a:rPr sz="2400" spc="35" dirty="0">
                <a:latin typeface="Calibri"/>
                <a:cs typeface="Calibri"/>
              </a:rPr>
              <a:t>ations</a:t>
            </a:r>
            <a:r>
              <a:rPr sz="2400" dirty="0">
                <a:latin typeface="Calibri"/>
                <a:cs typeface="Calibri"/>
              </a:rPr>
              <a:t>	</a:t>
            </a:r>
            <a:r>
              <a:rPr sz="2400" spc="-470" dirty="0">
                <a:latin typeface="Calibri"/>
                <a:cs typeface="Calibri"/>
              </a:rPr>
              <a:t>•</a:t>
            </a:r>
            <a:r>
              <a:rPr sz="2400" spc="75" dirty="0">
                <a:latin typeface="Calibri"/>
                <a:cs typeface="Calibri"/>
              </a:rPr>
              <a:t> </a:t>
            </a:r>
            <a:r>
              <a:rPr sz="2400" spc="20" dirty="0">
                <a:latin typeface="Calibri"/>
                <a:cs typeface="Calibri"/>
              </a:rPr>
              <a:t>Out</a:t>
            </a:r>
            <a:r>
              <a:rPr sz="2400" spc="-10" dirty="0">
                <a:latin typeface="Calibri"/>
                <a:cs typeface="Calibri"/>
              </a:rPr>
              <a:t>p</a:t>
            </a:r>
            <a:r>
              <a:rPr sz="2400" spc="25" dirty="0">
                <a:latin typeface="Calibri"/>
                <a:cs typeface="Calibri"/>
              </a:rPr>
              <a:t>atient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10" dirty="0" smtClean="0">
                <a:latin typeface="Calibri"/>
                <a:cs typeface="Calibri"/>
              </a:rPr>
              <a:t>se</a:t>
            </a:r>
            <a:r>
              <a:rPr sz="2400" spc="50" dirty="0" smtClean="0">
                <a:latin typeface="Calibri"/>
                <a:cs typeface="Calibri"/>
              </a:rPr>
              <a:t>r</a:t>
            </a:r>
            <a:r>
              <a:rPr sz="2400" spc="40" dirty="0" smtClean="0">
                <a:latin typeface="Calibri"/>
                <a:cs typeface="Calibri"/>
              </a:rPr>
              <a:t>vic</a:t>
            </a:r>
            <a:r>
              <a:rPr lang="en-US" sz="2400" spc="40" dirty="0" smtClean="0">
                <a:latin typeface="Calibri"/>
                <a:cs typeface="Calibri"/>
              </a:rPr>
              <a:t>e</a:t>
            </a:r>
            <a:r>
              <a:rPr sz="2400" spc="25" dirty="0" smtClean="0">
                <a:latin typeface="Calibri"/>
                <a:cs typeface="Calibri"/>
              </a:rPr>
              <a:t> </a:t>
            </a:r>
            <a:r>
              <a:rPr sz="2400" spc="30" dirty="0">
                <a:latin typeface="Calibri"/>
                <a:cs typeface="Calibri"/>
              </a:rPr>
              <a:t>Deductibles</a:t>
            </a:r>
            <a:r>
              <a:rPr sz="2400" dirty="0">
                <a:latin typeface="Calibri"/>
                <a:cs typeface="Calibri"/>
              </a:rPr>
              <a:t>	</a:t>
            </a:r>
            <a:r>
              <a:rPr sz="2400" spc="-470" dirty="0">
                <a:latin typeface="Calibri"/>
                <a:cs typeface="Calibri"/>
              </a:rPr>
              <a:t>•</a:t>
            </a:r>
            <a:r>
              <a:rPr sz="2400" spc="75" dirty="0">
                <a:latin typeface="Calibri"/>
                <a:cs typeface="Calibri"/>
              </a:rPr>
              <a:t> </a:t>
            </a:r>
            <a:r>
              <a:rPr sz="2400" spc="40" dirty="0">
                <a:latin typeface="Calibri"/>
                <a:cs typeface="Calibri"/>
              </a:rPr>
              <a:t>Un</a:t>
            </a:r>
            <a:r>
              <a:rPr sz="2400" spc="-25" dirty="0">
                <a:latin typeface="Calibri"/>
                <a:cs typeface="Calibri"/>
              </a:rPr>
              <a:t>c</a:t>
            </a:r>
            <a:r>
              <a:rPr sz="2400" spc="15" dirty="0">
                <a:latin typeface="Calibri"/>
                <a:cs typeface="Calibri"/>
              </a:rPr>
              <a:t>o</a:t>
            </a:r>
            <a:r>
              <a:rPr sz="2400" spc="20" dirty="0">
                <a:latin typeface="Calibri"/>
                <a:cs typeface="Calibri"/>
              </a:rPr>
              <a:t>v</a:t>
            </a:r>
            <a:r>
              <a:rPr sz="2400" spc="-15" dirty="0">
                <a:latin typeface="Calibri"/>
                <a:cs typeface="Calibri"/>
              </a:rPr>
              <a:t>e</a:t>
            </a:r>
            <a:r>
              <a:rPr sz="2400" spc="-35" dirty="0">
                <a:latin typeface="Calibri"/>
                <a:cs typeface="Calibri"/>
              </a:rPr>
              <a:t>r</a:t>
            </a:r>
            <a:r>
              <a:rPr sz="2400" spc="20" dirty="0">
                <a:latin typeface="Calibri"/>
                <a:cs typeface="Calibri"/>
              </a:rPr>
              <a:t>ed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40" dirty="0" smtClean="0">
                <a:latin typeface="Calibri"/>
                <a:cs typeface="Calibri"/>
              </a:rPr>
              <a:t>char</a:t>
            </a:r>
            <a:r>
              <a:rPr lang="en-US" sz="2400" spc="40" dirty="0" smtClean="0">
                <a:latin typeface="Calibri"/>
                <a:cs typeface="Calibri"/>
              </a:rPr>
              <a:t>ges</a:t>
            </a:r>
            <a:endParaRPr sz="24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200" dirty="0">
              <a:latin typeface="Times New Roman"/>
              <a:cs typeface="Times New Roman"/>
            </a:endParaRPr>
          </a:p>
          <a:p>
            <a:pPr marL="774700">
              <a:lnSpc>
                <a:spcPct val="100000"/>
              </a:lnSpc>
            </a:pPr>
            <a:r>
              <a:rPr sz="3500" b="1" spc="-165" dirty="0">
                <a:latin typeface="Trebuchet MS"/>
                <a:cs typeface="Trebuchet MS"/>
              </a:rPr>
              <a:t>Ou</a:t>
            </a:r>
            <a:r>
              <a:rPr sz="3500" b="1" spc="-260" dirty="0">
                <a:latin typeface="Trebuchet MS"/>
                <a:cs typeface="Trebuchet MS"/>
              </a:rPr>
              <a:t>t</a:t>
            </a:r>
            <a:r>
              <a:rPr sz="3500" b="1" spc="-135" dirty="0">
                <a:latin typeface="Trebuchet MS"/>
                <a:cs typeface="Trebuchet MS"/>
              </a:rPr>
              <a:t>-</a:t>
            </a:r>
            <a:r>
              <a:rPr sz="3500" b="1" spc="-190" dirty="0">
                <a:latin typeface="Trebuchet MS"/>
                <a:cs typeface="Trebuchet MS"/>
              </a:rPr>
              <a:t>o</a:t>
            </a:r>
            <a:r>
              <a:rPr sz="3500" b="1" spc="-240" dirty="0">
                <a:latin typeface="Trebuchet MS"/>
                <a:cs typeface="Trebuchet MS"/>
              </a:rPr>
              <a:t>f</a:t>
            </a:r>
            <a:r>
              <a:rPr sz="3500" b="1" spc="-100" dirty="0">
                <a:latin typeface="Trebuchet MS"/>
                <a:cs typeface="Trebuchet MS"/>
              </a:rPr>
              <a:t>-</a:t>
            </a:r>
            <a:r>
              <a:rPr sz="3500" b="1" spc="-190" dirty="0">
                <a:latin typeface="Trebuchet MS"/>
                <a:cs typeface="Trebuchet MS"/>
              </a:rPr>
              <a:t>P</a:t>
            </a:r>
            <a:r>
              <a:rPr sz="3500" b="1" spc="-150" dirty="0">
                <a:latin typeface="Trebuchet MS"/>
                <a:cs typeface="Trebuchet MS"/>
              </a:rPr>
              <a:t>oc</a:t>
            </a:r>
            <a:r>
              <a:rPr sz="3500" b="1" spc="-250" dirty="0">
                <a:latin typeface="Trebuchet MS"/>
                <a:cs typeface="Trebuchet MS"/>
              </a:rPr>
              <a:t>k</a:t>
            </a:r>
            <a:r>
              <a:rPr sz="3500" b="1" spc="-340" dirty="0">
                <a:latin typeface="Trebuchet MS"/>
                <a:cs typeface="Trebuchet MS"/>
              </a:rPr>
              <a:t>e</a:t>
            </a:r>
            <a:r>
              <a:rPr sz="3500" b="1" spc="-60" dirty="0">
                <a:latin typeface="Trebuchet MS"/>
                <a:cs typeface="Trebuchet MS"/>
              </a:rPr>
              <a:t>t</a:t>
            </a:r>
            <a:r>
              <a:rPr sz="3500" b="1" spc="-470" dirty="0">
                <a:latin typeface="Trebuchet MS"/>
                <a:cs typeface="Trebuchet MS"/>
              </a:rPr>
              <a:t> </a:t>
            </a:r>
            <a:r>
              <a:rPr sz="3500" b="1" spc="-165" dirty="0">
                <a:latin typeface="Trebuchet MS"/>
                <a:cs typeface="Trebuchet MS"/>
              </a:rPr>
              <a:t>Expenses</a:t>
            </a:r>
            <a:endParaRPr sz="3500" dirty="0">
              <a:latin typeface="Trebuchet MS"/>
              <a:cs typeface="Trebuchet MS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1652587" y="3023691"/>
            <a:ext cx="5305236" cy="272382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500" b="1" spc="-260" dirty="0">
                <a:latin typeface="Trebuchet MS"/>
                <a:cs typeface="Trebuchet MS"/>
              </a:rPr>
              <a:t>L</a:t>
            </a:r>
            <a:r>
              <a:rPr sz="3500" b="1" spc="-130" dirty="0">
                <a:latin typeface="Trebuchet MS"/>
                <a:cs typeface="Trebuchet MS"/>
              </a:rPr>
              <a:t>o</a:t>
            </a:r>
            <a:r>
              <a:rPr sz="3500" b="1" spc="-85" dirty="0">
                <a:latin typeface="Trebuchet MS"/>
                <a:cs typeface="Trebuchet MS"/>
              </a:rPr>
              <a:t>s</a:t>
            </a:r>
            <a:r>
              <a:rPr sz="3500" b="1" spc="-15" dirty="0">
                <a:latin typeface="Trebuchet MS"/>
                <a:cs typeface="Trebuchet MS"/>
              </a:rPr>
              <a:t>t</a:t>
            </a:r>
            <a:r>
              <a:rPr sz="3500" b="1" spc="-470" dirty="0">
                <a:latin typeface="Trebuchet MS"/>
                <a:cs typeface="Trebuchet MS"/>
              </a:rPr>
              <a:t> </a:t>
            </a:r>
            <a:r>
              <a:rPr sz="3500" b="1" spc="-120" dirty="0">
                <a:latin typeface="Trebuchet MS"/>
                <a:cs typeface="Trebuchet MS"/>
              </a:rPr>
              <a:t>In</a:t>
            </a:r>
            <a:r>
              <a:rPr sz="3500" b="1" spc="-225" dirty="0">
                <a:latin typeface="Trebuchet MS"/>
                <a:cs typeface="Trebuchet MS"/>
              </a:rPr>
              <a:t>c</a:t>
            </a:r>
            <a:r>
              <a:rPr sz="3500" b="1" spc="-170" dirty="0">
                <a:latin typeface="Trebuchet MS"/>
                <a:cs typeface="Trebuchet MS"/>
              </a:rPr>
              <a:t>om</a:t>
            </a:r>
            <a:r>
              <a:rPr sz="3500" b="1" spc="-85" dirty="0">
                <a:latin typeface="Trebuchet MS"/>
                <a:cs typeface="Trebuchet MS"/>
              </a:rPr>
              <a:t>e</a:t>
            </a:r>
            <a:r>
              <a:rPr sz="3500" b="1" spc="-470" dirty="0">
                <a:latin typeface="Trebuchet MS"/>
                <a:cs typeface="Trebuchet MS"/>
              </a:rPr>
              <a:t> </a:t>
            </a:r>
            <a:r>
              <a:rPr sz="3500" b="1" spc="-150" dirty="0">
                <a:latin typeface="Trebuchet MS"/>
                <a:cs typeface="Trebuchet MS"/>
              </a:rPr>
              <a:t>&amp;</a:t>
            </a:r>
            <a:r>
              <a:rPr sz="3500" b="1" spc="-470" dirty="0">
                <a:latin typeface="Trebuchet MS"/>
                <a:cs typeface="Trebuchet MS"/>
              </a:rPr>
              <a:t> </a:t>
            </a:r>
            <a:r>
              <a:rPr sz="3500" b="1" spc="-55" dirty="0">
                <a:latin typeface="Trebuchet MS"/>
                <a:cs typeface="Trebuchet MS"/>
              </a:rPr>
              <a:t>Savings</a:t>
            </a:r>
            <a:endParaRPr sz="3500" dirty="0">
              <a:latin typeface="Trebuchet MS"/>
              <a:cs typeface="Trebuchet MS"/>
            </a:endParaRPr>
          </a:p>
          <a:p>
            <a:pPr marL="12700" marR="1297940">
              <a:lnSpc>
                <a:spcPct val="100000"/>
              </a:lnSpc>
              <a:spcBef>
                <a:spcPts val="75"/>
              </a:spcBef>
            </a:pPr>
            <a:r>
              <a:rPr sz="2400" spc="45" dirty="0">
                <a:latin typeface="Calibri"/>
                <a:cs typeface="Calibri"/>
              </a:rPr>
              <a:t>Time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off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w</a:t>
            </a:r>
            <a:r>
              <a:rPr sz="2400" spc="30" dirty="0">
                <a:latin typeface="Calibri"/>
                <a:cs typeface="Calibri"/>
              </a:rPr>
              <a:t>ork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-65" dirty="0">
                <a:latin typeface="Calibri"/>
                <a:cs typeface="Calibri"/>
              </a:rPr>
              <a:t>f</a:t>
            </a:r>
            <a:r>
              <a:rPr sz="2400" spc="10" dirty="0">
                <a:latin typeface="Calibri"/>
                <a:cs typeface="Calibri"/>
              </a:rPr>
              <a:t>or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10" dirty="0">
                <a:latin typeface="Calibri"/>
                <a:cs typeface="Calibri"/>
              </a:rPr>
              <a:t>the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25" dirty="0">
                <a:latin typeface="Calibri"/>
                <a:cs typeface="Calibri"/>
              </a:rPr>
              <a:t>patien</a:t>
            </a:r>
            <a:r>
              <a:rPr sz="2400" spc="50" dirty="0">
                <a:latin typeface="Calibri"/>
                <a:cs typeface="Calibri"/>
              </a:rPr>
              <a:t>t</a:t>
            </a:r>
            <a:r>
              <a:rPr sz="2400" spc="-10" dirty="0">
                <a:latin typeface="Calibri"/>
                <a:cs typeface="Calibri"/>
              </a:rPr>
              <a:t>, </a:t>
            </a:r>
            <a:r>
              <a:rPr sz="2400" spc="-90" dirty="0">
                <a:latin typeface="Calibri"/>
                <a:cs typeface="Calibri"/>
              </a:rPr>
              <a:t>f</a:t>
            </a:r>
            <a:r>
              <a:rPr sz="2400" spc="50" dirty="0">
                <a:latin typeface="Calibri"/>
                <a:cs typeface="Calibri"/>
              </a:rPr>
              <a:t>amil</a:t>
            </a:r>
            <a:r>
              <a:rPr sz="2400" spc="-35" dirty="0">
                <a:latin typeface="Calibri"/>
                <a:cs typeface="Calibri"/>
              </a:rPr>
              <a:t>y</a:t>
            </a:r>
            <a:r>
              <a:rPr sz="2400" spc="-10" dirty="0">
                <a:latin typeface="Calibri"/>
                <a:cs typeface="Calibri"/>
              </a:rPr>
              <a:t>,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60" dirty="0">
                <a:latin typeface="Calibri"/>
                <a:cs typeface="Calibri"/>
              </a:rPr>
              <a:t>and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15" dirty="0">
                <a:latin typeface="Calibri"/>
                <a:cs typeface="Calibri"/>
              </a:rPr>
              <a:t>friends</a:t>
            </a:r>
            <a:endParaRPr sz="24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400" dirty="0">
              <a:latin typeface="Times New Roman"/>
              <a:cs typeface="Times New Roman"/>
            </a:endParaRPr>
          </a:p>
          <a:p>
            <a:pPr marL="702945">
              <a:lnSpc>
                <a:spcPts val="4105"/>
              </a:lnSpc>
              <a:spcBef>
                <a:spcPts val="1435"/>
              </a:spcBef>
            </a:pPr>
            <a:r>
              <a:rPr sz="3500" b="1" spc="-120" dirty="0">
                <a:latin typeface="Trebuchet MS"/>
                <a:cs typeface="Trebuchet MS"/>
              </a:rPr>
              <a:t>Livin</a:t>
            </a:r>
            <a:r>
              <a:rPr sz="3500" b="1" spc="-55" dirty="0">
                <a:latin typeface="Trebuchet MS"/>
                <a:cs typeface="Trebuchet MS"/>
              </a:rPr>
              <a:t>g</a:t>
            </a:r>
            <a:r>
              <a:rPr sz="3500" b="1" spc="-470" dirty="0">
                <a:latin typeface="Trebuchet MS"/>
                <a:cs typeface="Trebuchet MS"/>
              </a:rPr>
              <a:t> </a:t>
            </a:r>
            <a:r>
              <a:rPr sz="3500" b="1" spc="-165" dirty="0">
                <a:latin typeface="Trebuchet MS"/>
                <a:cs typeface="Trebuchet MS"/>
              </a:rPr>
              <a:t>Expenses</a:t>
            </a:r>
            <a:endParaRPr sz="3500" dirty="0">
              <a:latin typeface="Trebuchet MS"/>
              <a:cs typeface="Trebuchet MS"/>
            </a:endParaRPr>
          </a:p>
          <a:p>
            <a:pPr marL="927735">
              <a:lnSpc>
                <a:spcPts val="2785"/>
              </a:lnSpc>
            </a:pPr>
            <a:r>
              <a:rPr lang="en-US" sz="2400" spc="30" dirty="0" smtClean="0">
                <a:latin typeface="Calibri"/>
                <a:cs typeface="Calibri"/>
              </a:rPr>
              <a:t>C</a:t>
            </a:r>
            <a:r>
              <a:rPr sz="2400" spc="30" dirty="0" smtClean="0">
                <a:latin typeface="Calibri"/>
                <a:cs typeface="Calibri"/>
              </a:rPr>
              <a:t>ontinue</a:t>
            </a:r>
            <a:r>
              <a:rPr sz="2400" spc="-60" dirty="0" smtClean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e</a:t>
            </a:r>
            <a:r>
              <a:rPr sz="2400" spc="20" dirty="0">
                <a:latin typeface="Calibri"/>
                <a:cs typeface="Calibri"/>
              </a:rPr>
              <a:t>v</a:t>
            </a:r>
            <a:r>
              <a:rPr sz="2400" spc="10" dirty="0">
                <a:latin typeface="Calibri"/>
                <a:cs typeface="Calibri"/>
              </a:rPr>
              <a:t>en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10" dirty="0">
                <a:latin typeface="Calibri"/>
                <a:cs typeface="Calibri"/>
              </a:rPr>
              <a:t>when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20" dirty="0">
                <a:latin typeface="Calibri"/>
                <a:cs typeface="Calibri"/>
              </a:rPr>
              <a:t>y</a:t>
            </a:r>
            <a:r>
              <a:rPr sz="2400" spc="35" dirty="0">
                <a:latin typeface="Calibri"/>
                <a:cs typeface="Calibri"/>
              </a:rPr>
              <a:t>ou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30" dirty="0">
                <a:latin typeface="Calibri"/>
                <a:cs typeface="Calibri"/>
              </a:rPr>
              <a:t>a</a:t>
            </a:r>
            <a:r>
              <a:rPr sz="2400" dirty="0">
                <a:latin typeface="Calibri"/>
                <a:cs typeface="Calibri"/>
              </a:rPr>
              <a:t>r</a:t>
            </a:r>
            <a:r>
              <a:rPr sz="2400" spc="-15" dirty="0">
                <a:latin typeface="Calibri"/>
                <a:cs typeface="Calibri"/>
              </a:rPr>
              <a:t>e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50" dirty="0" smtClean="0">
                <a:latin typeface="Calibri"/>
                <a:cs typeface="Calibri"/>
              </a:rPr>
              <a:t>sick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2514447" y="5698102"/>
            <a:ext cx="2154726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sz="2400" spc="45" dirty="0">
                <a:latin typeface="Calibri"/>
                <a:cs typeface="Calibri"/>
              </a:rPr>
              <a:t>Housing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15" dirty="0">
                <a:latin typeface="Calibri"/>
                <a:cs typeface="Calibri"/>
              </a:rPr>
              <a:t>c</a:t>
            </a:r>
            <a:r>
              <a:rPr sz="2400" spc="35" dirty="0">
                <a:latin typeface="Calibri"/>
                <a:cs typeface="Calibri"/>
              </a:rPr>
              <a:t>osts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4894935" y="5698102"/>
            <a:ext cx="1180465" cy="673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4150" indent="-171450">
              <a:lnSpc>
                <a:spcPts val="2790"/>
              </a:lnSpc>
              <a:buFont typeface="Calibri"/>
              <a:buChar char="•"/>
              <a:tabLst>
                <a:tab pos="184785" algn="l"/>
              </a:tabLst>
            </a:pPr>
            <a:r>
              <a:rPr sz="2400" spc="25" dirty="0">
                <a:latin typeface="Calibri"/>
                <a:cs typeface="Calibri"/>
              </a:rPr>
              <a:t>Utilities</a:t>
            </a:r>
            <a:endParaRPr sz="2400">
              <a:latin typeface="Calibri"/>
              <a:cs typeface="Calibri"/>
            </a:endParaRPr>
          </a:p>
          <a:p>
            <a:pPr marL="183515" indent="-170815">
              <a:lnSpc>
                <a:spcPts val="2790"/>
              </a:lnSpc>
              <a:buFont typeface="Calibri"/>
              <a:buChar char="•"/>
              <a:tabLst>
                <a:tab pos="184150" algn="l"/>
              </a:tabLst>
            </a:pPr>
            <a:r>
              <a:rPr sz="2400" spc="30" dirty="0">
                <a:latin typeface="Calibri"/>
                <a:cs typeface="Calibri"/>
              </a:rPr>
              <a:t>F</a:t>
            </a:r>
            <a:r>
              <a:rPr sz="2400" spc="35" dirty="0">
                <a:latin typeface="Calibri"/>
                <a:cs typeface="Calibri"/>
              </a:rPr>
              <a:t>ood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2514447" y="6041002"/>
            <a:ext cx="1733596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spc="25" dirty="0" smtClean="0">
                <a:latin typeface="Calibri"/>
                <a:cs typeface="Calibri"/>
              </a:rPr>
              <a:t>A</a:t>
            </a:r>
            <a:r>
              <a:rPr sz="2400" spc="25" dirty="0" smtClean="0">
                <a:latin typeface="Calibri"/>
                <a:cs typeface="Calibri"/>
              </a:rPr>
              <a:t>u</a:t>
            </a:r>
            <a:r>
              <a:rPr sz="2400" spc="-10" dirty="0" smtClean="0">
                <a:latin typeface="Calibri"/>
                <a:cs typeface="Calibri"/>
              </a:rPr>
              <a:t>t</a:t>
            </a:r>
            <a:r>
              <a:rPr sz="2400" spc="25" dirty="0" smtClean="0">
                <a:latin typeface="Calibri"/>
                <a:cs typeface="Calibri"/>
              </a:rPr>
              <a:t>o</a:t>
            </a:r>
            <a:r>
              <a:rPr sz="2400" spc="-60" dirty="0" smtClean="0">
                <a:latin typeface="Calibri"/>
                <a:cs typeface="Calibri"/>
              </a:rPr>
              <a:t> </a:t>
            </a:r>
            <a:r>
              <a:rPr sz="2400" spc="15" dirty="0">
                <a:latin typeface="Calibri"/>
                <a:cs typeface="Calibri"/>
              </a:rPr>
              <a:t>c</a:t>
            </a:r>
            <a:r>
              <a:rPr sz="2400" spc="35" dirty="0">
                <a:latin typeface="Calibri"/>
                <a:cs typeface="Calibri"/>
              </a:rPr>
              <a:t>osts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3104540" y="9116300"/>
            <a:ext cx="969644" cy="673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4150" indent="-171450">
              <a:lnSpc>
                <a:spcPts val="2790"/>
              </a:lnSpc>
              <a:buFont typeface="Calibri"/>
              <a:buChar char="•"/>
              <a:tabLst>
                <a:tab pos="184785" algn="l"/>
              </a:tabLst>
            </a:pPr>
            <a:r>
              <a:rPr sz="2400" spc="-10" dirty="0">
                <a:latin typeface="Calibri"/>
                <a:cs typeface="Calibri"/>
              </a:rPr>
              <a:t>T</a:t>
            </a:r>
            <a:r>
              <a:rPr sz="2400" spc="-70" dirty="0">
                <a:latin typeface="Calibri"/>
                <a:cs typeface="Calibri"/>
              </a:rPr>
              <a:t>r</a:t>
            </a:r>
            <a:r>
              <a:rPr sz="2400" spc="55" dirty="0">
                <a:latin typeface="Calibri"/>
                <a:cs typeface="Calibri"/>
              </a:rPr>
              <a:t>a</a:t>
            </a:r>
            <a:r>
              <a:rPr sz="2400" spc="40" dirty="0">
                <a:latin typeface="Calibri"/>
                <a:cs typeface="Calibri"/>
              </a:rPr>
              <a:t>v</a:t>
            </a:r>
            <a:r>
              <a:rPr sz="2400" spc="25" dirty="0">
                <a:latin typeface="Calibri"/>
                <a:cs typeface="Calibri"/>
              </a:rPr>
              <a:t>el</a:t>
            </a:r>
            <a:endParaRPr sz="2400">
              <a:latin typeface="Calibri"/>
              <a:cs typeface="Calibri"/>
            </a:endParaRPr>
          </a:p>
          <a:p>
            <a:pPr marL="183515" indent="-170815">
              <a:lnSpc>
                <a:spcPts val="2790"/>
              </a:lnSpc>
              <a:buFont typeface="Calibri"/>
              <a:buChar char="•"/>
              <a:tabLst>
                <a:tab pos="184150" algn="l"/>
              </a:tabLst>
            </a:pPr>
            <a:r>
              <a:rPr sz="2400" spc="30" dirty="0">
                <a:latin typeface="Calibri"/>
                <a:cs typeface="Calibri"/>
              </a:rPr>
              <a:t>F</a:t>
            </a:r>
            <a:r>
              <a:rPr sz="2400" spc="35" dirty="0">
                <a:latin typeface="Calibri"/>
                <a:cs typeface="Calibri"/>
              </a:rPr>
              <a:t>ood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5656935" y="9116300"/>
            <a:ext cx="1464945" cy="673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4150" indent="-171450">
              <a:lnSpc>
                <a:spcPts val="2790"/>
              </a:lnSpc>
              <a:buFont typeface="Calibri"/>
              <a:buChar char="•"/>
              <a:tabLst>
                <a:tab pos="184785" algn="l"/>
              </a:tabLst>
            </a:pPr>
            <a:r>
              <a:rPr sz="2400" spc="110" dirty="0">
                <a:latin typeface="Calibri"/>
                <a:cs typeface="Calibri"/>
              </a:rPr>
              <a:t>L</a:t>
            </a:r>
            <a:r>
              <a:rPr sz="2400" spc="55" dirty="0">
                <a:latin typeface="Calibri"/>
                <a:cs typeface="Calibri"/>
              </a:rPr>
              <a:t>odging</a:t>
            </a:r>
            <a:endParaRPr sz="2400">
              <a:latin typeface="Calibri"/>
              <a:cs typeface="Calibri"/>
            </a:endParaRPr>
          </a:p>
          <a:p>
            <a:pPr marL="183515" indent="-170815">
              <a:lnSpc>
                <a:spcPts val="2790"/>
              </a:lnSpc>
              <a:buFont typeface="Calibri"/>
              <a:buChar char="•"/>
              <a:tabLst>
                <a:tab pos="184150" algn="l"/>
              </a:tabLst>
            </a:pPr>
            <a:r>
              <a:rPr sz="2400" spc="55" dirty="0">
                <a:latin typeface="Calibri"/>
                <a:cs typeface="Calibri"/>
              </a:rPr>
              <a:t>Child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45" dirty="0">
                <a:latin typeface="Calibri"/>
                <a:cs typeface="Calibri"/>
              </a:rPr>
              <a:t>c</a:t>
            </a:r>
            <a:r>
              <a:rPr sz="2400" spc="30" dirty="0">
                <a:latin typeface="Calibri"/>
                <a:cs typeface="Calibri"/>
              </a:rPr>
              <a:t>a</a:t>
            </a:r>
            <a:r>
              <a:rPr sz="2400" dirty="0">
                <a:latin typeface="Calibri"/>
                <a:cs typeface="Calibri"/>
              </a:rPr>
              <a:t>r</a:t>
            </a:r>
            <a:r>
              <a:rPr sz="2400" spc="-15" dirty="0">
                <a:latin typeface="Calibri"/>
                <a:cs typeface="Calibri"/>
              </a:rPr>
              <a:t>e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9842500"/>
            <a:ext cx="9753600" cy="31623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003300" y="1218888"/>
            <a:ext cx="7665084" cy="457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spc="65" dirty="0">
                <a:solidFill>
                  <a:srgbClr val="5A6368"/>
                </a:solidFill>
                <a:latin typeface="Calibri"/>
                <a:cs typeface="Calibri"/>
              </a:rPr>
              <a:t>T</a:t>
            </a:r>
            <a:r>
              <a:rPr sz="3600" spc="-20" dirty="0">
                <a:solidFill>
                  <a:srgbClr val="5A6368"/>
                </a:solidFill>
                <a:latin typeface="Calibri"/>
                <a:cs typeface="Calibri"/>
              </a:rPr>
              <a:t>h</a:t>
            </a:r>
            <a:r>
              <a:rPr sz="3600" spc="-90" dirty="0">
                <a:solidFill>
                  <a:srgbClr val="5A6368"/>
                </a:solidFill>
                <a:latin typeface="Calibri"/>
                <a:cs typeface="Calibri"/>
              </a:rPr>
              <a:t>e</a:t>
            </a:r>
            <a:r>
              <a:rPr sz="3600" spc="-100" dirty="0">
                <a:solidFill>
                  <a:srgbClr val="5A6368"/>
                </a:solidFill>
                <a:latin typeface="Calibri"/>
                <a:cs typeface="Calibri"/>
              </a:rPr>
              <a:t>r</a:t>
            </a:r>
            <a:r>
              <a:rPr sz="3600" spc="-20" dirty="0">
                <a:solidFill>
                  <a:srgbClr val="5A6368"/>
                </a:solidFill>
                <a:latin typeface="Calibri"/>
                <a:cs typeface="Calibri"/>
              </a:rPr>
              <a:t>e</a:t>
            </a:r>
            <a:r>
              <a:rPr sz="3600" spc="-160" dirty="0">
                <a:solidFill>
                  <a:srgbClr val="5A6368"/>
                </a:solidFill>
                <a:latin typeface="Calibri"/>
                <a:cs typeface="Calibri"/>
              </a:rPr>
              <a:t> </a:t>
            </a:r>
            <a:r>
              <a:rPr sz="3600" spc="5" dirty="0">
                <a:solidFill>
                  <a:srgbClr val="5A6368"/>
                </a:solidFill>
                <a:latin typeface="Calibri"/>
                <a:cs typeface="Calibri"/>
              </a:rPr>
              <a:t>a</a:t>
            </a:r>
            <a:r>
              <a:rPr sz="3600" spc="-100" dirty="0">
                <a:solidFill>
                  <a:srgbClr val="5A6368"/>
                </a:solidFill>
                <a:latin typeface="Calibri"/>
                <a:cs typeface="Calibri"/>
              </a:rPr>
              <a:t>r</a:t>
            </a:r>
            <a:r>
              <a:rPr sz="3600" spc="-20" dirty="0">
                <a:solidFill>
                  <a:srgbClr val="5A6368"/>
                </a:solidFill>
                <a:latin typeface="Calibri"/>
                <a:cs typeface="Calibri"/>
              </a:rPr>
              <a:t>e</a:t>
            </a:r>
            <a:r>
              <a:rPr sz="3600" spc="-160" dirty="0">
                <a:solidFill>
                  <a:srgbClr val="5A6368"/>
                </a:solidFill>
                <a:latin typeface="Calibri"/>
                <a:cs typeface="Calibri"/>
              </a:rPr>
              <a:t> </a:t>
            </a:r>
            <a:r>
              <a:rPr sz="3600" spc="40" dirty="0">
                <a:solidFill>
                  <a:srgbClr val="5A6368"/>
                </a:solidFill>
                <a:latin typeface="Calibri"/>
                <a:cs typeface="Calibri"/>
              </a:rPr>
              <a:t>s</a:t>
            </a:r>
            <a:r>
              <a:rPr sz="3600" spc="-100" dirty="0">
                <a:solidFill>
                  <a:srgbClr val="5A6368"/>
                </a:solidFill>
                <a:latin typeface="Calibri"/>
                <a:cs typeface="Calibri"/>
              </a:rPr>
              <a:t>e</a:t>
            </a:r>
            <a:r>
              <a:rPr sz="3600" spc="-70" dirty="0">
                <a:solidFill>
                  <a:srgbClr val="5A6368"/>
                </a:solidFill>
                <a:latin typeface="Calibri"/>
                <a:cs typeface="Calibri"/>
              </a:rPr>
              <a:t>v</a:t>
            </a:r>
            <a:r>
              <a:rPr sz="3600" spc="-90" dirty="0">
                <a:solidFill>
                  <a:srgbClr val="5A6368"/>
                </a:solidFill>
                <a:latin typeface="Calibri"/>
                <a:cs typeface="Calibri"/>
              </a:rPr>
              <a:t>e</a:t>
            </a:r>
            <a:r>
              <a:rPr sz="3600" spc="-70" dirty="0">
                <a:solidFill>
                  <a:srgbClr val="5A6368"/>
                </a:solidFill>
                <a:latin typeface="Calibri"/>
                <a:cs typeface="Calibri"/>
              </a:rPr>
              <a:t>r</a:t>
            </a:r>
            <a:r>
              <a:rPr sz="3600" dirty="0">
                <a:solidFill>
                  <a:srgbClr val="5A6368"/>
                </a:solidFill>
                <a:latin typeface="Calibri"/>
                <a:cs typeface="Calibri"/>
              </a:rPr>
              <a:t>a</a:t>
            </a:r>
            <a:r>
              <a:rPr sz="3600" spc="90" dirty="0">
                <a:solidFill>
                  <a:srgbClr val="5A6368"/>
                </a:solidFill>
                <a:latin typeface="Calibri"/>
                <a:cs typeface="Calibri"/>
              </a:rPr>
              <a:t>l</a:t>
            </a:r>
            <a:r>
              <a:rPr sz="3600" spc="-160" dirty="0">
                <a:solidFill>
                  <a:srgbClr val="5A6368"/>
                </a:solidFill>
                <a:latin typeface="Calibri"/>
                <a:cs typeface="Calibri"/>
              </a:rPr>
              <a:t> </a:t>
            </a:r>
            <a:r>
              <a:rPr sz="3600" spc="-105" dirty="0">
                <a:solidFill>
                  <a:srgbClr val="5A6368"/>
                </a:solidFill>
                <a:latin typeface="Calibri"/>
                <a:cs typeface="Calibri"/>
              </a:rPr>
              <a:t>w</a:t>
            </a:r>
            <a:r>
              <a:rPr sz="3600" spc="-30" dirty="0">
                <a:solidFill>
                  <a:srgbClr val="5A6368"/>
                </a:solidFill>
                <a:latin typeface="Calibri"/>
                <a:cs typeface="Calibri"/>
              </a:rPr>
              <a:t>a</a:t>
            </a:r>
            <a:r>
              <a:rPr sz="3600" spc="-25" dirty="0">
                <a:solidFill>
                  <a:srgbClr val="5A6368"/>
                </a:solidFill>
                <a:latin typeface="Calibri"/>
                <a:cs typeface="Calibri"/>
              </a:rPr>
              <a:t>y</a:t>
            </a:r>
            <a:r>
              <a:rPr sz="3600" spc="95" dirty="0">
                <a:solidFill>
                  <a:srgbClr val="5A6368"/>
                </a:solidFill>
                <a:latin typeface="Calibri"/>
                <a:cs typeface="Calibri"/>
              </a:rPr>
              <a:t>s</a:t>
            </a:r>
            <a:r>
              <a:rPr sz="3600" spc="-160" dirty="0">
                <a:solidFill>
                  <a:srgbClr val="5A6368"/>
                </a:solidFill>
                <a:latin typeface="Calibri"/>
                <a:cs typeface="Calibri"/>
              </a:rPr>
              <a:t> </a:t>
            </a:r>
            <a:r>
              <a:rPr sz="3600" spc="30" dirty="0">
                <a:solidFill>
                  <a:srgbClr val="5A6368"/>
                </a:solidFill>
                <a:latin typeface="Calibri"/>
                <a:cs typeface="Calibri"/>
              </a:rPr>
              <a:t>p</a:t>
            </a:r>
            <a:r>
              <a:rPr sz="3600" spc="-70" dirty="0">
                <a:solidFill>
                  <a:srgbClr val="5A6368"/>
                </a:solidFill>
                <a:latin typeface="Calibri"/>
                <a:cs typeface="Calibri"/>
              </a:rPr>
              <a:t>e</a:t>
            </a:r>
            <a:r>
              <a:rPr sz="3600" spc="-50" dirty="0">
                <a:solidFill>
                  <a:srgbClr val="5A6368"/>
                </a:solidFill>
                <a:latin typeface="Calibri"/>
                <a:cs typeface="Calibri"/>
              </a:rPr>
              <a:t>o</a:t>
            </a:r>
            <a:r>
              <a:rPr sz="3600" dirty="0">
                <a:solidFill>
                  <a:srgbClr val="5A6368"/>
                </a:solidFill>
                <a:latin typeface="Calibri"/>
                <a:cs typeface="Calibri"/>
              </a:rPr>
              <a:t>p</a:t>
            </a:r>
            <a:r>
              <a:rPr sz="3600" spc="-25" dirty="0">
                <a:solidFill>
                  <a:srgbClr val="5A6368"/>
                </a:solidFill>
                <a:latin typeface="Calibri"/>
                <a:cs typeface="Calibri"/>
              </a:rPr>
              <a:t>l</a:t>
            </a:r>
            <a:r>
              <a:rPr sz="3600" spc="-20" dirty="0">
                <a:solidFill>
                  <a:srgbClr val="5A6368"/>
                </a:solidFill>
                <a:latin typeface="Calibri"/>
                <a:cs typeface="Calibri"/>
              </a:rPr>
              <a:t>e</a:t>
            </a:r>
            <a:r>
              <a:rPr sz="3600" spc="-160" dirty="0">
                <a:solidFill>
                  <a:srgbClr val="5A6368"/>
                </a:solidFill>
                <a:latin typeface="Calibri"/>
                <a:cs typeface="Calibri"/>
              </a:rPr>
              <a:t> </a:t>
            </a:r>
            <a:r>
              <a:rPr sz="3600" spc="-75" dirty="0">
                <a:solidFill>
                  <a:srgbClr val="5A6368"/>
                </a:solidFill>
                <a:latin typeface="Calibri"/>
                <a:cs typeface="Calibri"/>
              </a:rPr>
              <a:t>t</a:t>
            </a:r>
            <a:r>
              <a:rPr sz="3600" spc="75" dirty="0">
                <a:solidFill>
                  <a:srgbClr val="5A6368"/>
                </a:solidFill>
                <a:latin typeface="Calibri"/>
                <a:cs typeface="Calibri"/>
              </a:rPr>
              <a:t>r</a:t>
            </a:r>
            <a:r>
              <a:rPr sz="3600" spc="45" dirty="0">
                <a:solidFill>
                  <a:srgbClr val="5A6368"/>
                </a:solidFill>
                <a:latin typeface="Calibri"/>
                <a:cs typeface="Calibri"/>
              </a:rPr>
              <a:t>y</a:t>
            </a:r>
            <a:r>
              <a:rPr sz="3600" spc="-160" dirty="0">
                <a:solidFill>
                  <a:srgbClr val="5A6368"/>
                </a:solidFill>
                <a:latin typeface="Calibri"/>
                <a:cs typeface="Calibri"/>
              </a:rPr>
              <a:t> </a:t>
            </a:r>
            <a:r>
              <a:rPr sz="3600" spc="-120" dirty="0">
                <a:solidFill>
                  <a:srgbClr val="5A6368"/>
                </a:solidFill>
                <a:latin typeface="Calibri"/>
                <a:cs typeface="Calibri"/>
              </a:rPr>
              <a:t>t</a:t>
            </a:r>
            <a:r>
              <a:rPr sz="3600" spc="35" dirty="0">
                <a:solidFill>
                  <a:srgbClr val="5A6368"/>
                </a:solidFill>
                <a:latin typeface="Calibri"/>
                <a:cs typeface="Calibri"/>
              </a:rPr>
              <a:t>o</a:t>
            </a:r>
            <a:r>
              <a:rPr sz="3600" spc="-160" dirty="0">
                <a:solidFill>
                  <a:srgbClr val="5A6368"/>
                </a:solidFill>
                <a:latin typeface="Calibri"/>
                <a:cs typeface="Calibri"/>
              </a:rPr>
              <a:t> </a:t>
            </a:r>
            <a:r>
              <a:rPr sz="3600" spc="10" dirty="0">
                <a:solidFill>
                  <a:srgbClr val="5A6368"/>
                </a:solidFill>
                <a:latin typeface="Calibri"/>
                <a:cs typeface="Calibri"/>
              </a:rPr>
              <a:t>m</a:t>
            </a:r>
            <a:r>
              <a:rPr sz="3600" spc="-70" dirty="0">
                <a:solidFill>
                  <a:srgbClr val="5A6368"/>
                </a:solidFill>
                <a:latin typeface="Calibri"/>
                <a:cs typeface="Calibri"/>
              </a:rPr>
              <a:t>e</a:t>
            </a:r>
            <a:r>
              <a:rPr sz="3600" spc="-90" dirty="0">
                <a:solidFill>
                  <a:srgbClr val="5A6368"/>
                </a:solidFill>
                <a:latin typeface="Calibri"/>
                <a:cs typeface="Calibri"/>
              </a:rPr>
              <a:t>e</a:t>
            </a:r>
            <a:r>
              <a:rPr sz="3600" dirty="0">
                <a:solidFill>
                  <a:srgbClr val="5A6368"/>
                </a:solidFill>
                <a:latin typeface="Calibri"/>
                <a:cs typeface="Calibri"/>
              </a:rPr>
              <a:t>t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03300" y="1749193"/>
            <a:ext cx="5973445" cy="533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spc="-60" dirty="0">
                <a:solidFill>
                  <a:srgbClr val="5A6368"/>
                </a:solidFill>
                <a:latin typeface="Calibri"/>
                <a:cs typeface="Calibri"/>
              </a:rPr>
              <a:t>th</a:t>
            </a:r>
            <a:r>
              <a:rPr sz="3600" spc="15" dirty="0">
                <a:solidFill>
                  <a:srgbClr val="5A6368"/>
                </a:solidFill>
                <a:latin typeface="Calibri"/>
                <a:cs typeface="Calibri"/>
              </a:rPr>
              <a:t>e</a:t>
            </a:r>
            <a:r>
              <a:rPr sz="3600" spc="-160" dirty="0">
                <a:solidFill>
                  <a:srgbClr val="5A6368"/>
                </a:solidFill>
                <a:latin typeface="Calibri"/>
                <a:cs typeface="Calibri"/>
              </a:rPr>
              <a:t> </a:t>
            </a:r>
            <a:r>
              <a:rPr sz="4200" b="1" spc="-55" dirty="0">
                <a:solidFill>
                  <a:srgbClr val="303C42"/>
                </a:solidFill>
                <a:latin typeface="Trebuchet MS"/>
                <a:cs typeface="Trebuchet MS"/>
              </a:rPr>
              <a:t>I</a:t>
            </a:r>
            <a:r>
              <a:rPr sz="4200" b="1" spc="-195" dirty="0">
                <a:solidFill>
                  <a:srgbClr val="303C42"/>
                </a:solidFill>
                <a:latin typeface="Trebuchet MS"/>
                <a:cs typeface="Trebuchet MS"/>
              </a:rPr>
              <a:t>n</a:t>
            </a:r>
            <a:r>
              <a:rPr sz="4200" b="1" spc="-204" dirty="0">
                <a:solidFill>
                  <a:srgbClr val="303C42"/>
                </a:solidFill>
                <a:latin typeface="Trebuchet MS"/>
                <a:cs typeface="Trebuchet MS"/>
              </a:rPr>
              <a:t>d</a:t>
            </a:r>
            <a:r>
              <a:rPr sz="4200" b="1" spc="-240" dirty="0">
                <a:solidFill>
                  <a:srgbClr val="303C42"/>
                </a:solidFill>
                <a:latin typeface="Trebuchet MS"/>
                <a:cs typeface="Trebuchet MS"/>
              </a:rPr>
              <a:t>i</a:t>
            </a:r>
            <a:r>
              <a:rPr sz="4200" b="1" spc="-270" dirty="0">
                <a:solidFill>
                  <a:srgbClr val="303C42"/>
                </a:solidFill>
                <a:latin typeface="Trebuchet MS"/>
                <a:cs typeface="Trebuchet MS"/>
              </a:rPr>
              <a:t>r</a:t>
            </a:r>
            <a:r>
              <a:rPr sz="4200" b="1" spc="-360" dirty="0">
                <a:solidFill>
                  <a:srgbClr val="303C42"/>
                </a:solidFill>
                <a:latin typeface="Trebuchet MS"/>
                <a:cs typeface="Trebuchet MS"/>
              </a:rPr>
              <a:t>e</a:t>
            </a:r>
            <a:r>
              <a:rPr sz="4200" b="1" spc="-260" dirty="0">
                <a:solidFill>
                  <a:srgbClr val="303C42"/>
                </a:solidFill>
                <a:latin typeface="Trebuchet MS"/>
                <a:cs typeface="Trebuchet MS"/>
              </a:rPr>
              <a:t>c</a:t>
            </a:r>
            <a:r>
              <a:rPr sz="4200" b="1" spc="-70" dirty="0">
                <a:solidFill>
                  <a:srgbClr val="303C42"/>
                </a:solidFill>
                <a:latin typeface="Trebuchet MS"/>
                <a:cs typeface="Trebuchet MS"/>
              </a:rPr>
              <a:t>t</a:t>
            </a:r>
            <a:r>
              <a:rPr sz="4200" b="1" spc="-560" dirty="0">
                <a:solidFill>
                  <a:srgbClr val="303C42"/>
                </a:solidFill>
                <a:latin typeface="Trebuchet MS"/>
                <a:cs typeface="Trebuchet MS"/>
              </a:rPr>
              <a:t> </a:t>
            </a:r>
            <a:r>
              <a:rPr sz="4200" b="1" spc="-310" dirty="0">
                <a:solidFill>
                  <a:srgbClr val="303C42"/>
                </a:solidFill>
                <a:latin typeface="Trebuchet MS"/>
                <a:cs typeface="Trebuchet MS"/>
              </a:rPr>
              <a:t>C</a:t>
            </a:r>
            <a:r>
              <a:rPr sz="4200" b="1" spc="-195" dirty="0">
                <a:solidFill>
                  <a:srgbClr val="303C42"/>
                </a:solidFill>
                <a:latin typeface="Trebuchet MS"/>
                <a:cs typeface="Trebuchet MS"/>
              </a:rPr>
              <a:t>o</a:t>
            </a:r>
            <a:r>
              <a:rPr sz="4200" b="1" spc="-40" dirty="0">
                <a:solidFill>
                  <a:srgbClr val="303C42"/>
                </a:solidFill>
                <a:latin typeface="Trebuchet MS"/>
                <a:cs typeface="Trebuchet MS"/>
              </a:rPr>
              <a:t>s</a:t>
            </a:r>
            <a:r>
              <a:rPr sz="4200" b="1" spc="-135" dirty="0">
                <a:solidFill>
                  <a:srgbClr val="303C42"/>
                </a:solidFill>
                <a:latin typeface="Trebuchet MS"/>
                <a:cs typeface="Trebuchet MS"/>
              </a:rPr>
              <a:t>t</a:t>
            </a:r>
            <a:r>
              <a:rPr sz="4200" b="1" spc="35" dirty="0">
                <a:solidFill>
                  <a:srgbClr val="303C42"/>
                </a:solidFill>
                <a:latin typeface="Trebuchet MS"/>
                <a:cs typeface="Trebuchet MS"/>
              </a:rPr>
              <a:t>s</a:t>
            </a:r>
            <a:r>
              <a:rPr sz="4200" b="1" spc="-560" dirty="0">
                <a:solidFill>
                  <a:srgbClr val="303C42"/>
                </a:solidFill>
                <a:latin typeface="Trebuchet MS"/>
                <a:cs typeface="Trebuchet MS"/>
              </a:rPr>
              <a:t> </a:t>
            </a:r>
            <a:r>
              <a:rPr sz="4200" b="1" spc="-200" dirty="0">
                <a:solidFill>
                  <a:srgbClr val="303C42"/>
                </a:solidFill>
                <a:latin typeface="Trebuchet MS"/>
                <a:cs typeface="Trebuchet MS"/>
              </a:rPr>
              <a:t>o</a:t>
            </a:r>
            <a:r>
              <a:rPr sz="4200" b="1" spc="-125" dirty="0">
                <a:solidFill>
                  <a:srgbClr val="303C42"/>
                </a:solidFill>
                <a:latin typeface="Trebuchet MS"/>
                <a:cs typeface="Trebuchet MS"/>
              </a:rPr>
              <a:t>f</a:t>
            </a:r>
            <a:r>
              <a:rPr sz="4200" b="1" spc="-560" dirty="0">
                <a:solidFill>
                  <a:srgbClr val="303C42"/>
                </a:solidFill>
                <a:latin typeface="Trebuchet MS"/>
                <a:cs typeface="Trebuchet MS"/>
              </a:rPr>
              <a:t> </a:t>
            </a:r>
            <a:r>
              <a:rPr sz="4200" b="1" spc="-260" dirty="0">
                <a:solidFill>
                  <a:srgbClr val="303C42"/>
                </a:solidFill>
                <a:latin typeface="Trebuchet MS"/>
                <a:cs typeface="Trebuchet MS"/>
              </a:rPr>
              <a:t>C</a:t>
            </a:r>
            <a:r>
              <a:rPr sz="4200" b="1" spc="-130" dirty="0">
                <a:solidFill>
                  <a:srgbClr val="303C42"/>
                </a:solidFill>
                <a:latin typeface="Trebuchet MS"/>
                <a:cs typeface="Trebuchet MS"/>
              </a:rPr>
              <a:t>a</a:t>
            </a:r>
            <a:r>
              <a:rPr sz="4200" b="1" spc="-225" dirty="0">
                <a:solidFill>
                  <a:srgbClr val="303C42"/>
                </a:solidFill>
                <a:latin typeface="Trebuchet MS"/>
                <a:cs typeface="Trebuchet MS"/>
              </a:rPr>
              <a:t>n</a:t>
            </a:r>
            <a:r>
              <a:rPr sz="4200" b="1" spc="-380" dirty="0">
                <a:solidFill>
                  <a:srgbClr val="303C42"/>
                </a:solidFill>
                <a:latin typeface="Trebuchet MS"/>
                <a:cs typeface="Trebuchet MS"/>
              </a:rPr>
              <a:t>c</a:t>
            </a:r>
            <a:r>
              <a:rPr sz="4200" b="1" spc="-310" dirty="0">
                <a:solidFill>
                  <a:srgbClr val="303C42"/>
                </a:solidFill>
                <a:latin typeface="Trebuchet MS"/>
                <a:cs typeface="Trebuchet MS"/>
              </a:rPr>
              <a:t>er</a:t>
            </a:r>
            <a:endParaRPr sz="4200">
              <a:latin typeface="Trebuchet MS"/>
              <a:cs typeface="Trebuchet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44500" y="10245488"/>
            <a:ext cx="3679825" cy="15989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3890"/>
              </a:lnSpc>
            </a:pPr>
            <a:r>
              <a:rPr sz="3300" b="1" spc="-105" dirty="0">
                <a:solidFill>
                  <a:srgbClr val="FFFFFF"/>
                </a:solidFill>
                <a:latin typeface="Trebuchet MS"/>
                <a:cs typeface="Trebuchet MS"/>
              </a:rPr>
              <a:t>H</a:t>
            </a:r>
            <a:r>
              <a:rPr sz="3300" b="1" spc="-250" dirty="0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sz="3300" b="1" spc="-85" dirty="0">
                <a:solidFill>
                  <a:srgbClr val="FFFFFF"/>
                </a:solidFill>
                <a:latin typeface="Trebuchet MS"/>
                <a:cs typeface="Trebuchet MS"/>
              </a:rPr>
              <a:t>l</a:t>
            </a:r>
            <a:r>
              <a:rPr sz="3300" b="1" spc="-70" dirty="0">
                <a:solidFill>
                  <a:srgbClr val="FFFFFF"/>
                </a:solidFill>
                <a:latin typeface="Trebuchet MS"/>
                <a:cs typeface="Trebuchet MS"/>
              </a:rPr>
              <a:t>p</a:t>
            </a:r>
            <a:r>
              <a:rPr sz="3300" b="1" dirty="0">
                <a:solidFill>
                  <a:srgbClr val="FFFFFF"/>
                </a:solidFill>
                <a:latin typeface="Trebuchet MS"/>
                <a:cs typeface="Trebuchet MS"/>
              </a:rPr>
              <a:t>s</a:t>
            </a:r>
            <a:r>
              <a:rPr sz="3300" b="1" spc="-37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300" b="1" spc="-35" dirty="0">
                <a:solidFill>
                  <a:srgbClr val="FFFFFF"/>
                </a:solidFill>
                <a:latin typeface="Trebuchet MS"/>
                <a:cs typeface="Trebuchet MS"/>
              </a:rPr>
              <a:t>P</a:t>
            </a:r>
            <a:r>
              <a:rPr sz="3300" b="1" spc="-145" dirty="0">
                <a:solidFill>
                  <a:srgbClr val="FFFFFF"/>
                </a:solidFill>
                <a:latin typeface="Trebuchet MS"/>
                <a:cs typeface="Trebuchet MS"/>
              </a:rPr>
              <a:t>r</a:t>
            </a:r>
            <a:r>
              <a:rPr sz="3300" b="1" spc="-160" dirty="0">
                <a:solidFill>
                  <a:srgbClr val="FFFFFF"/>
                </a:solidFill>
                <a:latin typeface="Trebuchet MS"/>
                <a:cs typeface="Trebuchet MS"/>
              </a:rPr>
              <a:t>o</a:t>
            </a:r>
            <a:r>
              <a:rPr sz="3300" b="1" spc="-175" dirty="0">
                <a:solidFill>
                  <a:srgbClr val="FFFFFF"/>
                </a:solidFill>
                <a:latin typeface="Trebuchet MS"/>
                <a:cs typeface="Trebuchet MS"/>
              </a:rPr>
              <a:t>t</a:t>
            </a:r>
            <a:r>
              <a:rPr sz="3300" b="1" spc="-204" dirty="0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sz="3300" b="1" spc="-165" dirty="0">
                <a:solidFill>
                  <a:srgbClr val="FFFFFF"/>
                </a:solidFill>
                <a:latin typeface="Trebuchet MS"/>
                <a:cs typeface="Trebuchet MS"/>
              </a:rPr>
              <a:t>c</a:t>
            </a:r>
            <a:r>
              <a:rPr sz="3300" b="1" spc="-55" dirty="0">
                <a:solidFill>
                  <a:srgbClr val="FFFFFF"/>
                </a:solidFill>
                <a:latin typeface="Trebuchet MS"/>
                <a:cs typeface="Trebuchet MS"/>
              </a:rPr>
              <a:t>t</a:t>
            </a:r>
            <a:r>
              <a:rPr sz="3300" b="1" spc="-37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300" b="1" spc="-505" dirty="0">
                <a:solidFill>
                  <a:srgbClr val="FFFFFF"/>
                </a:solidFill>
                <a:latin typeface="Trebuchet MS"/>
                <a:cs typeface="Trebuchet MS"/>
              </a:rPr>
              <a:t>Y</a:t>
            </a:r>
            <a:r>
              <a:rPr sz="3300" b="1" spc="-95" dirty="0">
                <a:solidFill>
                  <a:srgbClr val="FFFFFF"/>
                </a:solidFill>
                <a:latin typeface="Trebuchet MS"/>
                <a:cs typeface="Trebuchet MS"/>
              </a:rPr>
              <a:t>o</a:t>
            </a:r>
            <a:r>
              <a:rPr sz="3300" b="1" spc="-140" dirty="0">
                <a:solidFill>
                  <a:srgbClr val="FFFFFF"/>
                </a:solidFill>
                <a:latin typeface="Trebuchet MS"/>
                <a:cs typeface="Trebuchet MS"/>
              </a:rPr>
              <a:t>u</a:t>
            </a:r>
            <a:r>
              <a:rPr sz="3300" b="1" spc="-380" dirty="0">
                <a:solidFill>
                  <a:srgbClr val="FFFFFF"/>
                </a:solidFill>
                <a:latin typeface="Trebuchet MS"/>
                <a:cs typeface="Trebuchet MS"/>
              </a:rPr>
              <a:t>r</a:t>
            </a:r>
            <a:r>
              <a:rPr sz="3300" b="1" spc="-305" dirty="0">
                <a:solidFill>
                  <a:srgbClr val="FFFFFF"/>
                </a:solidFill>
                <a:latin typeface="Trebuchet MS"/>
                <a:cs typeface="Trebuchet MS"/>
              </a:rPr>
              <a:t>...</a:t>
            </a:r>
            <a:endParaRPr sz="3300">
              <a:latin typeface="Trebuchet MS"/>
              <a:cs typeface="Trebuchet MS"/>
            </a:endParaRPr>
          </a:p>
          <a:p>
            <a:pPr marL="240665" indent="-227965">
              <a:lnSpc>
                <a:spcPts val="3050"/>
              </a:lnSpc>
              <a:buClr>
                <a:srgbClr val="FFFFFF"/>
              </a:buClr>
              <a:buFont typeface="Calibri"/>
              <a:buChar char="•"/>
              <a:tabLst>
                <a:tab pos="241300" algn="l"/>
              </a:tabLst>
            </a:pPr>
            <a:r>
              <a:rPr sz="2600" spc="-7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600" spc="75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2600" spc="65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2600" spc="-1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600" spc="4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2600" spc="70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endParaRPr sz="26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buClr>
                <a:srgbClr val="FFFFFF"/>
              </a:buClr>
              <a:buFont typeface="Calibri"/>
              <a:buChar char="•"/>
              <a:tabLst>
                <a:tab pos="241300" algn="l"/>
              </a:tabLst>
            </a:pPr>
            <a:r>
              <a:rPr sz="2600" spc="-65" dirty="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sz="2600" spc="3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600" spc="20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2600" spc="-10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2600" spc="35" dirty="0">
                <a:solidFill>
                  <a:srgbClr val="FFFFFF"/>
                </a:solidFill>
                <a:latin typeface="Calibri"/>
                <a:cs typeface="Calibri"/>
              </a:rPr>
              <a:t>ly</a:t>
            </a:r>
            <a:endParaRPr sz="26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buClr>
                <a:srgbClr val="FFFFFF"/>
              </a:buClr>
              <a:buFont typeface="Calibri"/>
              <a:buChar char="•"/>
              <a:tabLst>
                <a:tab pos="241300" algn="l"/>
              </a:tabLst>
            </a:pPr>
            <a:r>
              <a:rPr sz="2600" spc="-35" dirty="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sz="2600" spc="15" dirty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sz="2600" spc="-3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2600" spc="-5" dirty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sz="2600" spc="-4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600" spc="-1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946474" y="5595265"/>
            <a:ext cx="5798820" cy="711200"/>
          </a:xfrm>
          <a:custGeom>
            <a:avLst/>
            <a:gdLst/>
            <a:ahLst/>
            <a:cxnLst/>
            <a:rect l="l" t="t" r="r" b="b"/>
            <a:pathLst>
              <a:path w="5798820" h="711200">
                <a:moveTo>
                  <a:pt x="5747534" y="0"/>
                </a:moveTo>
                <a:lnTo>
                  <a:pt x="34999" y="79"/>
                </a:lnTo>
                <a:lnTo>
                  <a:pt x="201" y="28341"/>
                </a:lnTo>
                <a:lnTo>
                  <a:pt x="0" y="676120"/>
                </a:lnTo>
                <a:lnTo>
                  <a:pt x="1196" y="693239"/>
                </a:lnTo>
                <a:lnTo>
                  <a:pt x="5183" y="703622"/>
                </a:lnTo>
                <a:lnTo>
                  <a:pt x="13643" y="708954"/>
                </a:lnTo>
                <a:lnTo>
                  <a:pt x="28261" y="710919"/>
                </a:lnTo>
                <a:lnTo>
                  <a:pt x="50720" y="711200"/>
                </a:lnTo>
                <a:lnTo>
                  <a:pt x="5763254" y="711120"/>
                </a:lnTo>
                <a:lnTo>
                  <a:pt x="5798053" y="682858"/>
                </a:lnTo>
                <a:lnTo>
                  <a:pt x="5798254" y="35079"/>
                </a:lnTo>
                <a:lnTo>
                  <a:pt x="5797057" y="17960"/>
                </a:lnTo>
                <a:lnTo>
                  <a:pt x="5793070" y="7577"/>
                </a:lnTo>
                <a:lnTo>
                  <a:pt x="5784610" y="2245"/>
                </a:lnTo>
                <a:lnTo>
                  <a:pt x="5769992" y="280"/>
                </a:lnTo>
                <a:lnTo>
                  <a:pt x="5747534" y="0"/>
                </a:lnTo>
                <a:close/>
              </a:path>
            </a:pathLst>
          </a:custGeom>
          <a:solidFill>
            <a:srgbClr val="303C4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092200" y="5283510"/>
            <a:ext cx="2794000" cy="2794000"/>
          </a:xfrm>
          <a:custGeom>
            <a:avLst/>
            <a:gdLst/>
            <a:ahLst/>
            <a:cxnLst/>
            <a:rect l="l" t="t" r="r" b="b"/>
            <a:pathLst>
              <a:path w="2794000" h="2794000">
                <a:moveTo>
                  <a:pt x="1397000" y="0"/>
                </a:moveTo>
                <a:lnTo>
                  <a:pt x="1282424" y="4631"/>
                </a:lnTo>
                <a:lnTo>
                  <a:pt x="1170400" y="18284"/>
                </a:lnTo>
                <a:lnTo>
                  <a:pt x="1061286" y="40600"/>
                </a:lnTo>
                <a:lnTo>
                  <a:pt x="955441" y="71220"/>
                </a:lnTo>
                <a:lnTo>
                  <a:pt x="853226" y="109783"/>
                </a:lnTo>
                <a:lnTo>
                  <a:pt x="754999" y="155931"/>
                </a:lnTo>
                <a:lnTo>
                  <a:pt x="661121" y="209303"/>
                </a:lnTo>
                <a:lnTo>
                  <a:pt x="571951" y="269541"/>
                </a:lnTo>
                <a:lnTo>
                  <a:pt x="487849" y="336284"/>
                </a:lnTo>
                <a:lnTo>
                  <a:pt x="409173" y="409173"/>
                </a:lnTo>
                <a:lnTo>
                  <a:pt x="336284" y="487849"/>
                </a:lnTo>
                <a:lnTo>
                  <a:pt x="269541" y="571951"/>
                </a:lnTo>
                <a:lnTo>
                  <a:pt x="209303" y="661121"/>
                </a:lnTo>
                <a:lnTo>
                  <a:pt x="155931" y="754999"/>
                </a:lnTo>
                <a:lnTo>
                  <a:pt x="109783" y="853226"/>
                </a:lnTo>
                <a:lnTo>
                  <a:pt x="71220" y="955441"/>
                </a:lnTo>
                <a:lnTo>
                  <a:pt x="40600" y="1061286"/>
                </a:lnTo>
                <a:lnTo>
                  <a:pt x="18284" y="1170400"/>
                </a:lnTo>
                <a:lnTo>
                  <a:pt x="4631" y="1282424"/>
                </a:lnTo>
                <a:lnTo>
                  <a:pt x="0" y="1397000"/>
                </a:lnTo>
                <a:lnTo>
                  <a:pt x="4631" y="1511575"/>
                </a:lnTo>
                <a:lnTo>
                  <a:pt x="18284" y="1623599"/>
                </a:lnTo>
                <a:lnTo>
                  <a:pt x="40600" y="1732713"/>
                </a:lnTo>
                <a:lnTo>
                  <a:pt x="71220" y="1838558"/>
                </a:lnTo>
                <a:lnTo>
                  <a:pt x="109783" y="1940773"/>
                </a:lnTo>
                <a:lnTo>
                  <a:pt x="155931" y="2039000"/>
                </a:lnTo>
                <a:lnTo>
                  <a:pt x="209303" y="2132878"/>
                </a:lnTo>
                <a:lnTo>
                  <a:pt x="269541" y="2222048"/>
                </a:lnTo>
                <a:lnTo>
                  <a:pt x="336284" y="2306150"/>
                </a:lnTo>
                <a:lnTo>
                  <a:pt x="409173" y="2384826"/>
                </a:lnTo>
                <a:lnTo>
                  <a:pt x="487849" y="2457715"/>
                </a:lnTo>
                <a:lnTo>
                  <a:pt x="571951" y="2524458"/>
                </a:lnTo>
                <a:lnTo>
                  <a:pt x="661121" y="2584696"/>
                </a:lnTo>
                <a:lnTo>
                  <a:pt x="754999" y="2638068"/>
                </a:lnTo>
                <a:lnTo>
                  <a:pt x="853226" y="2684216"/>
                </a:lnTo>
                <a:lnTo>
                  <a:pt x="955441" y="2722779"/>
                </a:lnTo>
                <a:lnTo>
                  <a:pt x="1061286" y="2753399"/>
                </a:lnTo>
                <a:lnTo>
                  <a:pt x="1170400" y="2775715"/>
                </a:lnTo>
                <a:lnTo>
                  <a:pt x="1282424" y="2789368"/>
                </a:lnTo>
                <a:lnTo>
                  <a:pt x="1397000" y="2794000"/>
                </a:lnTo>
                <a:lnTo>
                  <a:pt x="1511575" y="2789368"/>
                </a:lnTo>
                <a:lnTo>
                  <a:pt x="1623599" y="2775715"/>
                </a:lnTo>
                <a:lnTo>
                  <a:pt x="1732713" y="2753399"/>
                </a:lnTo>
                <a:lnTo>
                  <a:pt x="1838558" y="2722779"/>
                </a:lnTo>
                <a:lnTo>
                  <a:pt x="1940773" y="2684216"/>
                </a:lnTo>
                <a:lnTo>
                  <a:pt x="2039000" y="2638068"/>
                </a:lnTo>
                <a:lnTo>
                  <a:pt x="2132878" y="2584696"/>
                </a:lnTo>
                <a:lnTo>
                  <a:pt x="2222048" y="2524458"/>
                </a:lnTo>
                <a:lnTo>
                  <a:pt x="2306150" y="2457715"/>
                </a:lnTo>
                <a:lnTo>
                  <a:pt x="2384826" y="2384826"/>
                </a:lnTo>
                <a:lnTo>
                  <a:pt x="2457715" y="2306150"/>
                </a:lnTo>
                <a:lnTo>
                  <a:pt x="2524458" y="2222048"/>
                </a:lnTo>
                <a:lnTo>
                  <a:pt x="2584696" y="2132878"/>
                </a:lnTo>
                <a:lnTo>
                  <a:pt x="2638068" y="2039000"/>
                </a:lnTo>
                <a:lnTo>
                  <a:pt x="2684216" y="1940773"/>
                </a:lnTo>
                <a:lnTo>
                  <a:pt x="2722779" y="1838558"/>
                </a:lnTo>
                <a:lnTo>
                  <a:pt x="2753399" y="1732713"/>
                </a:lnTo>
                <a:lnTo>
                  <a:pt x="2775715" y="1623599"/>
                </a:lnTo>
                <a:lnTo>
                  <a:pt x="2789368" y="1511575"/>
                </a:lnTo>
                <a:lnTo>
                  <a:pt x="2794000" y="1397000"/>
                </a:lnTo>
                <a:lnTo>
                  <a:pt x="2789368" y="1282424"/>
                </a:lnTo>
                <a:lnTo>
                  <a:pt x="2775715" y="1170400"/>
                </a:lnTo>
                <a:lnTo>
                  <a:pt x="2753399" y="1061286"/>
                </a:lnTo>
                <a:lnTo>
                  <a:pt x="2722779" y="955441"/>
                </a:lnTo>
                <a:lnTo>
                  <a:pt x="2684216" y="853226"/>
                </a:lnTo>
                <a:lnTo>
                  <a:pt x="2638068" y="754999"/>
                </a:lnTo>
                <a:lnTo>
                  <a:pt x="2584696" y="661121"/>
                </a:lnTo>
                <a:lnTo>
                  <a:pt x="2524458" y="571951"/>
                </a:lnTo>
                <a:lnTo>
                  <a:pt x="2457715" y="487849"/>
                </a:lnTo>
                <a:lnTo>
                  <a:pt x="2384826" y="409173"/>
                </a:lnTo>
                <a:lnTo>
                  <a:pt x="2306150" y="336284"/>
                </a:lnTo>
                <a:lnTo>
                  <a:pt x="2222048" y="269541"/>
                </a:lnTo>
                <a:lnTo>
                  <a:pt x="2132878" y="209303"/>
                </a:lnTo>
                <a:lnTo>
                  <a:pt x="2039000" y="155931"/>
                </a:lnTo>
                <a:lnTo>
                  <a:pt x="1940773" y="109783"/>
                </a:lnTo>
                <a:lnTo>
                  <a:pt x="1838558" y="71220"/>
                </a:lnTo>
                <a:lnTo>
                  <a:pt x="1732713" y="40600"/>
                </a:lnTo>
                <a:lnTo>
                  <a:pt x="1623599" y="18284"/>
                </a:lnTo>
                <a:lnTo>
                  <a:pt x="1511575" y="4631"/>
                </a:lnTo>
                <a:lnTo>
                  <a:pt x="1397000" y="0"/>
                </a:lnTo>
                <a:close/>
              </a:path>
            </a:pathLst>
          </a:custGeom>
          <a:solidFill>
            <a:srgbClr val="DDE5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016000" y="2771268"/>
            <a:ext cx="5798820" cy="711200"/>
          </a:xfrm>
          <a:custGeom>
            <a:avLst/>
            <a:gdLst/>
            <a:ahLst/>
            <a:cxnLst/>
            <a:rect l="l" t="t" r="r" b="b"/>
            <a:pathLst>
              <a:path w="5798820" h="711200">
                <a:moveTo>
                  <a:pt x="50800" y="0"/>
                </a:moveTo>
                <a:lnTo>
                  <a:pt x="5263" y="7577"/>
                </a:lnTo>
                <a:lnTo>
                  <a:pt x="0" y="660400"/>
                </a:lnTo>
                <a:lnTo>
                  <a:pt x="280" y="682858"/>
                </a:lnTo>
                <a:lnTo>
                  <a:pt x="35079" y="711120"/>
                </a:lnTo>
                <a:lnTo>
                  <a:pt x="5747613" y="711200"/>
                </a:lnTo>
                <a:lnTo>
                  <a:pt x="5770072" y="710919"/>
                </a:lnTo>
                <a:lnTo>
                  <a:pt x="5798334" y="676120"/>
                </a:lnTo>
                <a:lnTo>
                  <a:pt x="5798413" y="50800"/>
                </a:lnTo>
                <a:lnTo>
                  <a:pt x="5798132" y="28341"/>
                </a:lnTo>
                <a:lnTo>
                  <a:pt x="5763334" y="79"/>
                </a:lnTo>
                <a:lnTo>
                  <a:pt x="50800" y="0"/>
                </a:lnTo>
                <a:close/>
              </a:path>
            </a:pathLst>
          </a:custGeom>
          <a:solidFill>
            <a:srgbClr val="303C4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003300" y="2926569"/>
            <a:ext cx="7694295" cy="67633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9085">
              <a:lnSpc>
                <a:spcPct val="100000"/>
              </a:lnSpc>
            </a:pPr>
            <a:r>
              <a:rPr sz="4000" b="1" spc="125" dirty="0">
                <a:solidFill>
                  <a:srgbClr val="FFFFFF"/>
                </a:solidFill>
                <a:latin typeface="Trebuchet MS"/>
                <a:cs typeface="Trebuchet MS"/>
              </a:rPr>
              <a:t>S</a:t>
            </a:r>
            <a:r>
              <a:rPr sz="4000" b="1" spc="-380" dirty="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sz="4000" b="1" spc="-305" dirty="0">
                <a:solidFill>
                  <a:srgbClr val="FFFFFF"/>
                </a:solidFill>
                <a:latin typeface="Trebuchet MS"/>
                <a:cs typeface="Trebuchet MS"/>
              </a:rPr>
              <a:t>V</a:t>
            </a:r>
            <a:r>
              <a:rPr sz="4000" b="1" spc="-100" dirty="0">
                <a:solidFill>
                  <a:srgbClr val="FFFFFF"/>
                </a:solidFill>
                <a:latin typeface="Trebuchet MS"/>
                <a:cs typeface="Trebuchet MS"/>
              </a:rPr>
              <a:t>IN</a:t>
            </a:r>
            <a:r>
              <a:rPr sz="4000" b="1" spc="-105" dirty="0">
                <a:solidFill>
                  <a:srgbClr val="FFFFFF"/>
                </a:solidFill>
                <a:latin typeface="Trebuchet MS"/>
                <a:cs typeface="Trebuchet MS"/>
              </a:rPr>
              <a:t>G</a:t>
            </a:r>
            <a:r>
              <a:rPr sz="4000" b="1" spc="160" dirty="0">
                <a:solidFill>
                  <a:srgbClr val="FFFFFF"/>
                </a:solidFill>
                <a:latin typeface="Trebuchet MS"/>
                <a:cs typeface="Trebuchet MS"/>
              </a:rPr>
              <a:t>S</a:t>
            </a:r>
            <a:endParaRPr sz="4000">
              <a:latin typeface="Trebuchet MS"/>
              <a:cs typeface="Trebuchet MS"/>
            </a:endParaRPr>
          </a:p>
          <a:p>
            <a:pPr marL="527685" indent="-228600">
              <a:lnSpc>
                <a:spcPct val="100000"/>
              </a:lnSpc>
              <a:spcBef>
                <a:spcPts val="1420"/>
              </a:spcBef>
              <a:buClr>
                <a:srgbClr val="5A6368"/>
              </a:buClr>
              <a:buFont typeface="Calibri"/>
              <a:buChar char="•"/>
              <a:tabLst>
                <a:tab pos="528320" algn="l"/>
              </a:tabLst>
            </a:pPr>
            <a:r>
              <a:rPr sz="2600" spc="-35" dirty="0">
                <a:solidFill>
                  <a:srgbClr val="5A6368"/>
                </a:solidFill>
                <a:latin typeface="Calibri"/>
                <a:cs typeface="Calibri"/>
              </a:rPr>
              <a:t>I</a:t>
            </a:r>
            <a:r>
              <a:rPr sz="2600" spc="-15" dirty="0">
                <a:solidFill>
                  <a:srgbClr val="5A6368"/>
                </a:solidFill>
                <a:latin typeface="Calibri"/>
                <a:cs typeface="Calibri"/>
              </a:rPr>
              <a:t>nv</a:t>
            </a:r>
            <a:r>
              <a:rPr sz="2600" spc="-20" dirty="0">
                <a:solidFill>
                  <a:srgbClr val="5A6368"/>
                </a:solidFill>
                <a:latin typeface="Calibri"/>
                <a:cs typeface="Calibri"/>
              </a:rPr>
              <a:t>e</a:t>
            </a:r>
            <a:r>
              <a:rPr sz="2600" spc="75" dirty="0">
                <a:solidFill>
                  <a:srgbClr val="5A6368"/>
                </a:solidFill>
                <a:latin typeface="Calibri"/>
                <a:cs typeface="Calibri"/>
              </a:rPr>
              <a:t>s</a:t>
            </a:r>
            <a:r>
              <a:rPr sz="2600" spc="-20" dirty="0">
                <a:solidFill>
                  <a:srgbClr val="5A6368"/>
                </a:solidFill>
                <a:latin typeface="Calibri"/>
                <a:cs typeface="Calibri"/>
              </a:rPr>
              <a:t>t</a:t>
            </a:r>
            <a:r>
              <a:rPr sz="2600" spc="40" dirty="0">
                <a:solidFill>
                  <a:srgbClr val="5A6368"/>
                </a:solidFill>
                <a:latin typeface="Calibri"/>
                <a:cs typeface="Calibri"/>
              </a:rPr>
              <a:t>m</a:t>
            </a:r>
            <a:r>
              <a:rPr sz="2600" spc="-30" dirty="0">
                <a:solidFill>
                  <a:srgbClr val="5A6368"/>
                </a:solidFill>
                <a:latin typeface="Calibri"/>
                <a:cs typeface="Calibri"/>
              </a:rPr>
              <a:t>e</a:t>
            </a:r>
            <a:r>
              <a:rPr sz="2600" spc="5" dirty="0">
                <a:solidFill>
                  <a:srgbClr val="5A6368"/>
                </a:solidFill>
                <a:latin typeface="Calibri"/>
                <a:cs typeface="Calibri"/>
              </a:rPr>
              <a:t>n</a:t>
            </a:r>
            <a:r>
              <a:rPr sz="2600" spc="40" dirty="0">
                <a:solidFill>
                  <a:srgbClr val="5A6368"/>
                </a:solidFill>
                <a:latin typeface="Calibri"/>
                <a:cs typeface="Calibri"/>
              </a:rPr>
              <a:t>t</a:t>
            </a:r>
            <a:r>
              <a:rPr sz="2600" spc="70" dirty="0">
                <a:solidFill>
                  <a:srgbClr val="5A6368"/>
                </a:solidFill>
                <a:latin typeface="Calibri"/>
                <a:cs typeface="Calibri"/>
              </a:rPr>
              <a:t>s</a:t>
            </a:r>
            <a:endParaRPr sz="2600">
              <a:latin typeface="Calibri"/>
              <a:cs typeface="Calibri"/>
            </a:endParaRPr>
          </a:p>
          <a:p>
            <a:pPr marL="527685" indent="-228600">
              <a:lnSpc>
                <a:spcPct val="100000"/>
              </a:lnSpc>
              <a:buClr>
                <a:srgbClr val="5A6368"/>
              </a:buClr>
              <a:buFont typeface="Calibri"/>
              <a:buChar char="•"/>
              <a:tabLst>
                <a:tab pos="528320" algn="l"/>
              </a:tabLst>
            </a:pPr>
            <a:r>
              <a:rPr sz="2600" spc="45" dirty="0">
                <a:solidFill>
                  <a:srgbClr val="5A6368"/>
                </a:solidFill>
                <a:latin typeface="Calibri"/>
                <a:cs typeface="Calibri"/>
              </a:rPr>
              <a:t>C</a:t>
            </a:r>
            <a:r>
              <a:rPr sz="2600" spc="-5" dirty="0">
                <a:solidFill>
                  <a:srgbClr val="5A6368"/>
                </a:solidFill>
                <a:latin typeface="Calibri"/>
                <a:cs typeface="Calibri"/>
              </a:rPr>
              <a:t>o</a:t>
            </a:r>
            <a:r>
              <a:rPr sz="2600" spc="15" dirty="0">
                <a:solidFill>
                  <a:srgbClr val="5A6368"/>
                </a:solidFill>
                <a:latin typeface="Calibri"/>
                <a:cs typeface="Calibri"/>
              </a:rPr>
              <a:t>l</a:t>
            </a:r>
            <a:r>
              <a:rPr sz="2600" spc="20" dirty="0">
                <a:solidFill>
                  <a:srgbClr val="5A6368"/>
                </a:solidFill>
                <a:latin typeface="Calibri"/>
                <a:cs typeface="Calibri"/>
              </a:rPr>
              <a:t>l</a:t>
            </a:r>
            <a:r>
              <a:rPr sz="2600" spc="-40" dirty="0">
                <a:solidFill>
                  <a:srgbClr val="5A6368"/>
                </a:solidFill>
                <a:latin typeface="Calibri"/>
                <a:cs typeface="Calibri"/>
              </a:rPr>
              <a:t>e</a:t>
            </a:r>
            <a:r>
              <a:rPr sz="2600" spc="-10" dirty="0">
                <a:solidFill>
                  <a:srgbClr val="5A6368"/>
                </a:solidFill>
                <a:latin typeface="Calibri"/>
                <a:cs typeface="Calibri"/>
              </a:rPr>
              <a:t>g</a:t>
            </a:r>
            <a:r>
              <a:rPr sz="2600" spc="35" dirty="0">
                <a:solidFill>
                  <a:srgbClr val="5A6368"/>
                </a:solidFill>
                <a:latin typeface="Calibri"/>
                <a:cs typeface="Calibri"/>
              </a:rPr>
              <a:t>e</a:t>
            </a:r>
            <a:r>
              <a:rPr sz="2600" spc="-65" dirty="0">
                <a:solidFill>
                  <a:srgbClr val="5A6368"/>
                </a:solidFill>
                <a:latin typeface="Calibri"/>
                <a:cs typeface="Calibri"/>
              </a:rPr>
              <a:t> </a:t>
            </a:r>
            <a:r>
              <a:rPr sz="2600" spc="-50" dirty="0">
                <a:solidFill>
                  <a:srgbClr val="5A6368"/>
                </a:solidFill>
                <a:latin typeface="Calibri"/>
                <a:cs typeface="Calibri"/>
              </a:rPr>
              <a:t>f</a:t>
            </a:r>
            <a:r>
              <a:rPr sz="2600" spc="-5" dirty="0">
                <a:solidFill>
                  <a:srgbClr val="5A6368"/>
                </a:solidFill>
                <a:latin typeface="Calibri"/>
                <a:cs typeface="Calibri"/>
              </a:rPr>
              <a:t>u</a:t>
            </a:r>
            <a:r>
              <a:rPr sz="2600" spc="30" dirty="0">
                <a:solidFill>
                  <a:srgbClr val="5A6368"/>
                </a:solidFill>
                <a:latin typeface="Calibri"/>
                <a:cs typeface="Calibri"/>
              </a:rPr>
              <a:t>n</a:t>
            </a:r>
            <a:r>
              <a:rPr sz="2600" spc="35" dirty="0">
                <a:solidFill>
                  <a:srgbClr val="5A6368"/>
                </a:solidFill>
                <a:latin typeface="Calibri"/>
                <a:cs typeface="Calibri"/>
              </a:rPr>
              <a:t>d</a:t>
            </a:r>
            <a:r>
              <a:rPr sz="2600" spc="70" dirty="0">
                <a:solidFill>
                  <a:srgbClr val="5A6368"/>
                </a:solidFill>
                <a:latin typeface="Calibri"/>
                <a:cs typeface="Calibri"/>
              </a:rPr>
              <a:t>s</a:t>
            </a:r>
            <a:endParaRPr sz="2600">
              <a:latin typeface="Calibri"/>
              <a:cs typeface="Calibri"/>
            </a:endParaRPr>
          </a:p>
          <a:p>
            <a:pPr marL="527685" indent="-228600">
              <a:lnSpc>
                <a:spcPct val="100000"/>
              </a:lnSpc>
              <a:buClr>
                <a:srgbClr val="5A6368"/>
              </a:buClr>
              <a:buFont typeface="Calibri"/>
              <a:buChar char="•"/>
              <a:tabLst>
                <a:tab pos="528320" algn="l"/>
              </a:tabLst>
            </a:pPr>
            <a:r>
              <a:rPr sz="2600" spc="30" dirty="0">
                <a:solidFill>
                  <a:srgbClr val="5A6368"/>
                </a:solidFill>
                <a:latin typeface="Calibri"/>
                <a:cs typeface="Calibri"/>
              </a:rPr>
              <a:t>R</a:t>
            </a:r>
            <a:r>
              <a:rPr sz="2600" spc="-15" dirty="0">
                <a:solidFill>
                  <a:srgbClr val="5A6368"/>
                </a:solidFill>
                <a:latin typeface="Calibri"/>
                <a:cs typeface="Calibri"/>
              </a:rPr>
              <a:t>e</a:t>
            </a:r>
            <a:r>
              <a:rPr sz="2600" spc="-20" dirty="0">
                <a:solidFill>
                  <a:srgbClr val="5A6368"/>
                </a:solidFill>
                <a:latin typeface="Calibri"/>
                <a:cs typeface="Calibri"/>
              </a:rPr>
              <a:t>t</a:t>
            </a:r>
            <a:r>
              <a:rPr sz="2600" spc="-10" dirty="0">
                <a:solidFill>
                  <a:srgbClr val="5A6368"/>
                </a:solidFill>
                <a:latin typeface="Calibri"/>
                <a:cs typeface="Calibri"/>
              </a:rPr>
              <a:t>i</a:t>
            </a:r>
            <a:r>
              <a:rPr sz="2600" spc="-40" dirty="0">
                <a:solidFill>
                  <a:srgbClr val="5A6368"/>
                </a:solidFill>
                <a:latin typeface="Calibri"/>
                <a:cs typeface="Calibri"/>
              </a:rPr>
              <a:t>r</a:t>
            </a:r>
            <a:r>
              <a:rPr sz="2600" spc="-30" dirty="0">
                <a:solidFill>
                  <a:srgbClr val="5A6368"/>
                </a:solidFill>
                <a:latin typeface="Calibri"/>
                <a:cs typeface="Calibri"/>
              </a:rPr>
              <a:t>e</a:t>
            </a:r>
            <a:r>
              <a:rPr sz="2600" spc="40" dirty="0">
                <a:solidFill>
                  <a:srgbClr val="5A6368"/>
                </a:solidFill>
                <a:latin typeface="Calibri"/>
                <a:cs typeface="Calibri"/>
              </a:rPr>
              <a:t>m</a:t>
            </a:r>
            <a:r>
              <a:rPr sz="2600" spc="-5" dirty="0">
                <a:solidFill>
                  <a:srgbClr val="5A6368"/>
                </a:solidFill>
                <a:latin typeface="Calibri"/>
                <a:cs typeface="Calibri"/>
              </a:rPr>
              <a:t>e</a:t>
            </a:r>
            <a:r>
              <a:rPr sz="2600" spc="-35" dirty="0">
                <a:solidFill>
                  <a:srgbClr val="5A6368"/>
                </a:solidFill>
                <a:latin typeface="Calibri"/>
                <a:cs typeface="Calibri"/>
              </a:rPr>
              <a:t>n</a:t>
            </a:r>
            <a:r>
              <a:rPr sz="2600" dirty="0">
                <a:solidFill>
                  <a:srgbClr val="5A6368"/>
                </a:solidFill>
                <a:latin typeface="Calibri"/>
                <a:cs typeface="Calibri"/>
              </a:rPr>
              <a:t>t</a:t>
            </a:r>
            <a:r>
              <a:rPr sz="2600" spc="-65" dirty="0">
                <a:solidFill>
                  <a:srgbClr val="5A6368"/>
                </a:solidFill>
                <a:latin typeface="Calibri"/>
                <a:cs typeface="Calibri"/>
              </a:rPr>
              <a:t> </a:t>
            </a:r>
            <a:r>
              <a:rPr sz="2600" spc="-50" dirty="0">
                <a:solidFill>
                  <a:srgbClr val="5A6368"/>
                </a:solidFill>
                <a:latin typeface="Calibri"/>
                <a:cs typeface="Calibri"/>
              </a:rPr>
              <a:t>f</a:t>
            </a:r>
            <a:r>
              <a:rPr sz="2600" spc="-5" dirty="0">
                <a:solidFill>
                  <a:srgbClr val="5A6368"/>
                </a:solidFill>
                <a:latin typeface="Calibri"/>
                <a:cs typeface="Calibri"/>
              </a:rPr>
              <a:t>u</a:t>
            </a:r>
            <a:r>
              <a:rPr sz="2600" spc="30" dirty="0">
                <a:solidFill>
                  <a:srgbClr val="5A6368"/>
                </a:solidFill>
                <a:latin typeface="Calibri"/>
                <a:cs typeface="Calibri"/>
              </a:rPr>
              <a:t>n</a:t>
            </a:r>
            <a:r>
              <a:rPr sz="2600" spc="35" dirty="0">
                <a:solidFill>
                  <a:srgbClr val="5A6368"/>
                </a:solidFill>
                <a:latin typeface="Calibri"/>
                <a:cs typeface="Calibri"/>
              </a:rPr>
              <a:t>d</a:t>
            </a:r>
            <a:r>
              <a:rPr sz="2600" spc="70" dirty="0">
                <a:solidFill>
                  <a:srgbClr val="5A6368"/>
                </a:solidFill>
                <a:latin typeface="Calibri"/>
                <a:cs typeface="Calibri"/>
              </a:rPr>
              <a:t>s</a:t>
            </a:r>
            <a:endParaRPr sz="2600">
              <a:latin typeface="Calibri"/>
              <a:cs typeface="Calibri"/>
            </a:endParaRPr>
          </a:p>
          <a:p>
            <a:pPr>
              <a:lnSpc>
                <a:spcPct val="100000"/>
              </a:lnSpc>
              <a:buClr>
                <a:srgbClr val="5A6368"/>
              </a:buClr>
              <a:buFont typeface="Calibri"/>
              <a:buChar char="•"/>
            </a:pPr>
            <a:endParaRPr sz="2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5A6368"/>
              </a:buClr>
              <a:buFont typeface="Calibri"/>
              <a:buChar char="•"/>
            </a:pPr>
            <a:endParaRPr sz="3150">
              <a:latin typeface="Times New Roman"/>
              <a:cs typeface="Times New Roman"/>
            </a:endParaRPr>
          </a:p>
          <a:p>
            <a:pPr marL="3855085">
              <a:lnSpc>
                <a:spcPct val="100000"/>
              </a:lnSpc>
            </a:pPr>
            <a:r>
              <a:rPr sz="4000" b="1" spc="90" dirty="0">
                <a:solidFill>
                  <a:srgbClr val="FFFFFF"/>
                </a:solidFill>
                <a:latin typeface="Trebuchet MS"/>
                <a:cs typeface="Trebuchet MS"/>
              </a:rPr>
              <a:t>S</a:t>
            </a:r>
            <a:r>
              <a:rPr sz="4000" b="1" spc="-185" dirty="0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sz="4000" b="1" spc="-275" dirty="0">
                <a:solidFill>
                  <a:srgbClr val="FFFFFF"/>
                </a:solidFill>
                <a:latin typeface="Trebuchet MS"/>
                <a:cs typeface="Trebuchet MS"/>
              </a:rPr>
              <a:t>LL</a:t>
            </a:r>
            <a:r>
              <a:rPr sz="4000" b="1" spc="-100" dirty="0">
                <a:solidFill>
                  <a:srgbClr val="FFFFFF"/>
                </a:solidFill>
                <a:latin typeface="Trebuchet MS"/>
                <a:cs typeface="Trebuchet MS"/>
              </a:rPr>
              <a:t>IN</a:t>
            </a:r>
            <a:r>
              <a:rPr sz="4000" b="1" spc="-30" dirty="0">
                <a:solidFill>
                  <a:srgbClr val="FFFFFF"/>
                </a:solidFill>
                <a:latin typeface="Trebuchet MS"/>
                <a:cs typeface="Trebuchet MS"/>
              </a:rPr>
              <a:t>G</a:t>
            </a:r>
            <a:r>
              <a:rPr sz="4000" b="1" spc="-45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4000" b="1" spc="-240" dirty="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sz="4000" b="1" spc="80" dirty="0">
                <a:solidFill>
                  <a:srgbClr val="FFFFFF"/>
                </a:solidFill>
                <a:latin typeface="Trebuchet MS"/>
                <a:cs typeface="Trebuchet MS"/>
              </a:rPr>
              <a:t>S</a:t>
            </a:r>
            <a:r>
              <a:rPr sz="4000" b="1" spc="90" dirty="0">
                <a:solidFill>
                  <a:srgbClr val="FFFFFF"/>
                </a:solidFill>
                <a:latin typeface="Trebuchet MS"/>
                <a:cs typeface="Trebuchet MS"/>
              </a:rPr>
              <a:t>S</a:t>
            </a:r>
            <a:r>
              <a:rPr sz="4000" b="1" spc="-180" dirty="0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sz="4000" b="1" spc="-125" dirty="0">
                <a:solidFill>
                  <a:srgbClr val="FFFFFF"/>
                </a:solidFill>
                <a:latin typeface="Trebuchet MS"/>
                <a:cs typeface="Trebuchet MS"/>
              </a:rPr>
              <a:t>TS</a:t>
            </a:r>
            <a:endParaRPr sz="4000">
              <a:latin typeface="Trebuchet MS"/>
              <a:cs typeface="Trebuchet MS"/>
            </a:endParaRPr>
          </a:p>
          <a:p>
            <a:pPr marL="4083685" lvl="1" indent="-228600">
              <a:lnSpc>
                <a:spcPct val="100000"/>
              </a:lnSpc>
              <a:spcBef>
                <a:spcPts val="1420"/>
              </a:spcBef>
              <a:buClr>
                <a:srgbClr val="5A6368"/>
              </a:buClr>
              <a:buFont typeface="Calibri"/>
              <a:buChar char="•"/>
              <a:tabLst>
                <a:tab pos="4084320" algn="l"/>
              </a:tabLst>
            </a:pPr>
            <a:r>
              <a:rPr sz="2600" spc="20" dirty="0">
                <a:solidFill>
                  <a:srgbClr val="5A6368"/>
                </a:solidFill>
                <a:latin typeface="Calibri"/>
                <a:cs typeface="Calibri"/>
              </a:rPr>
              <a:t>H</a:t>
            </a:r>
            <a:r>
              <a:rPr sz="2600" spc="10" dirty="0">
                <a:solidFill>
                  <a:srgbClr val="5A6368"/>
                </a:solidFill>
                <a:latin typeface="Calibri"/>
                <a:cs typeface="Calibri"/>
              </a:rPr>
              <a:t>o</a:t>
            </a:r>
            <a:r>
              <a:rPr sz="2600" spc="40" dirty="0">
                <a:solidFill>
                  <a:srgbClr val="5A6368"/>
                </a:solidFill>
                <a:latin typeface="Calibri"/>
                <a:cs typeface="Calibri"/>
              </a:rPr>
              <a:t>m</a:t>
            </a:r>
            <a:r>
              <a:rPr sz="2600" spc="-15" dirty="0">
                <a:solidFill>
                  <a:srgbClr val="5A6368"/>
                </a:solidFill>
                <a:latin typeface="Calibri"/>
                <a:cs typeface="Calibri"/>
              </a:rPr>
              <a:t>e</a:t>
            </a:r>
            <a:r>
              <a:rPr sz="2600" spc="-65" dirty="0">
                <a:solidFill>
                  <a:srgbClr val="5A6368"/>
                </a:solidFill>
                <a:latin typeface="Calibri"/>
                <a:cs typeface="Calibri"/>
              </a:rPr>
              <a:t> </a:t>
            </a:r>
            <a:r>
              <a:rPr sz="2600" spc="35" dirty="0">
                <a:solidFill>
                  <a:srgbClr val="5A6368"/>
                </a:solidFill>
                <a:latin typeface="Calibri"/>
                <a:cs typeface="Calibri"/>
              </a:rPr>
              <a:t>a</a:t>
            </a:r>
            <a:r>
              <a:rPr sz="2600" spc="30" dirty="0">
                <a:solidFill>
                  <a:srgbClr val="5A6368"/>
                </a:solidFill>
                <a:latin typeface="Calibri"/>
                <a:cs typeface="Calibri"/>
              </a:rPr>
              <a:t>n</a:t>
            </a:r>
            <a:r>
              <a:rPr sz="2600" spc="65" dirty="0">
                <a:solidFill>
                  <a:srgbClr val="5A6368"/>
                </a:solidFill>
                <a:latin typeface="Calibri"/>
                <a:cs typeface="Calibri"/>
              </a:rPr>
              <a:t>d</a:t>
            </a:r>
            <a:r>
              <a:rPr sz="2600" spc="-65" dirty="0">
                <a:solidFill>
                  <a:srgbClr val="5A6368"/>
                </a:solidFill>
                <a:latin typeface="Calibri"/>
                <a:cs typeface="Calibri"/>
              </a:rPr>
              <a:t> </a:t>
            </a:r>
            <a:r>
              <a:rPr sz="2600" spc="40" dirty="0">
                <a:solidFill>
                  <a:srgbClr val="5A6368"/>
                </a:solidFill>
                <a:latin typeface="Calibri"/>
                <a:cs typeface="Calibri"/>
              </a:rPr>
              <a:t>p</a:t>
            </a:r>
            <a:r>
              <a:rPr sz="2600" dirty="0">
                <a:solidFill>
                  <a:srgbClr val="5A6368"/>
                </a:solidFill>
                <a:latin typeface="Calibri"/>
                <a:cs typeface="Calibri"/>
              </a:rPr>
              <a:t>ro</a:t>
            </a:r>
            <a:r>
              <a:rPr sz="2600" spc="30" dirty="0">
                <a:solidFill>
                  <a:srgbClr val="5A6368"/>
                </a:solidFill>
                <a:latin typeface="Calibri"/>
                <a:cs typeface="Calibri"/>
              </a:rPr>
              <a:t>p</a:t>
            </a:r>
            <a:r>
              <a:rPr sz="2600" spc="-30" dirty="0">
                <a:solidFill>
                  <a:srgbClr val="5A6368"/>
                </a:solidFill>
                <a:latin typeface="Calibri"/>
                <a:cs typeface="Calibri"/>
              </a:rPr>
              <a:t>e</a:t>
            </a:r>
            <a:r>
              <a:rPr sz="2600" spc="70" dirty="0">
                <a:solidFill>
                  <a:srgbClr val="5A6368"/>
                </a:solidFill>
                <a:latin typeface="Calibri"/>
                <a:cs typeface="Calibri"/>
              </a:rPr>
              <a:t>r</a:t>
            </a:r>
            <a:r>
              <a:rPr sz="2600" spc="55" dirty="0">
                <a:solidFill>
                  <a:srgbClr val="5A6368"/>
                </a:solidFill>
                <a:latin typeface="Calibri"/>
                <a:cs typeface="Calibri"/>
              </a:rPr>
              <a:t>t</a:t>
            </a:r>
            <a:r>
              <a:rPr sz="2600" spc="35" dirty="0">
                <a:solidFill>
                  <a:srgbClr val="5A6368"/>
                </a:solidFill>
                <a:latin typeface="Calibri"/>
                <a:cs typeface="Calibri"/>
              </a:rPr>
              <a:t>y</a:t>
            </a:r>
            <a:endParaRPr sz="2600">
              <a:latin typeface="Calibri"/>
              <a:cs typeface="Calibri"/>
            </a:endParaRPr>
          </a:p>
          <a:p>
            <a:pPr marL="4083685" lvl="1" indent="-228600">
              <a:lnSpc>
                <a:spcPct val="100000"/>
              </a:lnSpc>
              <a:buClr>
                <a:srgbClr val="5A6368"/>
              </a:buClr>
              <a:buFont typeface="Calibri"/>
              <a:buChar char="•"/>
              <a:tabLst>
                <a:tab pos="4084320" algn="l"/>
              </a:tabLst>
            </a:pPr>
            <a:r>
              <a:rPr sz="2600" spc="70" dirty="0">
                <a:solidFill>
                  <a:srgbClr val="5A6368"/>
                </a:solidFill>
                <a:latin typeface="Calibri"/>
                <a:cs typeface="Calibri"/>
              </a:rPr>
              <a:t>C</a:t>
            </a:r>
            <a:r>
              <a:rPr sz="2600" dirty="0">
                <a:solidFill>
                  <a:srgbClr val="5A6368"/>
                </a:solidFill>
                <a:latin typeface="Calibri"/>
                <a:cs typeface="Calibri"/>
              </a:rPr>
              <a:t>a</a:t>
            </a:r>
            <a:r>
              <a:rPr sz="2600" spc="40" dirty="0">
                <a:solidFill>
                  <a:srgbClr val="5A6368"/>
                </a:solidFill>
                <a:latin typeface="Calibri"/>
                <a:cs typeface="Calibri"/>
              </a:rPr>
              <a:t>r</a:t>
            </a:r>
            <a:r>
              <a:rPr sz="2600" spc="70" dirty="0">
                <a:solidFill>
                  <a:srgbClr val="5A6368"/>
                </a:solidFill>
                <a:latin typeface="Calibri"/>
                <a:cs typeface="Calibri"/>
              </a:rPr>
              <a:t>s</a:t>
            </a:r>
            <a:endParaRPr sz="2600">
              <a:latin typeface="Calibri"/>
              <a:cs typeface="Calibri"/>
            </a:endParaRPr>
          </a:p>
          <a:p>
            <a:pPr marL="4083685" lvl="1" indent="-228600">
              <a:lnSpc>
                <a:spcPct val="100000"/>
              </a:lnSpc>
              <a:buClr>
                <a:srgbClr val="5A6368"/>
              </a:buClr>
              <a:buFont typeface="Calibri"/>
              <a:buChar char="•"/>
              <a:tabLst>
                <a:tab pos="4084320" algn="l"/>
              </a:tabLst>
            </a:pPr>
            <a:r>
              <a:rPr sz="2600" spc="10" dirty="0">
                <a:solidFill>
                  <a:srgbClr val="5A6368"/>
                </a:solidFill>
                <a:latin typeface="Calibri"/>
                <a:cs typeface="Calibri"/>
              </a:rPr>
              <a:t>P</a:t>
            </a:r>
            <a:r>
              <a:rPr sz="2600" spc="45" dirty="0">
                <a:solidFill>
                  <a:srgbClr val="5A6368"/>
                </a:solidFill>
                <a:latin typeface="Calibri"/>
                <a:cs typeface="Calibri"/>
              </a:rPr>
              <a:t>e</a:t>
            </a:r>
            <a:r>
              <a:rPr sz="2600" spc="0" dirty="0">
                <a:solidFill>
                  <a:srgbClr val="5A6368"/>
                </a:solidFill>
                <a:latin typeface="Calibri"/>
                <a:cs typeface="Calibri"/>
              </a:rPr>
              <a:t>r</a:t>
            </a:r>
            <a:r>
              <a:rPr sz="2600" spc="65" dirty="0">
                <a:solidFill>
                  <a:srgbClr val="5A6368"/>
                </a:solidFill>
                <a:latin typeface="Calibri"/>
                <a:cs typeface="Calibri"/>
              </a:rPr>
              <a:t>s</a:t>
            </a:r>
            <a:r>
              <a:rPr sz="2600" dirty="0">
                <a:solidFill>
                  <a:srgbClr val="5A6368"/>
                </a:solidFill>
                <a:latin typeface="Calibri"/>
                <a:cs typeface="Calibri"/>
              </a:rPr>
              <a:t>o</a:t>
            </a:r>
            <a:r>
              <a:rPr sz="2600" spc="10" dirty="0">
                <a:solidFill>
                  <a:srgbClr val="5A6368"/>
                </a:solidFill>
                <a:latin typeface="Calibri"/>
                <a:cs typeface="Calibri"/>
              </a:rPr>
              <a:t>n</a:t>
            </a:r>
            <a:r>
              <a:rPr sz="2600" spc="20" dirty="0">
                <a:solidFill>
                  <a:srgbClr val="5A6368"/>
                </a:solidFill>
                <a:latin typeface="Calibri"/>
                <a:cs typeface="Calibri"/>
              </a:rPr>
              <a:t>a</a:t>
            </a:r>
            <a:r>
              <a:rPr sz="2600" spc="65" dirty="0">
                <a:solidFill>
                  <a:srgbClr val="5A6368"/>
                </a:solidFill>
                <a:latin typeface="Calibri"/>
                <a:cs typeface="Calibri"/>
              </a:rPr>
              <a:t>l</a:t>
            </a:r>
            <a:r>
              <a:rPr sz="2600" spc="-65" dirty="0">
                <a:solidFill>
                  <a:srgbClr val="5A6368"/>
                </a:solidFill>
                <a:latin typeface="Calibri"/>
                <a:cs typeface="Calibri"/>
              </a:rPr>
              <a:t> </a:t>
            </a:r>
            <a:r>
              <a:rPr sz="2600" spc="5" dirty="0">
                <a:solidFill>
                  <a:srgbClr val="5A6368"/>
                </a:solidFill>
                <a:latin typeface="Calibri"/>
                <a:cs typeface="Calibri"/>
              </a:rPr>
              <a:t>i</a:t>
            </a:r>
            <a:r>
              <a:rPr sz="2600" spc="-55" dirty="0">
                <a:solidFill>
                  <a:srgbClr val="5A6368"/>
                </a:solidFill>
                <a:latin typeface="Calibri"/>
                <a:cs typeface="Calibri"/>
              </a:rPr>
              <a:t>t</a:t>
            </a:r>
            <a:r>
              <a:rPr sz="2600" spc="-15" dirty="0">
                <a:solidFill>
                  <a:srgbClr val="5A6368"/>
                </a:solidFill>
                <a:latin typeface="Calibri"/>
                <a:cs typeface="Calibri"/>
              </a:rPr>
              <a:t>e</a:t>
            </a:r>
            <a:r>
              <a:rPr sz="2600" spc="35" dirty="0">
                <a:solidFill>
                  <a:srgbClr val="5A6368"/>
                </a:solidFill>
                <a:latin typeface="Calibri"/>
                <a:cs typeface="Calibri"/>
              </a:rPr>
              <a:t>m</a:t>
            </a:r>
            <a:r>
              <a:rPr sz="2600" spc="70" dirty="0">
                <a:solidFill>
                  <a:srgbClr val="5A6368"/>
                </a:solidFill>
                <a:latin typeface="Calibri"/>
                <a:cs typeface="Calibri"/>
              </a:rPr>
              <a:t>s</a:t>
            </a:r>
            <a:endParaRPr sz="26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3100">
              <a:latin typeface="Times New Roman"/>
              <a:cs typeface="Times New Roman"/>
            </a:endParaRPr>
          </a:p>
          <a:p>
            <a:pPr marL="12700">
              <a:lnSpc>
                <a:spcPts val="3760"/>
              </a:lnSpc>
            </a:pPr>
            <a:r>
              <a:rPr sz="3600" spc="65" dirty="0">
                <a:solidFill>
                  <a:srgbClr val="5A6368"/>
                </a:solidFill>
                <a:latin typeface="Calibri"/>
                <a:cs typeface="Calibri"/>
              </a:rPr>
              <a:t>T</a:t>
            </a:r>
            <a:r>
              <a:rPr sz="3600" spc="-20" dirty="0">
                <a:solidFill>
                  <a:srgbClr val="5A6368"/>
                </a:solidFill>
                <a:latin typeface="Calibri"/>
                <a:cs typeface="Calibri"/>
              </a:rPr>
              <a:t>he</a:t>
            </a:r>
            <a:r>
              <a:rPr sz="3600" spc="-160" dirty="0">
                <a:solidFill>
                  <a:srgbClr val="5A6368"/>
                </a:solidFill>
                <a:latin typeface="Calibri"/>
                <a:cs typeface="Calibri"/>
              </a:rPr>
              <a:t> </a:t>
            </a:r>
            <a:r>
              <a:rPr sz="3600" spc="90" dirty="0">
                <a:solidFill>
                  <a:srgbClr val="5A6368"/>
                </a:solidFill>
                <a:latin typeface="Calibri"/>
                <a:cs typeface="Calibri"/>
              </a:rPr>
              <a:t>B</a:t>
            </a:r>
            <a:r>
              <a:rPr sz="3600" spc="-75" dirty="0">
                <a:solidFill>
                  <a:srgbClr val="5A6368"/>
                </a:solidFill>
                <a:latin typeface="Calibri"/>
                <a:cs typeface="Calibri"/>
              </a:rPr>
              <a:t>e</a:t>
            </a:r>
            <a:r>
              <a:rPr sz="3600" spc="65" dirty="0">
                <a:solidFill>
                  <a:srgbClr val="5A6368"/>
                </a:solidFill>
                <a:latin typeface="Calibri"/>
                <a:cs typeface="Calibri"/>
              </a:rPr>
              <a:t>s</a:t>
            </a:r>
            <a:r>
              <a:rPr sz="3600" dirty="0">
                <a:solidFill>
                  <a:srgbClr val="5A6368"/>
                </a:solidFill>
                <a:latin typeface="Calibri"/>
                <a:cs typeface="Calibri"/>
              </a:rPr>
              <a:t>t</a:t>
            </a:r>
            <a:r>
              <a:rPr sz="3600" spc="-160" dirty="0">
                <a:solidFill>
                  <a:srgbClr val="5A6368"/>
                </a:solidFill>
                <a:latin typeface="Calibri"/>
                <a:cs typeface="Calibri"/>
              </a:rPr>
              <a:t> </a:t>
            </a:r>
            <a:r>
              <a:rPr sz="3600" spc="15" dirty="0">
                <a:solidFill>
                  <a:srgbClr val="5A6368"/>
                </a:solidFill>
                <a:latin typeface="Calibri"/>
                <a:cs typeface="Calibri"/>
              </a:rPr>
              <a:t>C</a:t>
            </a:r>
            <a:r>
              <a:rPr sz="3600" spc="-20" dirty="0">
                <a:solidFill>
                  <a:srgbClr val="5A6368"/>
                </a:solidFill>
                <a:latin typeface="Calibri"/>
                <a:cs typeface="Calibri"/>
              </a:rPr>
              <a:t>h</a:t>
            </a:r>
            <a:r>
              <a:rPr sz="3600" spc="-30" dirty="0">
                <a:solidFill>
                  <a:srgbClr val="5A6368"/>
                </a:solidFill>
                <a:latin typeface="Calibri"/>
                <a:cs typeface="Calibri"/>
              </a:rPr>
              <a:t>oi</a:t>
            </a:r>
            <a:r>
              <a:rPr sz="3600" spc="-50" dirty="0">
                <a:solidFill>
                  <a:srgbClr val="5A6368"/>
                </a:solidFill>
                <a:latin typeface="Calibri"/>
                <a:cs typeface="Calibri"/>
              </a:rPr>
              <a:t>c</a:t>
            </a:r>
            <a:r>
              <a:rPr sz="3600" spc="-20" dirty="0">
                <a:solidFill>
                  <a:srgbClr val="5A6368"/>
                </a:solidFill>
                <a:latin typeface="Calibri"/>
                <a:cs typeface="Calibri"/>
              </a:rPr>
              <a:t>e</a:t>
            </a:r>
            <a:r>
              <a:rPr sz="3600" spc="-160" dirty="0">
                <a:solidFill>
                  <a:srgbClr val="5A6368"/>
                </a:solidFill>
                <a:latin typeface="Calibri"/>
                <a:cs typeface="Calibri"/>
              </a:rPr>
              <a:t> </a:t>
            </a:r>
            <a:r>
              <a:rPr sz="3600" spc="-45" dirty="0">
                <a:solidFill>
                  <a:srgbClr val="5A6368"/>
                </a:solidFill>
                <a:latin typeface="Calibri"/>
                <a:cs typeface="Calibri"/>
              </a:rPr>
              <a:t>i</a:t>
            </a:r>
            <a:r>
              <a:rPr sz="3600" spc="95" dirty="0">
                <a:solidFill>
                  <a:srgbClr val="5A6368"/>
                </a:solidFill>
                <a:latin typeface="Calibri"/>
                <a:cs typeface="Calibri"/>
              </a:rPr>
              <a:t>s</a:t>
            </a:r>
            <a:endParaRPr sz="3600">
              <a:latin typeface="Calibri"/>
              <a:cs typeface="Calibri"/>
            </a:endParaRPr>
          </a:p>
          <a:p>
            <a:pPr marL="12700">
              <a:lnSpc>
                <a:spcPts val="5560"/>
              </a:lnSpc>
            </a:pPr>
            <a:r>
              <a:rPr sz="5100" b="1" spc="125" dirty="0">
                <a:solidFill>
                  <a:srgbClr val="129DC0"/>
                </a:solidFill>
                <a:latin typeface="Trebuchet MS"/>
                <a:cs typeface="Trebuchet MS"/>
              </a:rPr>
              <a:t>S</a:t>
            </a:r>
            <a:r>
              <a:rPr sz="5100" b="1" spc="-135" dirty="0">
                <a:solidFill>
                  <a:srgbClr val="129DC0"/>
                </a:solidFill>
                <a:latin typeface="Trebuchet MS"/>
                <a:cs typeface="Trebuchet MS"/>
              </a:rPr>
              <a:t>U</a:t>
            </a:r>
            <a:r>
              <a:rPr sz="5100" b="1" spc="-20" dirty="0">
                <a:solidFill>
                  <a:srgbClr val="129DC0"/>
                </a:solidFill>
                <a:latin typeface="Trebuchet MS"/>
                <a:cs typeface="Trebuchet MS"/>
              </a:rPr>
              <a:t>PP</a:t>
            </a:r>
            <a:r>
              <a:rPr sz="5100" b="1" spc="-325" dirty="0">
                <a:solidFill>
                  <a:srgbClr val="129DC0"/>
                </a:solidFill>
                <a:latin typeface="Trebuchet MS"/>
                <a:cs typeface="Trebuchet MS"/>
              </a:rPr>
              <a:t>L</a:t>
            </a:r>
            <a:r>
              <a:rPr sz="5100" b="1" spc="-95" dirty="0">
                <a:solidFill>
                  <a:srgbClr val="129DC0"/>
                </a:solidFill>
                <a:latin typeface="Trebuchet MS"/>
                <a:cs typeface="Trebuchet MS"/>
              </a:rPr>
              <a:t>EME</a:t>
            </a:r>
            <a:r>
              <a:rPr sz="5100" b="1" spc="-135" dirty="0">
                <a:solidFill>
                  <a:srgbClr val="129DC0"/>
                </a:solidFill>
                <a:latin typeface="Trebuchet MS"/>
                <a:cs typeface="Trebuchet MS"/>
              </a:rPr>
              <a:t>N</a:t>
            </a:r>
            <a:r>
              <a:rPr sz="5100" b="1" spc="-570" dirty="0">
                <a:solidFill>
                  <a:srgbClr val="129DC0"/>
                </a:solidFill>
                <a:latin typeface="Trebuchet MS"/>
                <a:cs typeface="Trebuchet MS"/>
              </a:rPr>
              <a:t>T</a:t>
            </a:r>
            <a:r>
              <a:rPr sz="5100" b="1" spc="-305" dirty="0">
                <a:solidFill>
                  <a:srgbClr val="129DC0"/>
                </a:solidFill>
                <a:latin typeface="Trebuchet MS"/>
                <a:cs typeface="Trebuchet MS"/>
              </a:rPr>
              <a:t>A</a:t>
            </a:r>
            <a:r>
              <a:rPr sz="5100" b="1" spc="-145" dirty="0">
                <a:solidFill>
                  <a:srgbClr val="129DC0"/>
                </a:solidFill>
                <a:latin typeface="Trebuchet MS"/>
                <a:cs typeface="Trebuchet MS"/>
              </a:rPr>
              <a:t>L</a:t>
            </a:r>
            <a:r>
              <a:rPr sz="5100" b="1" spc="-570" dirty="0">
                <a:solidFill>
                  <a:srgbClr val="129DC0"/>
                </a:solidFill>
                <a:latin typeface="Trebuchet MS"/>
                <a:cs typeface="Trebuchet MS"/>
              </a:rPr>
              <a:t> </a:t>
            </a:r>
            <a:r>
              <a:rPr sz="5100" b="1" spc="-375" dirty="0">
                <a:solidFill>
                  <a:srgbClr val="129DC0"/>
                </a:solidFill>
                <a:latin typeface="Trebuchet MS"/>
                <a:cs typeface="Trebuchet MS"/>
              </a:rPr>
              <a:t>C</a:t>
            </a:r>
            <a:r>
              <a:rPr sz="5100" b="1" spc="-220" dirty="0">
                <a:solidFill>
                  <a:srgbClr val="129DC0"/>
                </a:solidFill>
                <a:latin typeface="Trebuchet MS"/>
                <a:cs typeface="Trebuchet MS"/>
              </a:rPr>
              <a:t>O</a:t>
            </a:r>
            <a:r>
              <a:rPr sz="5100" b="1" spc="-335" dirty="0">
                <a:solidFill>
                  <a:srgbClr val="129DC0"/>
                </a:solidFill>
                <a:latin typeface="Trebuchet MS"/>
                <a:cs typeface="Trebuchet MS"/>
              </a:rPr>
              <a:t>V</a:t>
            </a:r>
            <a:r>
              <a:rPr sz="5100" b="1" spc="-95" dirty="0">
                <a:solidFill>
                  <a:srgbClr val="129DC0"/>
                </a:solidFill>
                <a:latin typeface="Trebuchet MS"/>
                <a:cs typeface="Trebuchet MS"/>
              </a:rPr>
              <a:t>E</a:t>
            </a:r>
            <a:r>
              <a:rPr sz="5100" b="1" spc="110" dirty="0">
                <a:solidFill>
                  <a:srgbClr val="129DC0"/>
                </a:solidFill>
                <a:latin typeface="Trebuchet MS"/>
                <a:cs typeface="Trebuchet MS"/>
              </a:rPr>
              <a:t>R</a:t>
            </a:r>
            <a:r>
              <a:rPr sz="5100" b="1" spc="-425" dirty="0">
                <a:solidFill>
                  <a:srgbClr val="129DC0"/>
                </a:solidFill>
                <a:latin typeface="Trebuchet MS"/>
                <a:cs typeface="Trebuchet MS"/>
              </a:rPr>
              <a:t>A</a:t>
            </a:r>
            <a:r>
              <a:rPr sz="5100" b="1" spc="-215" dirty="0">
                <a:solidFill>
                  <a:srgbClr val="129DC0"/>
                </a:solidFill>
                <a:latin typeface="Trebuchet MS"/>
                <a:cs typeface="Trebuchet MS"/>
              </a:rPr>
              <a:t>G</a:t>
            </a:r>
            <a:r>
              <a:rPr sz="5100" b="1" spc="-90" dirty="0">
                <a:solidFill>
                  <a:srgbClr val="129DC0"/>
                </a:solidFill>
                <a:latin typeface="Trebuchet MS"/>
                <a:cs typeface="Trebuchet MS"/>
              </a:rPr>
              <a:t>E</a:t>
            </a:r>
            <a:endParaRPr sz="5100">
              <a:latin typeface="Trebuchet MS"/>
              <a:cs typeface="Trebuchet MS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5867400" y="2455583"/>
            <a:ext cx="2794000" cy="2794000"/>
          </a:xfrm>
          <a:custGeom>
            <a:avLst/>
            <a:gdLst/>
            <a:ahLst/>
            <a:cxnLst/>
            <a:rect l="l" t="t" r="r" b="b"/>
            <a:pathLst>
              <a:path w="2794000" h="2794000">
                <a:moveTo>
                  <a:pt x="1397000" y="0"/>
                </a:moveTo>
                <a:lnTo>
                  <a:pt x="1282424" y="4631"/>
                </a:lnTo>
                <a:lnTo>
                  <a:pt x="1170400" y="18284"/>
                </a:lnTo>
                <a:lnTo>
                  <a:pt x="1061286" y="40600"/>
                </a:lnTo>
                <a:lnTo>
                  <a:pt x="955441" y="71220"/>
                </a:lnTo>
                <a:lnTo>
                  <a:pt x="853226" y="109783"/>
                </a:lnTo>
                <a:lnTo>
                  <a:pt x="754999" y="155931"/>
                </a:lnTo>
                <a:lnTo>
                  <a:pt x="661121" y="209303"/>
                </a:lnTo>
                <a:lnTo>
                  <a:pt x="571951" y="269541"/>
                </a:lnTo>
                <a:lnTo>
                  <a:pt x="487849" y="336284"/>
                </a:lnTo>
                <a:lnTo>
                  <a:pt x="409173" y="409173"/>
                </a:lnTo>
                <a:lnTo>
                  <a:pt x="336284" y="487849"/>
                </a:lnTo>
                <a:lnTo>
                  <a:pt x="269541" y="571951"/>
                </a:lnTo>
                <a:lnTo>
                  <a:pt x="209303" y="661121"/>
                </a:lnTo>
                <a:lnTo>
                  <a:pt x="155931" y="754999"/>
                </a:lnTo>
                <a:lnTo>
                  <a:pt x="109783" y="853226"/>
                </a:lnTo>
                <a:lnTo>
                  <a:pt x="71220" y="955441"/>
                </a:lnTo>
                <a:lnTo>
                  <a:pt x="40600" y="1061286"/>
                </a:lnTo>
                <a:lnTo>
                  <a:pt x="18284" y="1170400"/>
                </a:lnTo>
                <a:lnTo>
                  <a:pt x="4631" y="1282424"/>
                </a:lnTo>
                <a:lnTo>
                  <a:pt x="0" y="1397000"/>
                </a:lnTo>
                <a:lnTo>
                  <a:pt x="4631" y="1511575"/>
                </a:lnTo>
                <a:lnTo>
                  <a:pt x="18284" y="1623599"/>
                </a:lnTo>
                <a:lnTo>
                  <a:pt x="40600" y="1732713"/>
                </a:lnTo>
                <a:lnTo>
                  <a:pt x="71220" y="1838558"/>
                </a:lnTo>
                <a:lnTo>
                  <a:pt x="109783" y="1940773"/>
                </a:lnTo>
                <a:lnTo>
                  <a:pt x="155931" y="2039000"/>
                </a:lnTo>
                <a:lnTo>
                  <a:pt x="209303" y="2132878"/>
                </a:lnTo>
                <a:lnTo>
                  <a:pt x="269541" y="2222048"/>
                </a:lnTo>
                <a:lnTo>
                  <a:pt x="336284" y="2306150"/>
                </a:lnTo>
                <a:lnTo>
                  <a:pt x="409173" y="2384826"/>
                </a:lnTo>
                <a:lnTo>
                  <a:pt x="487849" y="2457715"/>
                </a:lnTo>
                <a:lnTo>
                  <a:pt x="571951" y="2524458"/>
                </a:lnTo>
                <a:lnTo>
                  <a:pt x="661121" y="2584696"/>
                </a:lnTo>
                <a:lnTo>
                  <a:pt x="754999" y="2638068"/>
                </a:lnTo>
                <a:lnTo>
                  <a:pt x="853226" y="2684216"/>
                </a:lnTo>
                <a:lnTo>
                  <a:pt x="955441" y="2722779"/>
                </a:lnTo>
                <a:lnTo>
                  <a:pt x="1061286" y="2753399"/>
                </a:lnTo>
                <a:lnTo>
                  <a:pt x="1170400" y="2775715"/>
                </a:lnTo>
                <a:lnTo>
                  <a:pt x="1282424" y="2789368"/>
                </a:lnTo>
                <a:lnTo>
                  <a:pt x="1397000" y="2794000"/>
                </a:lnTo>
                <a:lnTo>
                  <a:pt x="1511575" y="2789368"/>
                </a:lnTo>
                <a:lnTo>
                  <a:pt x="1623599" y="2775715"/>
                </a:lnTo>
                <a:lnTo>
                  <a:pt x="1732713" y="2753399"/>
                </a:lnTo>
                <a:lnTo>
                  <a:pt x="1838558" y="2722779"/>
                </a:lnTo>
                <a:lnTo>
                  <a:pt x="1940773" y="2684216"/>
                </a:lnTo>
                <a:lnTo>
                  <a:pt x="2039000" y="2638068"/>
                </a:lnTo>
                <a:lnTo>
                  <a:pt x="2132878" y="2584696"/>
                </a:lnTo>
                <a:lnTo>
                  <a:pt x="2222048" y="2524458"/>
                </a:lnTo>
                <a:lnTo>
                  <a:pt x="2306150" y="2457715"/>
                </a:lnTo>
                <a:lnTo>
                  <a:pt x="2384826" y="2384826"/>
                </a:lnTo>
                <a:lnTo>
                  <a:pt x="2457715" y="2306150"/>
                </a:lnTo>
                <a:lnTo>
                  <a:pt x="2524458" y="2222048"/>
                </a:lnTo>
                <a:lnTo>
                  <a:pt x="2584696" y="2132878"/>
                </a:lnTo>
                <a:lnTo>
                  <a:pt x="2638068" y="2039000"/>
                </a:lnTo>
                <a:lnTo>
                  <a:pt x="2684216" y="1940773"/>
                </a:lnTo>
                <a:lnTo>
                  <a:pt x="2722779" y="1838558"/>
                </a:lnTo>
                <a:lnTo>
                  <a:pt x="2753399" y="1732713"/>
                </a:lnTo>
                <a:lnTo>
                  <a:pt x="2775715" y="1623599"/>
                </a:lnTo>
                <a:lnTo>
                  <a:pt x="2789368" y="1511575"/>
                </a:lnTo>
                <a:lnTo>
                  <a:pt x="2794000" y="1397000"/>
                </a:lnTo>
                <a:lnTo>
                  <a:pt x="2789368" y="1282424"/>
                </a:lnTo>
                <a:lnTo>
                  <a:pt x="2775715" y="1170400"/>
                </a:lnTo>
                <a:lnTo>
                  <a:pt x="2753399" y="1061286"/>
                </a:lnTo>
                <a:lnTo>
                  <a:pt x="2722779" y="955441"/>
                </a:lnTo>
                <a:lnTo>
                  <a:pt x="2684216" y="853226"/>
                </a:lnTo>
                <a:lnTo>
                  <a:pt x="2638068" y="754999"/>
                </a:lnTo>
                <a:lnTo>
                  <a:pt x="2584696" y="661121"/>
                </a:lnTo>
                <a:lnTo>
                  <a:pt x="2524458" y="571951"/>
                </a:lnTo>
                <a:lnTo>
                  <a:pt x="2457715" y="487849"/>
                </a:lnTo>
                <a:lnTo>
                  <a:pt x="2384826" y="409173"/>
                </a:lnTo>
                <a:lnTo>
                  <a:pt x="2306150" y="336284"/>
                </a:lnTo>
                <a:lnTo>
                  <a:pt x="2222048" y="269541"/>
                </a:lnTo>
                <a:lnTo>
                  <a:pt x="2132878" y="209303"/>
                </a:lnTo>
                <a:lnTo>
                  <a:pt x="2039000" y="155931"/>
                </a:lnTo>
                <a:lnTo>
                  <a:pt x="1940773" y="109783"/>
                </a:lnTo>
                <a:lnTo>
                  <a:pt x="1838558" y="71220"/>
                </a:lnTo>
                <a:lnTo>
                  <a:pt x="1732713" y="40600"/>
                </a:lnTo>
                <a:lnTo>
                  <a:pt x="1623599" y="18284"/>
                </a:lnTo>
                <a:lnTo>
                  <a:pt x="1511575" y="4631"/>
                </a:lnTo>
                <a:lnTo>
                  <a:pt x="1397000" y="0"/>
                </a:lnTo>
                <a:close/>
              </a:path>
            </a:pathLst>
          </a:custGeom>
          <a:solidFill>
            <a:srgbClr val="DDE5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867400" y="2455583"/>
            <a:ext cx="2794000" cy="2794000"/>
          </a:xfrm>
          <a:custGeom>
            <a:avLst/>
            <a:gdLst/>
            <a:ahLst/>
            <a:cxnLst/>
            <a:rect l="l" t="t" r="r" b="b"/>
            <a:pathLst>
              <a:path w="2794000" h="2794000">
                <a:moveTo>
                  <a:pt x="1397000" y="0"/>
                </a:moveTo>
                <a:lnTo>
                  <a:pt x="1282424" y="4631"/>
                </a:lnTo>
                <a:lnTo>
                  <a:pt x="1170400" y="18284"/>
                </a:lnTo>
                <a:lnTo>
                  <a:pt x="1061286" y="40600"/>
                </a:lnTo>
                <a:lnTo>
                  <a:pt x="955441" y="71220"/>
                </a:lnTo>
                <a:lnTo>
                  <a:pt x="853226" y="109783"/>
                </a:lnTo>
                <a:lnTo>
                  <a:pt x="754999" y="155931"/>
                </a:lnTo>
                <a:lnTo>
                  <a:pt x="661121" y="209303"/>
                </a:lnTo>
                <a:lnTo>
                  <a:pt x="571951" y="269541"/>
                </a:lnTo>
                <a:lnTo>
                  <a:pt x="487849" y="336284"/>
                </a:lnTo>
                <a:lnTo>
                  <a:pt x="409173" y="409173"/>
                </a:lnTo>
                <a:lnTo>
                  <a:pt x="336284" y="487849"/>
                </a:lnTo>
                <a:lnTo>
                  <a:pt x="269541" y="571951"/>
                </a:lnTo>
                <a:lnTo>
                  <a:pt x="209303" y="661121"/>
                </a:lnTo>
                <a:lnTo>
                  <a:pt x="155931" y="754999"/>
                </a:lnTo>
                <a:lnTo>
                  <a:pt x="109783" y="853226"/>
                </a:lnTo>
                <a:lnTo>
                  <a:pt x="71220" y="955441"/>
                </a:lnTo>
                <a:lnTo>
                  <a:pt x="40600" y="1061286"/>
                </a:lnTo>
                <a:lnTo>
                  <a:pt x="18284" y="1170400"/>
                </a:lnTo>
                <a:lnTo>
                  <a:pt x="4631" y="1282424"/>
                </a:lnTo>
                <a:lnTo>
                  <a:pt x="0" y="1397000"/>
                </a:lnTo>
                <a:lnTo>
                  <a:pt x="4631" y="1511575"/>
                </a:lnTo>
                <a:lnTo>
                  <a:pt x="18284" y="1623599"/>
                </a:lnTo>
                <a:lnTo>
                  <a:pt x="40600" y="1732713"/>
                </a:lnTo>
                <a:lnTo>
                  <a:pt x="71220" y="1838558"/>
                </a:lnTo>
                <a:lnTo>
                  <a:pt x="109783" y="1940773"/>
                </a:lnTo>
                <a:lnTo>
                  <a:pt x="155931" y="2039000"/>
                </a:lnTo>
                <a:lnTo>
                  <a:pt x="209303" y="2132878"/>
                </a:lnTo>
                <a:lnTo>
                  <a:pt x="269541" y="2222048"/>
                </a:lnTo>
                <a:lnTo>
                  <a:pt x="336284" y="2306150"/>
                </a:lnTo>
                <a:lnTo>
                  <a:pt x="409173" y="2384826"/>
                </a:lnTo>
                <a:lnTo>
                  <a:pt x="487849" y="2457715"/>
                </a:lnTo>
                <a:lnTo>
                  <a:pt x="571951" y="2524458"/>
                </a:lnTo>
                <a:lnTo>
                  <a:pt x="661121" y="2584696"/>
                </a:lnTo>
                <a:lnTo>
                  <a:pt x="754999" y="2638068"/>
                </a:lnTo>
                <a:lnTo>
                  <a:pt x="853226" y="2684216"/>
                </a:lnTo>
                <a:lnTo>
                  <a:pt x="955441" y="2722779"/>
                </a:lnTo>
                <a:lnTo>
                  <a:pt x="1061286" y="2753399"/>
                </a:lnTo>
                <a:lnTo>
                  <a:pt x="1170400" y="2775715"/>
                </a:lnTo>
                <a:lnTo>
                  <a:pt x="1282424" y="2789368"/>
                </a:lnTo>
                <a:lnTo>
                  <a:pt x="1397000" y="2794000"/>
                </a:lnTo>
                <a:lnTo>
                  <a:pt x="1511575" y="2789368"/>
                </a:lnTo>
                <a:lnTo>
                  <a:pt x="1623599" y="2775715"/>
                </a:lnTo>
                <a:lnTo>
                  <a:pt x="1732713" y="2753399"/>
                </a:lnTo>
                <a:lnTo>
                  <a:pt x="1838558" y="2722779"/>
                </a:lnTo>
                <a:lnTo>
                  <a:pt x="1940773" y="2684216"/>
                </a:lnTo>
                <a:lnTo>
                  <a:pt x="2039000" y="2638068"/>
                </a:lnTo>
                <a:lnTo>
                  <a:pt x="2132878" y="2584696"/>
                </a:lnTo>
                <a:lnTo>
                  <a:pt x="2222048" y="2524458"/>
                </a:lnTo>
                <a:lnTo>
                  <a:pt x="2306150" y="2457715"/>
                </a:lnTo>
                <a:lnTo>
                  <a:pt x="2384826" y="2384826"/>
                </a:lnTo>
                <a:lnTo>
                  <a:pt x="2457715" y="2306150"/>
                </a:lnTo>
                <a:lnTo>
                  <a:pt x="2524458" y="2222048"/>
                </a:lnTo>
                <a:lnTo>
                  <a:pt x="2584696" y="2132878"/>
                </a:lnTo>
                <a:lnTo>
                  <a:pt x="2638068" y="2039000"/>
                </a:lnTo>
                <a:lnTo>
                  <a:pt x="2684216" y="1940773"/>
                </a:lnTo>
                <a:lnTo>
                  <a:pt x="2722779" y="1838558"/>
                </a:lnTo>
                <a:lnTo>
                  <a:pt x="2753399" y="1732713"/>
                </a:lnTo>
                <a:lnTo>
                  <a:pt x="2775715" y="1623599"/>
                </a:lnTo>
                <a:lnTo>
                  <a:pt x="2789368" y="1511575"/>
                </a:lnTo>
                <a:lnTo>
                  <a:pt x="2794000" y="1397000"/>
                </a:lnTo>
                <a:lnTo>
                  <a:pt x="2789368" y="1282424"/>
                </a:lnTo>
                <a:lnTo>
                  <a:pt x="2775715" y="1170400"/>
                </a:lnTo>
                <a:lnTo>
                  <a:pt x="2753399" y="1061286"/>
                </a:lnTo>
                <a:lnTo>
                  <a:pt x="2722779" y="955441"/>
                </a:lnTo>
                <a:lnTo>
                  <a:pt x="2684216" y="853226"/>
                </a:lnTo>
                <a:lnTo>
                  <a:pt x="2638068" y="754999"/>
                </a:lnTo>
                <a:lnTo>
                  <a:pt x="2584696" y="661121"/>
                </a:lnTo>
                <a:lnTo>
                  <a:pt x="2524458" y="571951"/>
                </a:lnTo>
                <a:lnTo>
                  <a:pt x="2457715" y="487849"/>
                </a:lnTo>
                <a:lnTo>
                  <a:pt x="2384826" y="409173"/>
                </a:lnTo>
                <a:lnTo>
                  <a:pt x="2306150" y="336284"/>
                </a:lnTo>
                <a:lnTo>
                  <a:pt x="2222048" y="269541"/>
                </a:lnTo>
                <a:lnTo>
                  <a:pt x="2132878" y="209303"/>
                </a:lnTo>
                <a:lnTo>
                  <a:pt x="2039000" y="155931"/>
                </a:lnTo>
                <a:lnTo>
                  <a:pt x="1940773" y="109783"/>
                </a:lnTo>
                <a:lnTo>
                  <a:pt x="1838558" y="71220"/>
                </a:lnTo>
                <a:lnTo>
                  <a:pt x="1732713" y="40600"/>
                </a:lnTo>
                <a:lnTo>
                  <a:pt x="1623599" y="18284"/>
                </a:lnTo>
                <a:lnTo>
                  <a:pt x="1511575" y="4631"/>
                </a:lnTo>
                <a:lnTo>
                  <a:pt x="1397000" y="0"/>
                </a:lnTo>
                <a:close/>
              </a:path>
            </a:pathLst>
          </a:custGeom>
          <a:solidFill>
            <a:srgbClr val="DDE5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994400" y="2929712"/>
            <a:ext cx="2539999" cy="169333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092200" y="5283510"/>
            <a:ext cx="2794000" cy="2794000"/>
          </a:xfrm>
          <a:custGeom>
            <a:avLst/>
            <a:gdLst/>
            <a:ahLst/>
            <a:cxnLst/>
            <a:rect l="l" t="t" r="r" b="b"/>
            <a:pathLst>
              <a:path w="2794000" h="2794000">
                <a:moveTo>
                  <a:pt x="1397000" y="0"/>
                </a:moveTo>
                <a:lnTo>
                  <a:pt x="1282424" y="4631"/>
                </a:lnTo>
                <a:lnTo>
                  <a:pt x="1170400" y="18284"/>
                </a:lnTo>
                <a:lnTo>
                  <a:pt x="1061286" y="40600"/>
                </a:lnTo>
                <a:lnTo>
                  <a:pt x="955441" y="71220"/>
                </a:lnTo>
                <a:lnTo>
                  <a:pt x="853226" y="109783"/>
                </a:lnTo>
                <a:lnTo>
                  <a:pt x="754999" y="155931"/>
                </a:lnTo>
                <a:lnTo>
                  <a:pt x="661121" y="209303"/>
                </a:lnTo>
                <a:lnTo>
                  <a:pt x="571951" y="269541"/>
                </a:lnTo>
                <a:lnTo>
                  <a:pt x="487849" y="336284"/>
                </a:lnTo>
                <a:lnTo>
                  <a:pt x="409173" y="409173"/>
                </a:lnTo>
                <a:lnTo>
                  <a:pt x="336284" y="487849"/>
                </a:lnTo>
                <a:lnTo>
                  <a:pt x="269541" y="571951"/>
                </a:lnTo>
                <a:lnTo>
                  <a:pt x="209303" y="661121"/>
                </a:lnTo>
                <a:lnTo>
                  <a:pt x="155931" y="754999"/>
                </a:lnTo>
                <a:lnTo>
                  <a:pt x="109783" y="853226"/>
                </a:lnTo>
                <a:lnTo>
                  <a:pt x="71220" y="955441"/>
                </a:lnTo>
                <a:lnTo>
                  <a:pt x="40600" y="1061286"/>
                </a:lnTo>
                <a:lnTo>
                  <a:pt x="18284" y="1170400"/>
                </a:lnTo>
                <a:lnTo>
                  <a:pt x="4631" y="1282424"/>
                </a:lnTo>
                <a:lnTo>
                  <a:pt x="0" y="1397000"/>
                </a:lnTo>
                <a:lnTo>
                  <a:pt x="4631" y="1511575"/>
                </a:lnTo>
                <a:lnTo>
                  <a:pt x="18284" y="1623599"/>
                </a:lnTo>
                <a:lnTo>
                  <a:pt x="40600" y="1732713"/>
                </a:lnTo>
                <a:lnTo>
                  <a:pt x="71220" y="1838558"/>
                </a:lnTo>
                <a:lnTo>
                  <a:pt x="109783" y="1940773"/>
                </a:lnTo>
                <a:lnTo>
                  <a:pt x="155931" y="2039000"/>
                </a:lnTo>
                <a:lnTo>
                  <a:pt x="209303" y="2132878"/>
                </a:lnTo>
                <a:lnTo>
                  <a:pt x="269541" y="2222048"/>
                </a:lnTo>
                <a:lnTo>
                  <a:pt x="336284" y="2306150"/>
                </a:lnTo>
                <a:lnTo>
                  <a:pt x="409173" y="2384826"/>
                </a:lnTo>
                <a:lnTo>
                  <a:pt x="487849" y="2457715"/>
                </a:lnTo>
                <a:lnTo>
                  <a:pt x="571951" y="2524458"/>
                </a:lnTo>
                <a:lnTo>
                  <a:pt x="661121" y="2584696"/>
                </a:lnTo>
                <a:lnTo>
                  <a:pt x="754999" y="2638068"/>
                </a:lnTo>
                <a:lnTo>
                  <a:pt x="853226" y="2684216"/>
                </a:lnTo>
                <a:lnTo>
                  <a:pt x="955441" y="2722779"/>
                </a:lnTo>
                <a:lnTo>
                  <a:pt x="1061286" y="2753399"/>
                </a:lnTo>
                <a:lnTo>
                  <a:pt x="1170400" y="2775715"/>
                </a:lnTo>
                <a:lnTo>
                  <a:pt x="1282424" y="2789368"/>
                </a:lnTo>
                <a:lnTo>
                  <a:pt x="1397000" y="2794000"/>
                </a:lnTo>
                <a:lnTo>
                  <a:pt x="1511575" y="2789368"/>
                </a:lnTo>
                <a:lnTo>
                  <a:pt x="1623599" y="2775715"/>
                </a:lnTo>
                <a:lnTo>
                  <a:pt x="1732713" y="2753399"/>
                </a:lnTo>
                <a:lnTo>
                  <a:pt x="1838558" y="2722779"/>
                </a:lnTo>
                <a:lnTo>
                  <a:pt x="1940773" y="2684216"/>
                </a:lnTo>
                <a:lnTo>
                  <a:pt x="2039000" y="2638068"/>
                </a:lnTo>
                <a:lnTo>
                  <a:pt x="2132878" y="2584696"/>
                </a:lnTo>
                <a:lnTo>
                  <a:pt x="2222048" y="2524458"/>
                </a:lnTo>
                <a:lnTo>
                  <a:pt x="2306150" y="2457715"/>
                </a:lnTo>
                <a:lnTo>
                  <a:pt x="2384826" y="2384826"/>
                </a:lnTo>
                <a:lnTo>
                  <a:pt x="2457715" y="2306150"/>
                </a:lnTo>
                <a:lnTo>
                  <a:pt x="2524458" y="2222048"/>
                </a:lnTo>
                <a:lnTo>
                  <a:pt x="2584696" y="2132878"/>
                </a:lnTo>
                <a:lnTo>
                  <a:pt x="2638068" y="2039000"/>
                </a:lnTo>
                <a:lnTo>
                  <a:pt x="2684216" y="1940773"/>
                </a:lnTo>
                <a:lnTo>
                  <a:pt x="2722779" y="1838558"/>
                </a:lnTo>
                <a:lnTo>
                  <a:pt x="2753399" y="1732713"/>
                </a:lnTo>
                <a:lnTo>
                  <a:pt x="2775715" y="1623599"/>
                </a:lnTo>
                <a:lnTo>
                  <a:pt x="2789368" y="1511575"/>
                </a:lnTo>
                <a:lnTo>
                  <a:pt x="2794000" y="1397000"/>
                </a:lnTo>
                <a:lnTo>
                  <a:pt x="2789368" y="1282424"/>
                </a:lnTo>
                <a:lnTo>
                  <a:pt x="2775715" y="1170400"/>
                </a:lnTo>
                <a:lnTo>
                  <a:pt x="2753399" y="1061286"/>
                </a:lnTo>
                <a:lnTo>
                  <a:pt x="2722779" y="955441"/>
                </a:lnTo>
                <a:lnTo>
                  <a:pt x="2684216" y="853226"/>
                </a:lnTo>
                <a:lnTo>
                  <a:pt x="2638068" y="754999"/>
                </a:lnTo>
                <a:lnTo>
                  <a:pt x="2584696" y="661121"/>
                </a:lnTo>
                <a:lnTo>
                  <a:pt x="2524458" y="571951"/>
                </a:lnTo>
                <a:lnTo>
                  <a:pt x="2457715" y="487849"/>
                </a:lnTo>
                <a:lnTo>
                  <a:pt x="2384826" y="409173"/>
                </a:lnTo>
                <a:lnTo>
                  <a:pt x="2306150" y="336284"/>
                </a:lnTo>
                <a:lnTo>
                  <a:pt x="2222048" y="269541"/>
                </a:lnTo>
                <a:lnTo>
                  <a:pt x="2132878" y="209303"/>
                </a:lnTo>
                <a:lnTo>
                  <a:pt x="2039000" y="155931"/>
                </a:lnTo>
                <a:lnTo>
                  <a:pt x="1940773" y="109783"/>
                </a:lnTo>
                <a:lnTo>
                  <a:pt x="1838558" y="71220"/>
                </a:lnTo>
                <a:lnTo>
                  <a:pt x="1732713" y="40600"/>
                </a:lnTo>
                <a:lnTo>
                  <a:pt x="1623599" y="18284"/>
                </a:lnTo>
                <a:lnTo>
                  <a:pt x="1511575" y="4631"/>
                </a:lnTo>
                <a:lnTo>
                  <a:pt x="1397000" y="0"/>
                </a:lnTo>
                <a:close/>
              </a:path>
            </a:pathLst>
          </a:custGeom>
          <a:solidFill>
            <a:srgbClr val="DDE5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187450" y="5678797"/>
            <a:ext cx="2603499" cy="195262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867400" y="2455583"/>
            <a:ext cx="2794000" cy="2794000"/>
          </a:xfrm>
          <a:custGeom>
            <a:avLst/>
            <a:gdLst/>
            <a:ahLst/>
            <a:cxnLst/>
            <a:rect l="l" t="t" r="r" b="b"/>
            <a:pathLst>
              <a:path w="2794000" h="2794000">
                <a:moveTo>
                  <a:pt x="1397000" y="0"/>
                </a:moveTo>
                <a:lnTo>
                  <a:pt x="1282424" y="4631"/>
                </a:lnTo>
                <a:lnTo>
                  <a:pt x="1170400" y="18284"/>
                </a:lnTo>
                <a:lnTo>
                  <a:pt x="1061286" y="40600"/>
                </a:lnTo>
                <a:lnTo>
                  <a:pt x="955441" y="71220"/>
                </a:lnTo>
                <a:lnTo>
                  <a:pt x="853226" y="109783"/>
                </a:lnTo>
                <a:lnTo>
                  <a:pt x="754999" y="155931"/>
                </a:lnTo>
                <a:lnTo>
                  <a:pt x="661121" y="209303"/>
                </a:lnTo>
                <a:lnTo>
                  <a:pt x="571951" y="269541"/>
                </a:lnTo>
                <a:lnTo>
                  <a:pt x="487849" y="336284"/>
                </a:lnTo>
                <a:lnTo>
                  <a:pt x="409173" y="409173"/>
                </a:lnTo>
                <a:lnTo>
                  <a:pt x="336284" y="487849"/>
                </a:lnTo>
                <a:lnTo>
                  <a:pt x="269541" y="571951"/>
                </a:lnTo>
                <a:lnTo>
                  <a:pt x="209303" y="661121"/>
                </a:lnTo>
                <a:lnTo>
                  <a:pt x="155931" y="754999"/>
                </a:lnTo>
                <a:lnTo>
                  <a:pt x="109783" y="853226"/>
                </a:lnTo>
                <a:lnTo>
                  <a:pt x="71220" y="955441"/>
                </a:lnTo>
                <a:lnTo>
                  <a:pt x="40600" y="1061286"/>
                </a:lnTo>
                <a:lnTo>
                  <a:pt x="18284" y="1170400"/>
                </a:lnTo>
                <a:lnTo>
                  <a:pt x="4631" y="1282424"/>
                </a:lnTo>
                <a:lnTo>
                  <a:pt x="0" y="1397000"/>
                </a:lnTo>
                <a:lnTo>
                  <a:pt x="4631" y="1511575"/>
                </a:lnTo>
                <a:lnTo>
                  <a:pt x="18284" y="1623599"/>
                </a:lnTo>
                <a:lnTo>
                  <a:pt x="40600" y="1732713"/>
                </a:lnTo>
                <a:lnTo>
                  <a:pt x="71220" y="1838558"/>
                </a:lnTo>
                <a:lnTo>
                  <a:pt x="109783" y="1940773"/>
                </a:lnTo>
                <a:lnTo>
                  <a:pt x="155931" y="2039000"/>
                </a:lnTo>
                <a:lnTo>
                  <a:pt x="209303" y="2132878"/>
                </a:lnTo>
                <a:lnTo>
                  <a:pt x="269541" y="2222048"/>
                </a:lnTo>
                <a:lnTo>
                  <a:pt x="336284" y="2306150"/>
                </a:lnTo>
                <a:lnTo>
                  <a:pt x="409173" y="2384826"/>
                </a:lnTo>
                <a:lnTo>
                  <a:pt x="487849" y="2457715"/>
                </a:lnTo>
                <a:lnTo>
                  <a:pt x="571951" y="2524458"/>
                </a:lnTo>
                <a:lnTo>
                  <a:pt x="661121" y="2584696"/>
                </a:lnTo>
                <a:lnTo>
                  <a:pt x="754999" y="2638068"/>
                </a:lnTo>
                <a:lnTo>
                  <a:pt x="853226" y="2684216"/>
                </a:lnTo>
                <a:lnTo>
                  <a:pt x="955441" y="2722779"/>
                </a:lnTo>
                <a:lnTo>
                  <a:pt x="1061286" y="2753399"/>
                </a:lnTo>
                <a:lnTo>
                  <a:pt x="1170400" y="2775715"/>
                </a:lnTo>
                <a:lnTo>
                  <a:pt x="1282424" y="2789368"/>
                </a:lnTo>
                <a:lnTo>
                  <a:pt x="1397000" y="2794000"/>
                </a:lnTo>
                <a:lnTo>
                  <a:pt x="1511575" y="2789368"/>
                </a:lnTo>
                <a:lnTo>
                  <a:pt x="1623599" y="2775715"/>
                </a:lnTo>
                <a:lnTo>
                  <a:pt x="1732713" y="2753399"/>
                </a:lnTo>
                <a:lnTo>
                  <a:pt x="1838558" y="2722779"/>
                </a:lnTo>
                <a:lnTo>
                  <a:pt x="1940773" y="2684216"/>
                </a:lnTo>
                <a:lnTo>
                  <a:pt x="2039000" y="2638068"/>
                </a:lnTo>
                <a:lnTo>
                  <a:pt x="2132878" y="2584696"/>
                </a:lnTo>
                <a:lnTo>
                  <a:pt x="2222048" y="2524458"/>
                </a:lnTo>
                <a:lnTo>
                  <a:pt x="2306150" y="2457715"/>
                </a:lnTo>
                <a:lnTo>
                  <a:pt x="2384826" y="2384826"/>
                </a:lnTo>
                <a:lnTo>
                  <a:pt x="2457715" y="2306150"/>
                </a:lnTo>
                <a:lnTo>
                  <a:pt x="2524458" y="2222048"/>
                </a:lnTo>
                <a:lnTo>
                  <a:pt x="2584696" y="2132878"/>
                </a:lnTo>
                <a:lnTo>
                  <a:pt x="2638068" y="2039000"/>
                </a:lnTo>
                <a:lnTo>
                  <a:pt x="2684216" y="1940773"/>
                </a:lnTo>
                <a:lnTo>
                  <a:pt x="2722779" y="1838558"/>
                </a:lnTo>
                <a:lnTo>
                  <a:pt x="2753399" y="1732713"/>
                </a:lnTo>
                <a:lnTo>
                  <a:pt x="2775715" y="1623599"/>
                </a:lnTo>
                <a:lnTo>
                  <a:pt x="2789368" y="1511575"/>
                </a:lnTo>
                <a:lnTo>
                  <a:pt x="2794000" y="1397000"/>
                </a:lnTo>
                <a:lnTo>
                  <a:pt x="2789368" y="1282424"/>
                </a:lnTo>
                <a:lnTo>
                  <a:pt x="2775715" y="1170400"/>
                </a:lnTo>
                <a:lnTo>
                  <a:pt x="2753399" y="1061286"/>
                </a:lnTo>
                <a:lnTo>
                  <a:pt x="2722779" y="955441"/>
                </a:lnTo>
                <a:lnTo>
                  <a:pt x="2684216" y="853226"/>
                </a:lnTo>
                <a:lnTo>
                  <a:pt x="2638068" y="754999"/>
                </a:lnTo>
                <a:lnTo>
                  <a:pt x="2584696" y="661121"/>
                </a:lnTo>
                <a:lnTo>
                  <a:pt x="2524458" y="571951"/>
                </a:lnTo>
                <a:lnTo>
                  <a:pt x="2457715" y="487849"/>
                </a:lnTo>
                <a:lnTo>
                  <a:pt x="2384826" y="409173"/>
                </a:lnTo>
                <a:lnTo>
                  <a:pt x="2306150" y="336284"/>
                </a:lnTo>
                <a:lnTo>
                  <a:pt x="2222048" y="269541"/>
                </a:lnTo>
                <a:lnTo>
                  <a:pt x="2132878" y="209303"/>
                </a:lnTo>
                <a:lnTo>
                  <a:pt x="2039000" y="155931"/>
                </a:lnTo>
                <a:lnTo>
                  <a:pt x="1940773" y="109783"/>
                </a:lnTo>
                <a:lnTo>
                  <a:pt x="1838558" y="71220"/>
                </a:lnTo>
                <a:lnTo>
                  <a:pt x="1732713" y="40600"/>
                </a:lnTo>
                <a:lnTo>
                  <a:pt x="1623599" y="18284"/>
                </a:lnTo>
                <a:lnTo>
                  <a:pt x="1511575" y="4631"/>
                </a:lnTo>
                <a:lnTo>
                  <a:pt x="1397000" y="0"/>
                </a:lnTo>
                <a:close/>
              </a:path>
            </a:pathLst>
          </a:custGeom>
          <a:solidFill>
            <a:srgbClr val="DDE5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235700" y="3090583"/>
            <a:ext cx="2057399" cy="137159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092200" y="5283510"/>
            <a:ext cx="2794000" cy="2794000"/>
          </a:xfrm>
          <a:custGeom>
            <a:avLst/>
            <a:gdLst/>
            <a:ahLst/>
            <a:cxnLst/>
            <a:rect l="l" t="t" r="r" b="b"/>
            <a:pathLst>
              <a:path w="2794000" h="2794000">
                <a:moveTo>
                  <a:pt x="1397000" y="0"/>
                </a:moveTo>
                <a:lnTo>
                  <a:pt x="1282424" y="4631"/>
                </a:lnTo>
                <a:lnTo>
                  <a:pt x="1170400" y="18284"/>
                </a:lnTo>
                <a:lnTo>
                  <a:pt x="1061286" y="40600"/>
                </a:lnTo>
                <a:lnTo>
                  <a:pt x="955441" y="71220"/>
                </a:lnTo>
                <a:lnTo>
                  <a:pt x="853226" y="109783"/>
                </a:lnTo>
                <a:lnTo>
                  <a:pt x="754999" y="155931"/>
                </a:lnTo>
                <a:lnTo>
                  <a:pt x="661121" y="209303"/>
                </a:lnTo>
                <a:lnTo>
                  <a:pt x="571951" y="269541"/>
                </a:lnTo>
                <a:lnTo>
                  <a:pt x="487849" y="336284"/>
                </a:lnTo>
                <a:lnTo>
                  <a:pt x="409173" y="409173"/>
                </a:lnTo>
                <a:lnTo>
                  <a:pt x="336284" y="487849"/>
                </a:lnTo>
                <a:lnTo>
                  <a:pt x="269541" y="571951"/>
                </a:lnTo>
                <a:lnTo>
                  <a:pt x="209303" y="661121"/>
                </a:lnTo>
                <a:lnTo>
                  <a:pt x="155931" y="754999"/>
                </a:lnTo>
                <a:lnTo>
                  <a:pt x="109783" y="853226"/>
                </a:lnTo>
                <a:lnTo>
                  <a:pt x="71220" y="955441"/>
                </a:lnTo>
                <a:lnTo>
                  <a:pt x="40600" y="1061286"/>
                </a:lnTo>
                <a:lnTo>
                  <a:pt x="18284" y="1170400"/>
                </a:lnTo>
                <a:lnTo>
                  <a:pt x="4631" y="1282424"/>
                </a:lnTo>
                <a:lnTo>
                  <a:pt x="0" y="1397000"/>
                </a:lnTo>
                <a:lnTo>
                  <a:pt x="4631" y="1511575"/>
                </a:lnTo>
                <a:lnTo>
                  <a:pt x="18284" y="1623599"/>
                </a:lnTo>
                <a:lnTo>
                  <a:pt x="40600" y="1732713"/>
                </a:lnTo>
                <a:lnTo>
                  <a:pt x="71220" y="1838558"/>
                </a:lnTo>
                <a:lnTo>
                  <a:pt x="109783" y="1940773"/>
                </a:lnTo>
                <a:lnTo>
                  <a:pt x="155931" y="2039000"/>
                </a:lnTo>
                <a:lnTo>
                  <a:pt x="209303" y="2132878"/>
                </a:lnTo>
                <a:lnTo>
                  <a:pt x="269541" y="2222048"/>
                </a:lnTo>
                <a:lnTo>
                  <a:pt x="336284" y="2306150"/>
                </a:lnTo>
                <a:lnTo>
                  <a:pt x="409173" y="2384826"/>
                </a:lnTo>
                <a:lnTo>
                  <a:pt x="487849" y="2457715"/>
                </a:lnTo>
                <a:lnTo>
                  <a:pt x="571951" y="2524458"/>
                </a:lnTo>
                <a:lnTo>
                  <a:pt x="661121" y="2584696"/>
                </a:lnTo>
                <a:lnTo>
                  <a:pt x="754999" y="2638068"/>
                </a:lnTo>
                <a:lnTo>
                  <a:pt x="853226" y="2684216"/>
                </a:lnTo>
                <a:lnTo>
                  <a:pt x="955441" y="2722779"/>
                </a:lnTo>
                <a:lnTo>
                  <a:pt x="1061286" y="2753399"/>
                </a:lnTo>
                <a:lnTo>
                  <a:pt x="1170400" y="2775715"/>
                </a:lnTo>
                <a:lnTo>
                  <a:pt x="1282424" y="2789368"/>
                </a:lnTo>
                <a:lnTo>
                  <a:pt x="1397000" y="2794000"/>
                </a:lnTo>
                <a:lnTo>
                  <a:pt x="1511575" y="2789368"/>
                </a:lnTo>
                <a:lnTo>
                  <a:pt x="1623599" y="2775715"/>
                </a:lnTo>
                <a:lnTo>
                  <a:pt x="1732713" y="2753399"/>
                </a:lnTo>
                <a:lnTo>
                  <a:pt x="1838558" y="2722779"/>
                </a:lnTo>
                <a:lnTo>
                  <a:pt x="1940773" y="2684216"/>
                </a:lnTo>
                <a:lnTo>
                  <a:pt x="2039000" y="2638068"/>
                </a:lnTo>
                <a:lnTo>
                  <a:pt x="2132878" y="2584696"/>
                </a:lnTo>
                <a:lnTo>
                  <a:pt x="2222048" y="2524458"/>
                </a:lnTo>
                <a:lnTo>
                  <a:pt x="2306150" y="2457715"/>
                </a:lnTo>
                <a:lnTo>
                  <a:pt x="2384826" y="2384826"/>
                </a:lnTo>
                <a:lnTo>
                  <a:pt x="2457715" y="2306150"/>
                </a:lnTo>
                <a:lnTo>
                  <a:pt x="2524458" y="2222048"/>
                </a:lnTo>
                <a:lnTo>
                  <a:pt x="2584696" y="2132878"/>
                </a:lnTo>
                <a:lnTo>
                  <a:pt x="2638068" y="2039000"/>
                </a:lnTo>
                <a:lnTo>
                  <a:pt x="2684216" y="1940773"/>
                </a:lnTo>
                <a:lnTo>
                  <a:pt x="2722779" y="1838558"/>
                </a:lnTo>
                <a:lnTo>
                  <a:pt x="2753399" y="1732713"/>
                </a:lnTo>
                <a:lnTo>
                  <a:pt x="2775715" y="1623599"/>
                </a:lnTo>
                <a:lnTo>
                  <a:pt x="2789368" y="1511575"/>
                </a:lnTo>
                <a:lnTo>
                  <a:pt x="2794000" y="1397000"/>
                </a:lnTo>
                <a:lnTo>
                  <a:pt x="2789368" y="1282424"/>
                </a:lnTo>
                <a:lnTo>
                  <a:pt x="2775715" y="1170400"/>
                </a:lnTo>
                <a:lnTo>
                  <a:pt x="2753399" y="1061286"/>
                </a:lnTo>
                <a:lnTo>
                  <a:pt x="2722779" y="955441"/>
                </a:lnTo>
                <a:lnTo>
                  <a:pt x="2684216" y="853226"/>
                </a:lnTo>
                <a:lnTo>
                  <a:pt x="2638068" y="754999"/>
                </a:lnTo>
                <a:lnTo>
                  <a:pt x="2584696" y="661121"/>
                </a:lnTo>
                <a:lnTo>
                  <a:pt x="2524458" y="571951"/>
                </a:lnTo>
                <a:lnTo>
                  <a:pt x="2457715" y="487849"/>
                </a:lnTo>
                <a:lnTo>
                  <a:pt x="2384826" y="409173"/>
                </a:lnTo>
                <a:lnTo>
                  <a:pt x="2306150" y="336284"/>
                </a:lnTo>
                <a:lnTo>
                  <a:pt x="2222048" y="269541"/>
                </a:lnTo>
                <a:lnTo>
                  <a:pt x="2132878" y="209303"/>
                </a:lnTo>
                <a:lnTo>
                  <a:pt x="2039000" y="155931"/>
                </a:lnTo>
                <a:lnTo>
                  <a:pt x="1940773" y="109783"/>
                </a:lnTo>
                <a:lnTo>
                  <a:pt x="1838558" y="71220"/>
                </a:lnTo>
                <a:lnTo>
                  <a:pt x="1732713" y="40600"/>
                </a:lnTo>
                <a:lnTo>
                  <a:pt x="1623599" y="18284"/>
                </a:lnTo>
                <a:lnTo>
                  <a:pt x="1511575" y="4631"/>
                </a:lnTo>
                <a:lnTo>
                  <a:pt x="1397000" y="0"/>
                </a:lnTo>
                <a:close/>
              </a:path>
            </a:pathLst>
          </a:custGeom>
          <a:solidFill>
            <a:srgbClr val="DDE5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460500" y="5918510"/>
            <a:ext cx="2057399" cy="154304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838700" y="10244455"/>
            <a:ext cx="4914900" cy="1909445"/>
          </a:xfrm>
          <a:custGeom>
            <a:avLst/>
            <a:gdLst/>
            <a:ahLst/>
            <a:cxnLst/>
            <a:rect l="l" t="t" r="r" b="b"/>
            <a:pathLst>
              <a:path w="4914900" h="1909445">
                <a:moveTo>
                  <a:pt x="4914900" y="0"/>
                </a:moveTo>
                <a:lnTo>
                  <a:pt x="50800" y="0"/>
                </a:lnTo>
                <a:lnTo>
                  <a:pt x="28341" y="280"/>
                </a:lnTo>
                <a:lnTo>
                  <a:pt x="79" y="35079"/>
                </a:lnTo>
                <a:lnTo>
                  <a:pt x="0" y="1858645"/>
                </a:lnTo>
                <a:lnTo>
                  <a:pt x="280" y="1881103"/>
                </a:lnTo>
                <a:lnTo>
                  <a:pt x="35079" y="1909365"/>
                </a:lnTo>
                <a:lnTo>
                  <a:pt x="4914900" y="1909445"/>
                </a:lnTo>
                <a:lnTo>
                  <a:pt x="4914900" y="0"/>
                </a:lnTo>
                <a:close/>
              </a:path>
            </a:pathLst>
          </a:custGeom>
          <a:solidFill>
            <a:srgbClr val="303C4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5029200" y="10537366"/>
            <a:ext cx="4443730" cy="1423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3800"/>
              </a:lnSpc>
            </a:pPr>
            <a:r>
              <a:rPr sz="3400" b="1" spc="10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3400" b="1" dirty="0">
                <a:solidFill>
                  <a:srgbClr val="FFFFFF"/>
                </a:solidFill>
                <a:latin typeface="Calibri"/>
                <a:cs typeface="Calibri"/>
              </a:rPr>
              <a:t>h</a:t>
            </a:r>
            <a:r>
              <a:rPr sz="3400" b="1" spc="2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3400" b="1" spc="4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3400" b="1" spc="-85" dirty="0">
                <a:solidFill>
                  <a:srgbClr val="FFFFFF"/>
                </a:solidFill>
                <a:latin typeface="Calibri"/>
                <a:cs typeface="Calibri"/>
              </a:rPr>
              <a:t>’</a:t>
            </a:r>
            <a:r>
              <a:rPr sz="3400" b="1" spc="105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3400" b="1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400" b="1" spc="-50" dirty="0">
                <a:solidFill>
                  <a:srgbClr val="FFFFFF"/>
                </a:solidFill>
                <a:latin typeface="Calibri"/>
                <a:cs typeface="Calibri"/>
              </a:rPr>
              <a:t>w</a:t>
            </a:r>
            <a:r>
              <a:rPr sz="3400" b="1" spc="-35" dirty="0">
                <a:solidFill>
                  <a:srgbClr val="FFFFFF"/>
                </a:solidFill>
                <a:latin typeface="Calibri"/>
                <a:cs typeface="Calibri"/>
              </a:rPr>
              <a:t>h</a:t>
            </a:r>
            <a:r>
              <a:rPr sz="3400" b="1" spc="60" dirty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sz="3400" b="1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400" b="1" spc="-85" dirty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3400" b="1" spc="35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3400" b="1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3400" b="1" spc="70" dirty="0">
                <a:solidFill>
                  <a:srgbClr val="FFFFFF"/>
                </a:solidFill>
                <a:latin typeface="Calibri"/>
                <a:cs typeface="Calibri"/>
              </a:rPr>
              <a:t>b</a:t>
            </a:r>
            <a:r>
              <a:rPr sz="3400" b="1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3400" b="1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400" b="1" spc="185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3400" b="1" spc="-5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3400" b="1" spc="-40" dirty="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sz="3400" b="1" dirty="0">
                <a:solidFill>
                  <a:srgbClr val="FFFFFF"/>
                </a:solidFill>
                <a:latin typeface="Calibri"/>
                <a:cs typeface="Calibri"/>
              </a:rPr>
              <a:t>e </a:t>
            </a:r>
            <a:r>
              <a:rPr sz="3400" b="1" spc="-15" dirty="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sz="3400" b="1" spc="4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3400" b="1" spc="45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3400" b="1" spc="-5" dirty="0">
                <a:solidFill>
                  <a:srgbClr val="FFFFFF"/>
                </a:solidFill>
                <a:latin typeface="Calibri"/>
                <a:cs typeface="Calibri"/>
              </a:rPr>
              <a:t>il</a:t>
            </a:r>
            <a:r>
              <a:rPr sz="3400" b="1" spc="95" dirty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sz="3400" b="1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400" b="1" spc="55" dirty="0">
                <a:solidFill>
                  <a:srgbClr val="FFFFFF"/>
                </a:solidFill>
                <a:latin typeface="Calibri"/>
                <a:cs typeface="Calibri"/>
              </a:rPr>
              <a:t>H</a:t>
            </a:r>
            <a:r>
              <a:rPr sz="3400" b="1" spc="-2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3400" b="1" spc="5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3400" b="1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3400" b="1" spc="1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3400" b="1" spc="25" dirty="0">
                <a:solidFill>
                  <a:srgbClr val="FFFFFF"/>
                </a:solidFill>
                <a:latin typeface="Calibri"/>
                <a:cs typeface="Calibri"/>
              </a:rPr>
              <a:t>ag</a:t>
            </a:r>
            <a:r>
              <a:rPr sz="3400" b="1" spc="8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3400" b="1" spc="-75" dirty="0">
                <a:solidFill>
                  <a:srgbClr val="FFFFFF"/>
                </a:solidFill>
                <a:latin typeface="Calibri"/>
                <a:cs typeface="Calibri"/>
              </a:rPr>
              <a:t> D</a:t>
            </a:r>
            <a:r>
              <a:rPr sz="3400" b="1" spc="15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3400" b="1" spc="30" dirty="0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sz="3400" b="1" spc="10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3400" b="1" spc="80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3400" b="1" spc="5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3400" b="1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3400" b="1" spc="7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3400" b="1" spc="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400" b="1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3400" b="1" spc="-2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3400" b="1" spc="-15" dirty="0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sz="3400" b="1" spc="-2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3400" b="1" spc="35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3400" b="1" spc="15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3400" b="1" spc="30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3400" b="1" spc="-1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3400" b="1" spc="-5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2800" spc="710" dirty="0">
                <a:solidFill>
                  <a:srgbClr val="FFFFFF"/>
                </a:solidFill>
                <a:latin typeface="Calibri"/>
                <a:cs typeface="Calibri"/>
              </a:rPr>
              <a:t>…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1912600"/>
            <a:ext cx="9753600" cy="1092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187680" y="2550709"/>
            <a:ext cx="3513454" cy="8775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04265">
              <a:lnSpc>
                <a:spcPts val="3080"/>
              </a:lnSpc>
            </a:pPr>
            <a:r>
              <a:rPr sz="2800" spc="45" dirty="0">
                <a:solidFill>
                  <a:srgbClr val="5A6368"/>
                </a:solidFill>
                <a:latin typeface="Calibri"/>
                <a:cs typeface="Calibri"/>
              </a:rPr>
              <a:t>C</a:t>
            </a:r>
            <a:r>
              <a:rPr sz="2800" dirty="0">
                <a:solidFill>
                  <a:srgbClr val="5A6368"/>
                </a:solidFill>
                <a:latin typeface="Calibri"/>
                <a:cs typeface="Calibri"/>
              </a:rPr>
              <a:t>a</a:t>
            </a:r>
            <a:r>
              <a:rPr sz="2800" spc="70" dirty="0">
                <a:solidFill>
                  <a:srgbClr val="5A6368"/>
                </a:solidFill>
                <a:latin typeface="Calibri"/>
                <a:cs typeface="Calibri"/>
              </a:rPr>
              <a:t>n</a:t>
            </a:r>
            <a:r>
              <a:rPr sz="2800" spc="-125" dirty="0">
                <a:solidFill>
                  <a:srgbClr val="5A6368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5A6368"/>
                </a:solidFill>
                <a:latin typeface="Calibri"/>
                <a:cs typeface="Calibri"/>
              </a:rPr>
              <a:t>p</a:t>
            </a:r>
            <a:r>
              <a:rPr sz="2800" spc="-15" dirty="0">
                <a:solidFill>
                  <a:srgbClr val="5A6368"/>
                </a:solidFill>
                <a:latin typeface="Calibri"/>
                <a:cs typeface="Calibri"/>
              </a:rPr>
              <a:t>a</a:t>
            </a:r>
            <a:r>
              <a:rPr sz="2800" spc="35" dirty="0">
                <a:solidFill>
                  <a:srgbClr val="5A6368"/>
                </a:solidFill>
                <a:latin typeface="Calibri"/>
                <a:cs typeface="Calibri"/>
              </a:rPr>
              <a:t>y</a:t>
            </a:r>
            <a:r>
              <a:rPr sz="2800" spc="-125" dirty="0">
                <a:solidFill>
                  <a:srgbClr val="5A6368"/>
                </a:solidFill>
                <a:latin typeface="Calibri"/>
                <a:cs typeface="Calibri"/>
              </a:rPr>
              <a:t> </a:t>
            </a:r>
            <a:r>
              <a:rPr sz="2800" spc="30" dirty="0">
                <a:solidFill>
                  <a:srgbClr val="5A6368"/>
                </a:solidFill>
                <a:latin typeface="Calibri"/>
                <a:cs typeface="Calibri"/>
              </a:rPr>
              <a:t>b</a:t>
            </a:r>
            <a:r>
              <a:rPr sz="2800" spc="-60" dirty="0">
                <a:solidFill>
                  <a:srgbClr val="5A6368"/>
                </a:solidFill>
                <a:latin typeface="Calibri"/>
                <a:cs typeface="Calibri"/>
              </a:rPr>
              <a:t>e</a:t>
            </a:r>
            <a:r>
              <a:rPr sz="2800" dirty="0">
                <a:solidFill>
                  <a:srgbClr val="5A6368"/>
                </a:solidFill>
                <a:latin typeface="Calibri"/>
                <a:cs typeface="Calibri"/>
              </a:rPr>
              <a:t>n</a:t>
            </a:r>
            <a:r>
              <a:rPr sz="2800" spc="-70" dirty="0">
                <a:solidFill>
                  <a:srgbClr val="5A6368"/>
                </a:solidFill>
                <a:latin typeface="Calibri"/>
                <a:cs typeface="Calibri"/>
              </a:rPr>
              <a:t>e</a:t>
            </a:r>
            <a:r>
              <a:rPr sz="2800" spc="-35" dirty="0">
                <a:solidFill>
                  <a:srgbClr val="5A6368"/>
                </a:solidFill>
                <a:latin typeface="Calibri"/>
                <a:cs typeface="Calibri"/>
              </a:rPr>
              <a:t>f</a:t>
            </a:r>
            <a:r>
              <a:rPr sz="2800" spc="-50" dirty="0">
                <a:solidFill>
                  <a:srgbClr val="5A6368"/>
                </a:solidFill>
                <a:latin typeface="Calibri"/>
                <a:cs typeface="Calibri"/>
              </a:rPr>
              <a:t>i</a:t>
            </a:r>
            <a:r>
              <a:rPr sz="2800" spc="40" dirty="0">
                <a:solidFill>
                  <a:srgbClr val="5A6368"/>
                </a:solidFill>
                <a:latin typeface="Calibri"/>
                <a:cs typeface="Calibri"/>
              </a:rPr>
              <a:t>t</a:t>
            </a:r>
            <a:r>
              <a:rPr sz="2800" spc="75" dirty="0">
                <a:solidFill>
                  <a:srgbClr val="5A6368"/>
                </a:solidFill>
                <a:latin typeface="Calibri"/>
                <a:cs typeface="Calibri"/>
              </a:rPr>
              <a:t>s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ts val="4040"/>
              </a:lnSpc>
            </a:pPr>
            <a:r>
              <a:rPr sz="3600" b="1" spc="-150" dirty="0">
                <a:solidFill>
                  <a:srgbClr val="303C42"/>
                </a:solidFill>
                <a:latin typeface="Trebuchet MS"/>
                <a:cs typeface="Trebuchet MS"/>
              </a:rPr>
              <a:t>D</a:t>
            </a:r>
            <a:r>
              <a:rPr sz="3600" b="1" spc="-105" dirty="0">
                <a:solidFill>
                  <a:srgbClr val="303C42"/>
                </a:solidFill>
                <a:latin typeface="Trebuchet MS"/>
                <a:cs typeface="Trebuchet MS"/>
              </a:rPr>
              <a:t>IR</a:t>
            </a:r>
            <a:r>
              <a:rPr sz="3600" b="1" spc="-145" dirty="0">
                <a:solidFill>
                  <a:srgbClr val="303C42"/>
                </a:solidFill>
                <a:latin typeface="Trebuchet MS"/>
                <a:cs typeface="Trebuchet MS"/>
              </a:rPr>
              <a:t>E</a:t>
            </a:r>
            <a:r>
              <a:rPr sz="3600" b="1" spc="-170" dirty="0">
                <a:solidFill>
                  <a:srgbClr val="303C42"/>
                </a:solidFill>
                <a:latin typeface="Trebuchet MS"/>
                <a:cs typeface="Trebuchet MS"/>
              </a:rPr>
              <a:t>C</a:t>
            </a:r>
            <a:r>
              <a:rPr sz="3600" b="1" spc="-345" dirty="0">
                <a:solidFill>
                  <a:srgbClr val="303C42"/>
                </a:solidFill>
                <a:latin typeface="Trebuchet MS"/>
                <a:cs typeface="Trebuchet MS"/>
              </a:rPr>
              <a:t>T</a:t>
            </a:r>
            <a:r>
              <a:rPr sz="3600" b="1" spc="-495" dirty="0">
                <a:solidFill>
                  <a:srgbClr val="303C42"/>
                </a:solidFill>
                <a:latin typeface="Trebuchet MS"/>
                <a:cs typeface="Trebuchet MS"/>
              </a:rPr>
              <a:t>L</a:t>
            </a:r>
            <a:r>
              <a:rPr sz="3600" b="1" spc="-335" dirty="0">
                <a:solidFill>
                  <a:srgbClr val="303C42"/>
                </a:solidFill>
                <a:latin typeface="Trebuchet MS"/>
                <a:cs typeface="Trebuchet MS"/>
              </a:rPr>
              <a:t>Y</a:t>
            </a:r>
            <a:r>
              <a:rPr sz="3600" b="1" spc="-480" dirty="0">
                <a:solidFill>
                  <a:srgbClr val="303C42"/>
                </a:solidFill>
                <a:latin typeface="Trebuchet MS"/>
                <a:cs typeface="Trebuchet MS"/>
              </a:rPr>
              <a:t> </a:t>
            </a:r>
            <a:r>
              <a:rPr sz="3600" b="1" spc="-365" dirty="0">
                <a:solidFill>
                  <a:srgbClr val="303C42"/>
                </a:solidFill>
                <a:latin typeface="Trebuchet MS"/>
                <a:cs typeface="Trebuchet MS"/>
              </a:rPr>
              <a:t>T</a:t>
            </a:r>
            <a:r>
              <a:rPr sz="3600" b="1" spc="-80" dirty="0">
                <a:solidFill>
                  <a:srgbClr val="303C42"/>
                </a:solidFill>
                <a:latin typeface="Trebuchet MS"/>
                <a:cs typeface="Trebuchet MS"/>
              </a:rPr>
              <a:t>O</a:t>
            </a:r>
            <a:r>
              <a:rPr sz="3600" b="1" spc="-480" dirty="0">
                <a:solidFill>
                  <a:srgbClr val="303C42"/>
                </a:solidFill>
                <a:latin typeface="Trebuchet MS"/>
                <a:cs typeface="Trebuchet MS"/>
              </a:rPr>
              <a:t> </a:t>
            </a:r>
            <a:r>
              <a:rPr sz="3600" b="1" spc="-515" dirty="0">
                <a:solidFill>
                  <a:srgbClr val="303C42"/>
                </a:solidFill>
                <a:latin typeface="Trebuchet MS"/>
                <a:cs typeface="Trebuchet MS"/>
              </a:rPr>
              <a:t>Y</a:t>
            </a:r>
            <a:r>
              <a:rPr sz="3600" b="1" spc="-190" dirty="0">
                <a:solidFill>
                  <a:srgbClr val="303C42"/>
                </a:solidFill>
                <a:latin typeface="Trebuchet MS"/>
                <a:cs typeface="Trebuchet MS"/>
              </a:rPr>
              <a:t>O</a:t>
            </a:r>
            <a:r>
              <a:rPr sz="3600" b="1" spc="-245" dirty="0">
                <a:solidFill>
                  <a:srgbClr val="303C42"/>
                </a:solidFill>
                <a:latin typeface="Trebuchet MS"/>
                <a:cs typeface="Trebuchet MS"/>
              </a:rPr>
              <a:t>U</a:t>
            </a:r>
            <a:r>
              <a:rPr sz="3600" b="1" spc="-110" dirty="0">
                <a:solidFill>
                  <a:srgbClr val="303C42"/>
                </a:solidFill>
                <a:latin typeface="Trebuchet MS"/>
                <a:cs typeface="Trebuchet MS"/>
              </a:rPr>
              <a:t>!</a:t>
            </a:r>
            <a:endParaRPr sz="360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177212" y="9492566"/>
            <a:ext cx="4747895" cy="18091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marR="187325" indent="-228600">
              <a:lnSpc>
                <a:spcPct val="87900"/>
              </a:lnSpc>
              <a:buClr>
                <a:srgbClr val="5A6368"/>
              </a:buClr>
              <a:buFont typeface="Calibri"/>
              <a:buChar char="•"/>
              <a:tabLst>
                <a:tab pos="241935" algn="l"/>
              </a:tabLst>
            </a:pPr>
            <a:r>
              <a:rPr sz="2800" spc="90" dirty="0">
                <a:solidFill>
                  <a:srgbClr val="5A6368"/>
                </a:solidFill>
                <a:latin typeface="Calibri"/>
                <a:cs typeface="Calibri"/>
              </a:rPr>
              <a:t>P</a:t>
            </a:r>
            <a:r>
              <a:rPr sz="2800" spc="15" dirty="0">
                <a:solidFill>
                  <a:srgbClr val="5A6368"/>
                </a:solidFill>
                <a:latin typeface="Calibri"/>
                <a:cs typeface="Calibri"/>
              </a:rPr>
              <a:t>ay</a:t>
            </a:r>
            <a:r>
              <a:rPr sz="2800" spc="75" dirty="0">
                <a:solidFill>
                  <a:srgbClr val="5A6368"/>
                </a:solidFill>
                <a:latin typeface="Calibri"/>
                <a:cs typeface="Calibri"/>
              </a:rPr>
              <a:t>s</a:t>
            </a:r>
            <a:r>
              <a:rPr sz="2800" spc="-70" dirty="0">
                <a:solidFill>
                  <a:srgbClr val="5A6368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5A6368"/>
                </a:solidFill>
                <a:latin typeface="Calibri"/>
                <a:cs typeface="Calibri"/>
              </a:rPr>
              <a:t>i</a:t>
            </a:r>
            <a:r>
              <a:rPr sz="2800" spc="55" dirty="0">
                <a:solidFill>
                  <a:srgbClr val="5A6368"/>
                </a:solidFill>
                <a:latin typeface="Calibri"/>
                <a:cs typeface="Calibri"/>
              </a:rPr>
              <a:t>n</a:t>
            </a:r>
            <a:r>
              <a:rPr sz="2800" spc="-70" dirty="0">
                <a:solidFill>
                  <a:srgbClr val="5A6368"/>
                </a:solidFill>
                <a:latin typeface="Calibri"/>
                <a:cs typeface="Calibri"/>
              </a:rPr>
              <a:t> </a:t>
            </a:r>
            <a:r>
              <a:rPr sz="2800" spc="55" dirty="0">
                <a:solidFill>
                  <a:srgbClr val="5A6368"/>
                </a:solidFill>
                <a:latin typeface="Calibri"/>
                <a:cs typeface="Calibri"/>
              </a:rPr>
              <a:t>a</a:t>
            </a:r>
            <a:r>
              <a:rPr sz="2800" spc="40" dirty="0">
                <a:solidFill>
                  <a:srgbClr val="5A6368"/>
                </a:solidFill>
                <a:latin typeface="Calibri"/>
                <a:cs typeface="Calibri"/>
              </a:rPr>
              <a:t>d</a:t>
            </a:r>
            <a:r>
              <a:rPr sz="2800" spc="20" dirty="0">
                <a:solidFill>
                  <a:srgbClr val="5A6368"/>
                </a:solidFill>
                <a:latin typeface="Calibri"/>
                <a:cs typeface="Calibri"/>
              </a:rPr>
              <a:t>d</a:t>
            </a:r>
            <a:r>
              <a:rPr sz="2800" dirty="0">
                <a:solidFill>
                  <a:srgbClr val="5A6368"/>
                </a:solidFill>
                <a:latin typeface="Calibri"/>
                <a:cs typeface="Calibri"/>
              </a:rPr>
              <a:t>i</a:t>
            </a:r>
            <a:r>
              <a:rPr sz="2800" spc="-20" dirty="0">
                <a:solidFill>
                  <a:srgbClr val="5A6368"/>
                </a:solidFill>
                <a:latin typeface="Calibri"/>
                <a:cs typeface="Calibri"/>
              </a:rPr>
              <a:t>t</a:t>
            </a:r>
            <a:r>
              <a:rPr sz="2800" dirty="0">
                <a:solidFill>
                  <a:srgbClr val="5A6368"/>
                </a:solidFill>
                <a:latin typeface="Calibri"/>
                <a:cs typeface="Calibri"/>
              </a:rPr>
              <a:t>i</a:t>
            </a:r>
            <a:r>
              <a:rPr sz="2800" spc="-5" dirty="0">
                <a:solidFill>
                  <a:srgbClr val="5A6368"/>
                </a:solidFill>
                <a:latin typeface="Calibri"/>
                <a:cs typeface="Calibri"/>
              </a:rPr>
              <a:t>o</a:t>
            </a:r>
            <a:r>
              <a:rPr sz="2800" spc="55" dirty="0">
                <a:solidFill>
                  <a:srgbClr val="5A6368"/>
                </a:solidFill>
                <a:latin typeface="Calibri"/>
                <a:cs typeface="Calibri"/>
              </a:rPr>
              <a:t>n</a:t>
            </a:r>
            <a:r>
              <a:rPr sz="2800" spc="-70" dirty="0">
                <a:solidFill>
                  <a:srgbClr val="5A6368"/>
                </a:solidFill>
                <a:latin typeface="Calibri"/>
                <a:cs typeface="Calibri"/>
              </a:rPr>
              <a:t> </a:t>
            </a:r>
            <a:r>
              <a:rPr sz="2800" spc="-60" dirty="0">
                <a:solidFill>
                  <a:srgbClr val="5A6368"/>
                </a:solidFill>
                <a:latin typeface="Calibri"/>
                <a:cs typeface="Calibri"/>
              </a:rPr>
              <a:t>t</a:t>
            </a:r>
            <a:r>
              <a:rPr sz="2800" spc="25" dirty="0">
                <a:solidFill>
                  <a:srgbClr val="5A6368"/>
                </a:solidFill>
                <a:latin typeface="Calibri"/>
                <a:cs typeface="Calibri"/>
              </a:rPr>
              <a:t>o</a:t>
            </a:r>
            <a:r>
              <a:rPr sz="2800" spc="-125" dirty="0">
                <a:solidFill>
                  <a:srgbClr val="5A6368"/>
                </a:solidFill>
                <a:latin typeface="Calibri"/>
                <a:cs typeface="Calibri"/>
              </a:rPr>
              <a:t> </a:t>
            </a:r>
            <a:r>
              <a:rPr sz="3600" b="1" spc="-30" dirty="0">
                <a:solidFill>
                  <a:srgbClr val="5A6368"/>
                </a:solidFill>
                <a:latin typeface="Calibri"/>
                <a:cs typeface="Calibri"/>
              </a:rPr>
              <a:t>a</a:t>
            </a:r>
            <a:r>
              <a:rPr sz="3600" b="1" spc="-95" dirty="0">
                <a:solidFill>
                  <a:srgbClr val="5A6368"/>
                </a:solidFill>
                <a:latin typeface="Calibri"/>
                <a:cs typeface="Calibri"/>
              </a:rPr>
              <a:t>n</a:t>
            </a:r>
            <a:r>
              <a:rPr sz="3600" b="1" spc="65" dirty="0">
                <a:solidFill>
                  <a:srgbClr val="5A6368"/>
                </a:solidFill>
                <a:latin typeface="Calibri"/>
                <a:cs typeface="Calibri"/>
              </a:rPr>
              <a:t>y</a:t>
            </a:r>
            <a:r>
              <a:rPr sz="3600" b="1" spc="-380" dirty="0">
                <a:solidFill>
                  <a:srgbClr val="5A6368"/>
                </a:solidFill>
                <a:latin typeface="Calibri"/>
                <a:cs typeface="Calibri"/>
              </a:rPr>
              <a:t> </a:t>
            </a:r>
            <a:r>
              <a:rPr sz="2800" spc="-30" dirty="0">
                <a:solidFill>
                  <a:srgbClr val="5A6368"/>
                </a:solidFill>
                <a:latin typeface="Calibri"/>
                <a:cs typeface="Calibri"/>
              </a:rPr>
              <a:t>o</a:t>
            </a:r>
            <a:r>
              <a:rPr sz="2800" spc="-10" dirty="0">
                <a:solidFill>
                  <a:srgbClr val="5A6368"/>
                </a:solidFill>
                <a:latin typeface="Calibri"/>
                <a:cs typeface="Calibri"/>
              </a:rPr>
              <a:t>ther </a:t>
            </a:r>
            <a:r>
              <a:rPr sz="2800" spc="-25" dirty="0">
                <a:solidFill>
                  <a:srgbClr val="5A6368"/>
                </a:solidFill>
                <a:latin typeface="Calibri"/>
                <a:cs typeface="Calibri"/>
              </a:rPr>
              <a:t>i</a:t>
            </a:r>
            <a:r>
              <a:rPr sz="2800" spc="35" dirty="0">
                <a:solidFill>
                  <a:srgbClr val="5A6368"/>
                </a:solidFill>
                <a:latin typeface="Calibri"/>
                <a:cs typeface="Calibri"/>
              </a:rPr>
              <a:t>n</a:t>
            </a:r>
            <a:r>
              <a:rPr sz="2800" spc="40" dirty="0">
                <a:solidFill>
                  <a:srgbClr val="5A6368"/>
                </a:solidFill>
                <a:latin typeface="Calibri"/>
                <a:cs typeface="Calibri"/>
              </a:rPr>
              <a:t>s</a:t>
            </a:r>
            <a:r>
              <a:rPr sz="2800" spc="-10" dirty="0">
                <a:solidFill>
                  <a:srgbClr val="5A6368"/>
                </a:solidFill>
                <a:latin typeface="Calibri"/>
                <a:cs typeface="Calibri"/>
              </a:rPr>
              <a:t>u</a:t>
            </a:r>
            <a:r>
              <a:rPr sz="2800" spc="-20" dirty="0">
                <a:solidFill>
                  <a:srgbClr val="5A6368"/>
                </a:solidFill>
                <a:latin typeface="Calibri"/>
                <a:cs typeface="Calibri"/>
              </a:rPr>
              <a:t>r</a:t>
            </a:r>
            <a:r>
              <a:rPr sz="2800" spc="40" dirty="0">
                <a:solidFill>
                  <a:srgbClr val="5A6368"/>
                </a:solidFill>
                <a:latin typeface="Calibri"/>
                <a:cs typeface="Calibri"/>
              </a:rPr>
              <a:t>a</a:t>
            </a:r>
            <a:r>
              <a:rPr sz="2800" spc="30" dirty="0">
                <a:solidFill>
                  <a:srgbClr val="5A6368"/>
                </a:solidFill>
                <a:latin typeface="Calibri"/>
                <a:cs typeface="Calibri"/>
              </a:rPr>
              <a:t>n</a:t>
            </a:r>
            <a:r>
              <a:rPr sz="2800" spc="20" dirty="0">
                <a:solidFill>
                  <a:srgbClr val="5A6368"/>
                </a:solidFill>
                <a:latin typeface="Calibri"/>
                <a:cs typeface="Calibri"/>
              </a:rPr>
              <a:t>c</a:t>
            </a:r>
            <a:r>
              <a:rPr sz="2800" spc="-15" dirty="0">
                <a:solidFill>
                  <a:srgbClr val="5A6368"/>
                </a:solidFill>
                <a:latin typeface="Calibri"/>
                <a:cs typeface="Calibri"/>
              </a:rPr>
              <a:t>e</a:t>
            </a:r>
            <a:r>
              <a:rPr sz="2800" spc="-70" dirty="0">
                <a:solidFill>
                  <a:srgbClr val="5A6368"/>
                </a:solidFill>
                <a:latin typeface="Calibri"/>
                <a:cs typeface="Calibri"/>
              </a:rPr>
              <a:t> </a:t>
            </a:r>
            <a:r>
              <a:rPr sz="2800" spc="-30" dirty="0">
                <a:solidFill>
                  <a:srgbClr val="5A6368"/>
                </a:solidFill>
                <a:latin typeface="Calibri"/>
                <a:cs typeface="Calibri"/>
              </a:rPr>
              <a:t>y</a:t>
            </a:r>
            <a:r>
              <a:rPr sz="2800" spc="-5" dirty="0">
                <a:solidFill>
                  <a:srgbClr val="5A6368"/>
                </a:solidFill>
                <a:latin typeface="Calibri"/>
                <a:cs typeface="Calibri"/>
              </a:rPr>
              <a:t>o</a:t>
            </a:r>
            <a:r>
              <a:rPr sz="2800" spc="40" dirty="0">
                <a:solidFill>
                  <a:srgbClr val="5A6368"/>
                </a:solidFill>
                <a:latin typeface="Calibri"/>
                <a:cs typeface="Calibri"/>
              </a:rPr>
              <a:t>u</a:t>
            </a:r>
            <a:r>
              <a:rPr sz="2800" spc="-70" dirty="0">
                <a:solidFill>
                  <a:srgbClr val="5A6368"/>
                </a:solidFill>
                <a:latin typeface="Calibri"/>
                <a:cs typeface="Calibri"/>
              </a:rPr>
              <a:t> </a:t>
            </a:r>
            <a:r>
              <a:rPr sz="2800" spc="-45" dirty="0">
                <a:solidFill>
                  <a:srgbClr val="5A6368"/>
                </a:solidFill>
                <a:latin typeface="Calibri"/>
                <a:cs typeface="Calibri"/>
              </a:rPr>
              <a:t>o</a:t>
            </a:r>
            <a:r>
              <a:rPr sz="2800" spc="-15" dirty="0">
                <a:solidFill>
                  <a:srgbClr val="5A6368"/>
                </a:solidFill>
                <a:latin typeface="Calibri"/>
                <a:cs typeface="Calibri"/>
              </a:rPr>
              <a:t>w</a:t>
            </a:r>
            <a:r>
              <a:rPr sz="2800" spc="25" dirty="0">
                <a:solidFill>
                  <a:srgbClr val="5A6368"/>
                </a:solidFill>
                <a:latin typeface="Calibri"/>
                <a:cs typeface="Calibri"/>
              </a:rPr>
              <a:t>n</a:t>
            </a:r>
            <a:r>
              <a:rPr sz="2800" spc="-15" dirty="0">
                <a:solidFill>
                  <a:srgbClr val="5A6368"/>
                </a:solidFill>
                <a:latin typeface="Calibri"/>
                <a:cs typeface="Calibri"/>
              </a:rPr>
              <a:t>.</a:t>
            </a:r>
            <a:endParaRPr sz="2800">
              <a:latin typeface="Calibri"/>
              <a:cs typeface="Calibri"/>
            </a:endParaRPr>
          </a:p>
          <a:p>
            <a:pPr marL="241300" marR="5080" indent="-228600">
              <a:lnSpc>
                <a:spcPct val="87900"/>
              </a:lnSpc>
              <a:spcBef>
                <a:spcPts val="1060"/>
              </a:spcBef>
              <a:buClr>
                <a:srgbClr val="5A6368"/>
              </a:buClr>
              <a:buFont typeface="Calibri"/>
              <a:buChar char="•"/>
              <a:tabLst>
                <a:tab pos="241935" algn="l"/>
              </a:tabLst>
            </a:pPr>
            <a:r>
              <a:rPr sz="2800" spc="85" dirty="0">
                <a:solidFill>
                  <a:srgbClr val="5A6368"/>
                </a:solidFill>
                <a:latin typeface="Calibri"/>
                <a:cs typeface="Calibri"/>
              </a:rPr>
              <a:t>P</a:t>
            </a:r>
            <a:r>
              <a:rPr sz="2800" spc="-25" dirty="0">
                <a:solidFill>
                  <a:srgbClr val="5A6368"/>
                </a:solidFill>
                <a:latin typeface="Calibri"/>
                <a:cs typeface="Calibri"/>
              </a:rPr>
              <a:t>r</a:t>
            </a:r>
            <a:r>
              <a:rPr sz="2800" spc="-45" dirty="0">
                <a:solidFill>
                  <a:srgbClr val="5A6368"/>
                </a:solidFill>
                <a:latin typeface="Calibri"/>
                <a:cs typeface="Calibri"/>
              </a:rPr>
              <a:t>o</a:t>
            </a:r>
            <a:r>
              <a:rPr sz="2800" spc="15" dirty="0">
                <a:solidFill>
                  <a:srgbClr val="5A6368"/>
                </a:solidFill>
                <a:latin typeface="Calibri"/>
                <a:cs typeface="Calibri"/>
              </a:rPr>
              <a:t>v</a:t>
            </a:r>
            <a:r>
              <a:rPr sz="2800" dirty="0">
                <a:solidFill>
                  <a:srgbClr val="5A6368"/>
                </a:solidFill>
                <a:latin typeface="Calibri"/>
                <a:cs typeface="Calibri"/>
              </a:rPr>
              <a:t>i</a:t>
            </a:r>
            <a:r>
              <a:rPr sz="2800" spc="-5" dirty="0">
                <a:solidFill>
                  <a:srgbClr val="5A6368"/>
                </a:solidFill>
                <a:latin typeface="Calibri"/>
                <a:cs typeface="Calibri"/>
              </a:rPr>
              <a:t>d</a:t>
            </a:r>
            <a:r>
              <a:rPr sz="2800" spc="15" dirty="0">
                <a:solidFill>
                  <a:srgbClr val="5A6368"/>
                </a:solidFill>
                <a:latin typeface="Calibri"/>
                <a:cs typeface="Calibri"/>
              </a:rPr>
              <a:t>e</a:t>
            </a:r>
            <a:r>
              <a:rPr sz="2800" spc="75" dirty="0">
                <a:solidFill>
                  <a:srgbClr val="5A6368"/>
                </a:solidFill>
                <a:latin typeface="Calibri"/>
                <a:cs typeface="Calibri"/>
              </a:rPr>
              <a:t>s</a:t>
            </a:r>
            <a:r>
              <a:rPr sz="2800" spc="-70" dirty="0">
                <a:solidFill>
                  <a:srgbClr val="5A6368"/>
                </a:solidFill>
                <a:latin typeface="Calibri"/>
                <a:cs typeface="Calibri"/>
              </a:rPr>
              <a:t> </a:t>
            </a:r>
            <a:r>
              <a:rPr sz="3600" b="1" spc="-85" dirty="0">
                <a:solidFill>
                  <a:srgbClr val="5A6368"/>
                </a:solidFill>
                <a:latin typeface="Calibri"/>
                <a:cs typeface="Calibri"/>
              </a:rPr>
              <a:t>c</a:t>
            </a:r>
            <a:r>
              <a:rPr sz="3600" b="1" spc="-60" dirty="0">
                <a:solidFill>
                  <a:srgbClr val="5A6368"/>
                </a:solidFill>
                <a:latin typeface="Calibri"/>
                <a:cs typeface="Calibri"/>
              </a:rPr>
              <a:t>o</a:t>
            </a:r>
            <a:r>
              <a:rPr sz="3600" b="1" spc="-85" dirty="0">
                <a:solidFill>
                  <a:srgbClr val="5A6368"/>
                </a:solidFill>
                <a:latin typeface="Calibri"/>
                <a:cs typeface="Calibri"/>
              </a:rPr>
              <a:t>v</a:t>
            </a:r>
            <a:r>
              <a:rPr sz="3600" b="1" spc="-95" dirty="0">
                <a:solidFill>
                  <a:srgbClr val="5A6368"/>
                </a:solidFill>
                <a:latin typeface="Calibri"/>
                <a:cs typeface="Calibri"/>
              </a:rPr>
              <a:t>e</a:t>
            </a:r>
            <a:r>
              <a:rPr sz="3600" b="1" spc="-35" dirty="0">
                <a:solidFill>
                  <a:srgbClr val="5A6368"/>
                </a:solidFill>
                <a:latin typeface="Calibri"/>
                <a:cs typeface="Calibri"/>
              </a:rPr>
              <a:t>r</a:t>
            </a:r>
            <a:r>
              <a:rPr sz="3600" b="1" spc="-45" dirty="0">
                <a:solidFill>
                  <a:srgbClr val="5A6368"/>
                </a:solidFill>
                <a:latin typeface="Calibri"/>
                <a:cs typeface="Calibri"/>
              </a:rPr>
              <a:t>a</a:t>
            </a:r>
            <a:r>
              <a:rPr sz="3600" b="1" spc="20" dirty="0">
                <a:solidFill>
                  <a:srgbClr val="5A6368"/>
                </a:solidFill>
                <a:latin typeface="Calibri"/>
                <a:cs typeface="Calibri"/>
              </a:rPr>
              <a:t>g</a:t>
            </a:r>
            <a:r>
              <a:rPr sz="3600" b="1" dirty="0">
                <a:solidFill>
                  <a:srgbClr val="5A6368"/>
                </a:solidFill>
                <a:latin typeface="Calibri"/>
                <a:cs typeface="Calibri"/>
              </a:rPr>
              <a:t>e</a:t>
            </a:r>
            <a:r>
              <a:rPr sz="3600" b="1" spc="-320" dirty="0">
                <a:solidFill>
                  <a:srgbClr val="5A6368"/>
                </a:solidFill>
                <a:latin typeface="Calibri"/>
                <a:cs typeface="Calibri"/>
              </a:rPr>
              <a:t> </a:t>
            </a:r>
            <a:r>
              <a:rPr sz="2800" spc="-85" dirty="0">
                <a:solidFill>
                  <a:srgbClr val="5A6368"/>
                </a:solidFill>
                <a:latin typeface="Calibri"/>
                <a:cs typeface="Calibri"/>
              </a:rPr>
              <a:t>f</a:t>
            </a:r>
            <a:r>
              <a:rPr sz="2800" spc="-20" dirty="0">
                <a:solidFill>
                  <a:srgbClr val="5A6368"/>
                </a:solidFill>
                <a:latin typeface="Calibri"/>
                <a:cs typeface="Calibri"/>
              </a:rPr>
              <a:t>o</a:t>
            </a:r>
            <a:r>
              <a:rPr sz="2800" spc="5" dirty="0">
                <a:solidFill>
                  <a:srgbClr val="5A6368"/>
                </a:solidFill>
                <a:latin typeface="Calibri"/>
                <a:cs typeface="Calibri"/>
              </a:rPr>
              <a:t>r</a:t>
            </a:r>
            <a:r>
              <a:rPr sz="2800" spc="-70" dirty="0">
                <a:solidFill>
                  <a:srgbClr val="5A6368"/>
                </a:solidFill>
                <a:latin typeface="Calibri"/>
                <a:cs typeface="Calibri"/>
              </a:rPr>
              <a:t> </a:t>
            </a:r>
            <a:r>
              <a:rPr sz="2800" spc="-20" dirty="0">
                <a:solidFill>
                  <a:srgbClr val="5A6368"/>
                </a:solidFill>
                <a:latin typeface="Calibri"/>
                <a:cs typeface="Calibri"/>
              </a:rPr>
              <a:t>y</a:t>
            </a:r>
            <a:r>
              <a:rPr sz="2800" spc="10" dirty="0">
                <a:solidFill>
                  <a:srgbClr val="5A6368"/>
                </a:solidFill>
                <a:latin typeface="Calibri"/>
                <a:cs typeface="Calibri"/>
              </a:rPr>
              <a:t>o</a:t>
            </a:r>
            <a:r>
              <a:rPr sz="2800" spc="40" dirty="0">
                <a:solidFill>
                  <a:srgbClr val="5A6368"/>
                </a:solidFill>
                <a:latin typeface="Calibri"/>
                <a:cs typeface="Calibri"/>
              </a:rPr>
              <a:t>u</a:t>
            </a:r>
            <a:r>
              <a:rPr sz="2800" spc="-70" dirty="0">
                <a:solidFill>
                  <a:srgbClr val="5A6368"/>
                </a:solidFill>
                <a:latin typeface="Calibri"/>
                <a:cs typeface="Calibri"/>
              </a:rPr>
              <a:t> </a:t>
            </a:r>
            <a:r>
              <a:rPr sz="2800" spc="-20" dirty="0">
                <a:solidFill>
                  <a:srgbClr val="5A6368"/>
                </a:solidFill>
                <a:latin typeface="Calibri"/>
                <a:cs typeface="Calibri"/>
              </a:rPr>
              <a:t>or</a:t>
            </a:r>
            <a:r>
              <a:rPr sz="2800" spc="-25" dirty="0">
                <a:solidFill>
                  <a:srgbClr val="5A6368"/>
                </a:solidFill>
                <a:latin typeface="Calibri"/>
                <a:cs typeface="Calibri"/>
              </a:rPr>
              <a:t> </a:t>
            </a:r>
            <a:r>
              <a:rPr sz="2800" spc="-30" dirty="0">
                <a:solidFill>
                  <a:srgbClr val="5A6368"/>
                </a:solidFill>
                <a:latin typeface="Calibri"/>
                <a:cs typeface="Calibri"/>
              </a:rPr>
              <a:t>y</a:t>
            </a:r>
            <a:r>
              <a:rPr sz="2800" spc="-5" dirty="0">
                <a:solidFill>
                  <a:srgbClr val="5A6368"/>
                </a:solidFill>
                <a:latin typeface="Calibri"/>
                <a:cs typeface="Calibri"/>
              </a:rPr>
              <a:t>o</a:t>
            </a:r>
            <a:r>
              <a:rPr sz="2800" spc="-10" dirty="0">
                <a:solidFill>
                  <a:srgbClr val="5A6368"/>
                </a:solidFill>
                <a:latin typeface="Calibri"/>
                <a:cs typeface="Calibri"/>
              </a:rPr>
              <a:t>ur</a:t>
            </a:r>
            <a:r>
              <a:rPr sz="2800" spc="-70" dirty="0">
                <a:solidFill>
                  <a:srgbClr val="5A6368"/>
                </a:solidFill>
                <a:latin typeface="Calibri"/>
                <a:cs typeface="Calibri"/>
              </a:rPr>
              <a:t> </a:t>
            </a:r>
            <a:r>
              <a:rPr sz="2800" spc="-35" dirty="0">
                <a:solidFill>
                  <a:srgbClr val="5A6368"/>
                </a:solidFill>
                <a:latin typeface="Calibri"/>
                <a:cs typeface="Calibri"/>
              </a:rPr>
              <a:t>e</a:t>
            </a:r>
            <a:r>
              <a:rPr sz="2800" spc="5" dirty="0">
                <a:solidFill>
                  <a:srgbClr val="5A6368"/>
                </a:solidFill>
                <a:latin typeface="Calibri"/>
                <a:cs typeface="Calibri"/>
              </a:rPr>
              <a:t>n</a:t>
            </a:r>
            <a:r>
              <a:rPr sz="2800" spc="-20" dirty="0">
                <a:solidFill>
                  <a:srgbClr val="5A6368"/>
                </a:solidFill>
                <a:latin typeface="Calibri"/>
                <a:cs typeface="Calibri"/>
              </a:rPr>
              <a:t>t</a:t>
            </a:r>
            <a:r>
              <a:rPr sz="2800" spc="-45" dirty="0">
                <a:solidFill>
                  <a:srgbClr val="5A6368"/>
                </a:solidFill>
                <a:latin typeface="Calibri"/>
                <a:cs typeface="Calibri"/>
              </a:rPr>
              <a:t>i</a:t>
            </a:r>
            <a:r>
              <a:rPr sz="2800" spc="-15" dirty="0">
                <a:solidFill>
                  <a:srgbClr val="5A6368"/>
                </a:solidFill>
                <a:latin typeface="Calibri"/>
                <a:cs typeface="Calibri"/>
              </a:rPr>
              <a:t>re</a:t>
            </a:r>
            <a:r>
              <a:rPr sz="2800" spc="-70" dirty="0">
                <a:solidFill>
                  <a:srgbClr val="5A6368"/>
                </a:solidFill>
                <a:latin typeface="Calibri"/>
                <a:cs typeface="Calibri"/>
              </a:rPr>
              <a:t> </a:t>
            </a:r>
            <a:r>
              <a:rPr sz="2800" spc="-60" dirty="0">
                <a:solidFill>
                  <a:srgbClr val="5A6368"/>
                </a:solidFill>
                <a:latin typeface="Calibri"/>
                <a:cs typeface="Calibri"/>
              </a:rPr>
              <a:t>f</a:t>
            </a:r>
            <a:r>
              <a:rPr sz="2800" spc="40" dirty="0">
                <a:solidFill>
                  <a:srgbClr val="5A6368"/>
                </a:solidFill>
                <a:latin typeface="Calibri"/>
                <a:cs typeface="Calibri"/>
              </a:rPr>
              <a:t>a</a:t>
            </a:r>
            <a:r>
              <a:rPr sz="2800" spc="20" dirty="0">
                <a:solidFill>
                  <a:srgbClr val="5A6368"/>
                </a:solidFill>
                <a:latin typeface="Calibri"/>
                <a:cs typeface="Calibri"/>
              </a:rPr>
              <a:t>m</a:t>
            </a:r>
            <a:r>
              <a:rPr sz="2800" dirty="0">
                <a:solidFill>
                  <a:srgbClr val="5A6368"/>
                </a:solidFill>
                <a:latin typeface="Calibri"/>
                <a:cs typeface="Calibri"/>
              </a:rPr>
              <a:t>i</a:t>
            </a:r>
            <a:r>
              <a:rPr sz="2800" spc="20" dirty="0">
                <a:solidFill>
                  <a:srgbClr val="5A6368"/>
                </a:solidFill>
                <a:latin typeface="Calibri"/>
                <a:cs typeface="Calibri"/>
              </a:rPr>
              <a:t>l</a:t>
            </a:r>
            <a:r>
              <a:rPr sz="2800" spc="-105" dirty="0">
                <a:solidFill>
                  <a:srgbClr val="5A6368"/>
                </a:solidFill>
                <a:latin typeface="Calibri"/>
                <a:cs typeface="Calibri"/>
              </a:rPr>
              <a:t>y</a:t>
            </a:r>
            <a:r>
              <a:rPr sz="2800" spc="-15" dirty="0">
                <a:solidFill>
                  <a:srgbClr val="5A6368"/>
                </a:solidFill>
                <a:latin typeface="Calibri"/>
                <a:cs typeface="Calibri"/>
              </a:rPr>
              <a:t>.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534410" y="4059361"/>
            <a:ext cx="4800600" cy="4800600"/>
          </a:xfrm>
          <a:custGeom>
            <a:avLst/>
            <a:gdLst/>
            <a:ahLst/>
            <a:cxnLst/>
            <a:rect l="l" t="t" r="r" b="b"/>
            <a:pathLst>
              <a:path w="4800600" h="4800600">
                <a:moveTo>
                  <a:pt x="2400300" y="0"/>
                </a:moveTo>
                <a:lnTo>
                  <a:pt x="2203437" y="7956"/>
                </a:lnTo>
                <a:lnTo>
                  <a:pt x="2010958" y="31415"/>
                </a:lnTo>
                <a:lnTo>
                  <a:pt x="1823479" y="69758"/>
                </a:lnTo>
                <a:lnTo>
                  <a:pt x="1641618" y="122368"/>
                </a:lnTo>
                <a:lnTo>
                  <a:pt x="1465993" y="188627"/>
                </a:lnTo>
                <a:lnTo>
                  <a:pt x="1297222" y="267916"/>
                </a:lnTo>
                <a:lnTo>
                  <a:pt x="1135923" y="359619"/>
                </a:lnTo>
                <a:lnTo>
                  <a:pt x="982712" y="463117"/>
                </a:lnTo>
                <a:lnTo>
                  <a:pt x="838209" y="577794"/>
                </a:lnTo>
                <a:lnTo>
                  <a:pt x="703030" y="703030"/>
                </a:lnTo>
                <a:lnTo>
                  <a:pt x="577794" y="838209"/>
                </a:lnTo>
                <a:lnTo>
                  <a:pt x="463117" y="982712"/>
                </a:lnTo>
                <a:lnTo>
                  <a:pt x="359619" y="1135923"/>
                </a:lnTo>
                <a:lnTo>
                  <a:pt x="267916" y="1297222"/>
                </a:lnTo>
                <a:lnTo>
                  <a:pt x="188627" y="1465993"/>
                </a:lnTo>
                <a:lnTo>
                  <a:pt x="122368" y="1641618"/>
                </a:lnTo>
                <a:lnTo>
                  <a:pt x="69758" y="1823479"/>
                </a:lnTo>
                <a:lnTo>
                  <a:pt x="31415" y="2010958"/>
                </a:lnTo>
                <a:lnTo>
                  <a:pt x="7956" y="2203437"/>
                </a:lnTo>
                <a:lnTo>
                  <a:pt x="0" y="2400299"/>
                </a:lnTo>
                <a:lnTo>
                  <a:pt x="7956" y="2597162"/>
                </a:lnTo>
                <a:lnTo>
                  <a:pt x="31415" y="2789641"/>
                </a:lnTo>
                <a:lnTo>
                  <a:pt x="69758" y="2977120"/>
                </a:lnTo>
                <a:lnTo>
                  <a:pt x="122368" y="3158981"/>
                </a:lnTo>
                <a:lnTo>
                  <a:pt x="188627" y="3334606"/>
                </a:lnTo>
                <a:lnTo>
                  <a:pt x="267916" y="3503377"/>
                </a:lnTo>
                <a:lnTo>
                  <a:pt x="359619" y="3664676"/>
                </a:lnTo>
                <a:lnTo>
                  <a:pt x="463117" y="3817887"/>
                </a:lnTo>
                <a:lnTo>
                  <a:pt x="577794" y="3962390"/>
                </a:lnTo>
                <a:lnTo>
                  <a:pt x="703030" y="4097569"/>
                </a:lnTo>
                <a:lnTo>
                  <a:pt x="838209" y="4222805"/>
                </a:lnTo>
                <a:lnTo>
                  <a:pt x="982712" y="4337482"/>
                </a:lnTo>
                <a:lnTo>
                  <a:pt x="1135923" y="4440980"/>
                </a:lnTo>
                <a:lnTo>
                  <a:pt x="1297222" y="4532683"/>
                </a:lnTo>
                <a:lnTo>
                  <a:pt x="1465993" y="4611972"/>
                </a:lnTo>
                <a:lnTo>
                  <a:pt x="1641618" y="4678231"/>
                </a:lnTo>
                <a:lnTo>
                  <a:pt x="1823479" y="4730841"/>
                </a:lnTo>
                <a:lnTo>
                  <a:pt x="2010958" y="4769184"/>
                </a:lnTo>
                <a:lnTo>
                  <a:pt x="2203437" y="4792643"/>
                </a:lnTo>
                <a:lnTo>
                  <a:pt x="2400300" y="4800599"/>
                </a:lnTo>
                <a:lnTo>
                  <a:pt x="2597162" y="4792643"/>
                </a:lnTo>
                <a:lnTo>
                  <a:pt x="2789641" y="4769184"/>
                </a:lnTo>
                <a:lnTo>
                  <a:pt x="2977120" y="4730841"/>
                </a:lnTo>
                <a:lnTo>
                  <a:pt x="3158981" y="4678231"/>
                </a:lnTo>
                <a:lnTo>
                  <a:pt x="3334606" y="4611972"/>
                </a:lnTo>
                <a:lnTo>
                  <a:pt x="3503377" y="4532683"/>
                </a:lnTo>
                <a:lnTo>
                  <a:pt x="3664676" y="4440980"/>
                </a:lnTo>
                <a:lnTo>
                  <a:pt x="3817887" y="4337482"/>
                </a:lnTo>
                <a:lnTo>
                  <a:pt x="3962390" y="4222805"/>
                </a:lnTo>
                <a:lnTo>
                  <a:pt x="4097569" y="4097569"/>
                </a:lnTo>
                <a:lnTo>
                  <a:pt x="4222805" y="3962390"/>
                </a:lnTo>
                <a:lnTo>
                  <a:pt x="4337482" y="3817887"/>
                </a:lnTo>
                <a:lnTo>
                  <a:pt x="4440980" y="3664676"/>
                </a:lnTo>
                <a:lnTo>
                  <a:pt x="4532683" y="3503377"/>
                </a:lnTo>
                <a:lnTo>
                  <a:pt x="4611972" y="3334606"/>
                </a:lnTo>
                <a:lnTo>
                  <a:pt x="4678231" y="3158981"/>
                </a:lnTo>
                <a:lnTo>
                  <a:pt x="4730841" y="2977120"/>
                </a:lnTo>
                <a:lnTo>
                  <a:pt x="4769184" y="2789641"/>
                </a:lnTo>
                <a:lnTo>
                  <a:pt x="4792643" y="2597162"/>
                </a:lnTo>
                <a:lnTo>
                  <a:pt x="4800600" y="2400299"/>
                </a:lnTo>
                <a:lnTo>
                  <a:pt x="4792643" y="2203437"/>
                </a:lnTo>
                <a:lnTo>
                  <a:pt x="4769184" y="2010958"/>
                </a:lnTo>
                <a:lnTo>
                  <a:pt x="4730841" y="1823479"/>
                </a:lnTo>
                <a:lnTo>
                  <a:pt x="4678231" y="1641618"/>
                </a:lnTo>
                <a:lnTo>
                  <a:pt x="4611972" y="1465993"/>
                </a:lnTo>
                <a:lnTo>
                  <a:pt x="4532683" y="1297222"/>
                </a:lnTo>
                <a:lnTo>
                  <a:pt x="4440980" y="1135923"/>
                </a:lnTo>
                <a:lnTo>
                  <a:pt x="4337482" y="982712"/>
                </a:lnTo>
                <a:lnTo>
                  <a:pt x="4222805" y="838209"/>
                </a:lnTo>
                <a:lnTo>
                  <a:pt x="4097569" y="703030"/>
                </a:lnTo>
                <a:lnTo>
                  <a:pt x="3962390" y="577794"/>
                </a:lnTo>
                <a:lnTo>
                  <a:pt x="3817887" y="463117"/>
                </a:lnTo>
                <a:lnTo>
                  <a:pt x="3664676" y="359619"/>
                </a:lnTo>
                <a:lnTo>
                  <a:pt x="3503377" y="267916"/>
                </a:lnTo>
                <a:lnTo>
                  <a:pt x="3334606" y="188627"/>
                </a:lnTo>
                <a:lnTo>
                  <a:pt x="3158981" y="122368"/>
                </a:lnTo>
                <a:lnTo>
                  <a:pt x="2977120" y="69758"/>
                </a:lnTo>
                <a:lnTo>
                  <a:pt x="2789641" y="31415"/>
                </a:lnTo>
                <a:lnTo>
                  <a:pt x="2597162" y="7956"/>
                </a:lnTo>
                <a:lnTo>
                  <a:pt x="2400300" y="0"/>
                </a:lnTo>
                <a:close/>
              </a:path>
            </a:pathLst>
          </a:custGeom>
          <a:solidFill>
            <a:srgbClr val="129D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5384800" y="4813639"/>
            <a:ext cx="3232150" cy="13176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720"/>
              </a:lnSpc>
            </a:pPr>
            <a:r>
              <a:rPr sz="4200" b="1" spc="-440" dirty="0">
                <a:solidFill>
                  <a:srgbClr val="FFFFFF"/>
                </a:solidFill>
                <a:latin typeface="Trebuchet MS"/>
                <a:cs typeface="Trebuchet MS"/>
              </a:rPr>
              <a:t>W</a:t>
            </a:r>
            <a:r>
              <a:rPr sz="4200" b="1" spc="-245" dirty="0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sz="4200" b="1" spc="-47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4200" b="1" spc="-170" dirty="0">
                <a:solidFill>
                  <a:srgbClr val="FFFFFF"/>
                </a:solidFill>
                <a:latin typeface="Trebuchet MS"/>
                <a:cs typeface="Trebuchet MS"/>
              </a:rPr>
              <a:t>p</a:t>
            </a:r>
            <a:r>
              <a:rPr sz="4200" b="1" spc="-190" dirty="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sz="4200" b="1" spc="-70" dirty="0">
                <a:solidFill>
                  <a:srgbClr val="FFFFFF"/>
                </a:solidFill>
                <a:latin typeface="Trebuchet MS"/>
                <a:cs typeface="Trebuchet MS"/>
              </a:rPr>
              <a:t>y</a:t>
            </a:r>
            <a:r>
              <a:rPr sz="4200" b="1" spc="-47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4200" b="1" spc="-565" dirty="0">
                <a:solidFill>
                  <a:srgbClr val="FFFFFF"/>
                </a:solidFill>
                <a:latin typeface="Trebuchet MS"/>
                <a:cs typeface="Trebuchet MS"/>
              </a:rPr>
              <a:t>Y</a:t>
            </a:r>
            <a:r>
              <a:rPr sz="4200" b="1" spc="-185" dirty="0">
                <a:solidFill>
                  <a:srgbClr val="FFFFFF"/>
                </a:solidFill>
                <a:latin typeface="Trebuchet MS"/>
                <a:cs typeface="Trebuchet MS"/>
              </a:rPr>
              <a:t>O</a:t>
            </a:r>
            <a:r>
              <a:rPr sz="4200" b="1" spc="-425" dirty="0">
                <a:solidFill>
                  <a:srgbClr val="FFFFFF"/>
                </a:solidFill>
                <a:latin typeface="Trebuchet MS"/>
                <a:cs typeface="Trebuchet MS"/>
              </a:rPr>
              <a:t>U</a:t>
            </a:r>
            <a:r>
              <a:rPr sz="3000" spc="765" dirty="0">
                <a:solidFill>
                  <a:srgbClr val="FFFFFF"/>
                </a:solidFill>
                <a:latin typeface="Calibri"/>
                <a:cs typeface="Calibri"/>
              </a:rPr>
              <a:t>…</a:t>
            </a:r>
            <a:endParaRPr sz="3000">
              <a:latin typeface="Calibri"/>
              <a:cs typeface="Calibri"/>
            </a:endParaRPr>
          </a:p>
          <a:p>
            <a:pPr marL="12700" marR="5080">
              <a:lnSpc>
                <a:spcPts val="3200"/>
              </a:lnSpc>
              <a:spcBef>
                <a:spcPts val="120"/>
              </a:spcBef>
            </a:pPr>
            <a:r>
              <a:rPr sz="3000" spc="-12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3000" spc="30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3000" spc="-1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spc="-30" dirty="0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r>
              <a:rPr sz="3000" spc="-8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3000" spc="-10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3000" spc="75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3000" spc="-1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spc="-80" dirty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sz="3000" spc="-65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3000" spc="-70" dirty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sz="3000" spc="-1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3000" spc="-1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spc="-130" dirty="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sz="3000" spc="-2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3000" spc="-40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3000" spc="-75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3000" spc="-25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3000" spc="40" dirty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sz="3000" spc="-1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spc="-75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3000" spc="6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3000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spc="-15" dirty="0">
                <a:solidFill>
                  <a:srgbClr val="FFFFFF"/>
                </a:solidFill>
                <a:latin typeface="Calibri"/>
                <a:cs typeface="Calibri"/>
              </a:rPr>
              <a:t>b</a:t>
            </a:r>
            <a:r>
              <a:rPr sz="3000" spc="-55" dirty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sz="3000" spc="-20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3000" spc="-90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3000" spc="-15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3000" spc="-8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3000" spc="30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3000" spc="20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3000" spc="-20" dirty="0">
                <a:solidFill>
                  <a:srgbClr val="FFFFFF"/>
                </a:solidFill>
                <a:latin typeface="Calibri"/>
                <a:cs typeface="Calibri"/>
              </a:rPr>
              <a:t>.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880100" y="5974100"/>
            <a:ext cx="2188439" cy="265265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60930" y="3180840"/>
            <a:ext cx="4533900" cy="4533900"/>
          </a:xfrm>
          <a:custGeom>
            <a:avLst/>
            <a:gdLst/>
            <a:ahLst/>
            <a:cxnLst/>
            <a:rect l="l" t="t" r="r" b="b"/>
            <a:pathLst>
              <a:path w="4533900" h="4533900">
                <a:moveTo>
                  <a:pt x="2266950" y="0"/>
                </a:moveTo>
                <a:lnTo>
                  <a:pt x="2081024" y="7514"/>
                </a:lnTo>
                <a:lnTo>
                  <a:pt x="1899238" y="29670"/>
                </a:lnTo>
                <a:lnTo>
                  <a:pt x="1722174" y="65883"/>
                </a:lnTo>
                <a:lnTo>
                  <a:pt x="1550417" y="115570"/>
                </a:lnTo>
                <a:lnTo>
                  <a:pt x="1384549" y="178147"/>
                </a:lnTo>
                <a:lnTo>
                  <a:pt x="1225154" y="253032"/>
                </a:lnTo>
                <a:lnTo>
                  <a:pt x="1072816" y="339640"/>
                </a:lnTo>
                <a:lnTo>
                  <a:pt x="928117" y="437389"/>
                </a:lnTo>
                <a:lnTo>
                  <a:pt x="791642" y="545694"/>
                </a:lnTo>
                <a:lnTo>
                  <a:pt x="663973" y="663973"/>
                </a:lnTo>
                <a:lnTo>
                  <a:pt x="545694" y="791642"/>
                </a:lnTo>
                <a:lnTo>
                  <a:pt x="437389" y="928117"/>
                </a:lnTo>
                <a:lnTo>
                  <a:pt x="339640" y="1072816"/>
                </a:lnTo>
                <a:lnTo>
                  <a:pt x="253032" y="1225154"/>
                </a:lnTo>
                <a:lnTo>
                  <a:pt x="178147" y="1384549"/>
                </a:lnTo>
                <a:lnTo>
                  <a:pt x="115570" y="1550417"/>
                </a:lnTo>
                <a:lnTo>
                  <a:pt x="65883" y="1722174"/>
                </a:lnTo>
                <a:lnTo>
                  <a:pt x="29670" y="1899238"/>
                </a:lnTo>
                <a:lnTo>
                  <a:pt x="7514" y="2081024"/>
                </a:lnTo>
                <a:lnTo>
                  <a:pt x="0" y="2266949"/>
                </a:lnTo>
                <a:lnTo>
                  <a:pt x="7514" y="2452875"/>
                </a:lnTo>
                <a:lnTo>
                  <a:pt x="29670" y="2634661"/>
                </a:lnTo>
                <a:lnTo>
                  <a:pt x="65883" y="2811725"/>
                </a:lnTo>
                <a:lnTo>
                  <a:pt x="115570" y="2983482"/>
                </a:lnTo>
                <a:lnTo>
                  <a:pt x="178147" y="3149350"/>
                </a:lnTo>
                <a:lnTo>
                  <a:pt x="253032" y="3308745"/>
                </a:lnTo>
                <a:lnTo>
                  <a:pt x="339640" y="3461083"/>
                </a:lnTo>
                <a:lnTo>
                  <a:pt x="437389" y="3605782"/>
                </a:lnTo>
                <a:lnTo>
                  <a:pt x="545694" y="3742257"/>
                </a:lnTo>
                <a:lnTo>
                  <a:pt x="663973" y="3869926"/>
                </a:lnTo>
                <a:lnTo>
                  <a:pt x="791642" y="3988205"/>
                </a:lnTo>
                <a:lnTo>
                  <a:pt x="928117" y="4096510"/>
                </a:lnTo>
                <a:lnTo>
                  <a:pt x="1072816" y="4194259"/>
                </a:lnTo>
                <a:lnTo>
                  <a:pt x="1225154" y="4280867"/>
                </a:lnTo>
                <a:lnTo>
                  <a:pt x="1384549" y="4355752"/>
                </a:lnTo>
                <a:lnTo>
                  <a:pt x="1550417" y="4418329"/>
                </a:lnTo>
                <a:lnTo>
                  <a:pt x="1722174" y="4468016"/>
                </a:lnTo>
                <a:lnTo>
                  <a:pt x="1899238" y="4504229"/>
                </a:lnTo>
                <a:lnTo>
                  <a:pt x="2081024" y="4526385"/>
                </a:lnTo>
                <a:lnTo>
                  <a:pt x="2266950" y="4533899"/>
                </a:lnTo>
                <a:lnTo>
                  <a:pt x="2452875" y="4526385"/>
                </a:lnTo>
                <a:lnTo>
                  <a:pt x="2634661" y="4504229"/>
                </a:lnTo>
                <a:lnTo>
                  <a:pt x="2811725" y="4468016"/>
                </a:lnTo>
                <a:lnTo>
                  <a:pt x="2983482" y="4418329"/>
                </a:lnTo>
                <a:lnTo>
                  <a:pt x="3149350" y="4355752"/>
                </a:lnTo>
                <a:lnTo>
                  <a:pt x="3308745" y="4280867"/>
                </a:lnTo>
                <a:lnTo>
                  <a:pt x="3461083" y="4194259"/>
                </a:lnTo>
                <a:lnTo>
                  <a:pt x="3605782" y="4096510"/>
                </a:lnTo>
                <a:lnTo>
                  <a:pt x="3742257" y="3988205"/>
                </a:lnTo>
                <a:lnTo>
                  <a:pt x="3869926" y="3869926"/>
                </a:lnTo>
                <a:lnTo>
                  <a:pt x="3988205" y="3742257"/>
                </a:lnTo>
                <a:lnTo>
                  <a:pt x="4096510" y="3605782"/>
                </a:lnTo>
                <a:lnTo>
                  <a:pt x="4194259" y="3461083"/>
                </a:lnTo>
                <a:lnTo>
                  <a:pt x="4280867" y="3308745"/>
                </a:lnTo>
                <a:lnTo>
                  <a:pt x="4355752" y="3149350"/>
                </a:lnTo>
                <a:lnTo>
                  <a:pt x="4418329" y="2983482"/>
                </a:lnTo>
                <a:lnTo>
                  <a:pt x="4468016" y="2811725"/>
                </a:lnTo>
                <a:lnTo>
                  <a:pt x="4504229" y="2634661"/>
                </a:lnTo>
                <a:lnTo>
                  <a:pt x="4526385" y="2452875"/>
                </a:lnTo>
                <a:lnTo>
                  <a:pt x="4533900" y="2266949"/>
                </a:lnTo>
                <a:lnTo>
                  <a:pt x="4526385" y="2081024"/>
                </a:lnTo>
                <a:lnTo>
                  <a:pt x="4504229" y="1899238"/>
                </a:lnTo>
                <a:lnTo>
                  <a:pt x="4468016" y="1722174"/>
                </a:lnTo>
                <a:lnTo>
                  <a:pt x="4418329" y="1550417"/>
                </a:lnTo>
                <a:lnTo>
                  <a:pt x="4355752" y="1384549"/>
                </a:lnTo>
                <a:lnTo>
                  <a:pt x="4280867" y="1225154"/>
                </a:lnTo>
                <a:lnTo>
                  <a:pt x="4194259" y="1072816"/>
                </a:lnTo>
                <a:lnTo>
                  <a:pt x="4096510" y="928117"/>
                </a:lnTo>
                <a:lnTo>
                  <a:pt x="3988205" y="791642"/>
                </a:lnTo>
                <a:lnTo>
                  <a:pt x="3869926" y="663973"/>
                </a:lnTo>
                <a:lnTo>
                  <a:pt x="3742257" y="545694"/>
                </a:lnTo>
                <a:lnTo>
                  <a:pt x="3605782" y="437389"/>
                </a:lnTo>
                <a:lnTo>
                  <a:pt x="3461083" y="339640"/>
                </a:lnTo>
                <a:lnTo>
                  <a:pt x="3308745" y="253032"/>
                </a:lnTo>
                <a:lnTo>
                  <a:pt x="3149350" y="178147"/>
                </a:lnTo>
                <a:lnTo>
                  <a:pt x="2983482" y="115570"/>
                </a:lnTo>
                <a:lnTo>
                  <a:pt x="2811725" y="65883"/>
                </a:lnTo>
                <a:lnTo>
                  <a:pt x="2634661" y="29670"/>
                </a:lnTo>
                <a:lnTo>
                  <a:pt x="2452875" y="7514"/>
                </a:lnTo>
                <a:lnTo>
                  <a:pt x="2266950" y="0"/>
                </a:lnTo>
                <a:close/>
              </a:path>
            </a:pathLst>
          </a:custGeom>
          <a:solidFill>
            <a:srgbClr val="DDE5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854045" y="4114526"/>
            <a:ext cx="3450590" cy="1593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168910" algn="r">
              <a:lnSpc>
                <a:spcPct val="83300"/>
              </a:lnSpc>
            </a:pPr>
            <a:r>
              <a:rPr sz="3600" b="1" spc="-145" dirty="0">
                <a:solidFill>
                  <a:srgbClr val="303C42"/>
                </a:solidFill>
                <a:latin typeface="Trebuchet MS"/>
                <a:cs typeface="Trebuchet MS"/>
              </a:rPr>
              <a:t>H</a:t>
            </a:r>
            <a:r>
              <a:rPr sz="3600" b="1" spc="-350" dirty="0">
                <a:solidFill>
                  <a:srgbClr val="303C42"/>
                </a:solidFill>
                <a:latin typeface="Trebuchet MS"/>
                <a:cs typeface="Trebuchet MS"/>
              </a:rPr>
              <a:t>e</a:t>
            </a:r>
            <a:r>
              <a:rPr sz="3600" b="1" spc="-114" dirty="0">
                <a:solidFill>
                  <a:srgbClr val="303C42"/>
                </a:solidFill>
                <a:latin typeface="Trebuchet MS"/>
                <a:cs typeface="Trebuchet MS"/>
              </a:rPr>
              <a:t>a</a:t>
            </a:r>
            <a:r>
              <a:rPr sz="3600" b="1" spc="-150" dirty="0">
                <a:solidFill>
                  <a:srgbClr val="303C42"/>
                </a:solidFill>
                <a:latin typeface="Trebuchet MS"/>
                <a:cs typeface="Trebuchet MS"/>
              </a:rPr>
              <a:t>lt</a:t>
            </a:r>
            <a:r>
              <a:rPr sz="3600" b="1" spc="-90" dirty="0">
                <a:solidFill>
                  <a:srgbClr val="303C42"/>
                </a:solidFill>
                <a:latin typeface="Trebuchet MS"/>
                <a:cs typeface="Trebuchet MS"/>
              </a:rPr>
              <a:t>h</a:t>
            </a:r>
            <a:r>
              <a:rPr sz="3600" b="1" spc="-480" dirty="0">
                <a:solidFill>
                  <a:srgbClr val="303C42"/>
                </a:solidFill>
                <a:latin typeface="Trebuchet MS"/>
                <a:cs typeface="Trebuchet MS"/>
              </a:rPr>
              <a:t> </a:t>
            </a:r>
            <a:r>
              <a:rPr sz="3600" b="1" spc="-90" dirty="0">
                <a:solidFill>
                  <a:srgbClr val="303C42"/>
                </a:solidFill>
                <a:latin typeface="Trebuchet MS"/>
                <a:cs typeface="Trebuchet MS"/>
              </a:rPr>
              <a:t>In</a:t>
            </a:r>
            <a:r>
              <a:rPr sz="3600" b="1" spc="-75" dirty="0">
                <a:solidFill>
                  <a:srgbClr val="303C42"/>
                </a:solidFill>
                <a:latin typeface="Trebuchet MS"/>
                <a:cs typeface="Trebuchet MS"/>
              </a:rPr>
              <a:t>s</a:t>
            </a:r>
            <a:r>
              <a:rPr sz="3600" b="1" spc="-235" dirty="0">
                <a:solidFill>
                  <a:srgbClr val="303C42"/>
                </a:solidFill>
                <a:latin typeface="Trebuchet MS"/>
                <a:cs typeface="Trebuchet MS"/>
              </a:rPr>
              <a:t>u</a:t>
            </a:r>
            <a:r>
              <a:rPr sz="3600" b="1" spc="-195" dirty="0">
                <a:solidFill>
                  <a:srgbClr val="303C42"/>
                </a:solidFill>
                <a:latin typeface="Trebuchet MS"/>
                <a:cs typeface="Trebuchet MS"/>
              </a:rPr>
              <a:t>r</a:t>
            </a:r>
            <a:r>
              <a:rPr sz="3600" b="1" spc="-145" dirty="0">
                <a:solidFill>
                  <a:srgbClr val="303C42"/>
                </a:solidFill>
                <a:latin typeface="Trebuchet MS"/>
                <a:cs typeface="Trebuchet MS"/>
              </a:rPr>
              <a:t>an</a:t>
            </a:r>
            <a:r>
              <a:rPr sz="3600" b="1" spc="-320" dirty="0">
                <a:solidFill>
                  <a:srgbClr val="303C42"/>
                </a:solidFill>
                <a:latin typeface="Trebuchet MS"/>
                <a:cs typeface="Trebuchet MS"/>
              </a:rPr>
              <a:t>c</a:t>
            </a:r>
            <a:r>
              <a:rPr sz="3600" b="1" spc="-210" dirty="0">
                <a:solidFill>
                  <a:srgbClr val="303C42"/>
                </a:solidFill>
                <a:latin typeface="Trebuchet MS"/>
                <a:cs typeface="Trebuchet MS"/>
              </a:rPr>
              <a:t>e</a:t>
            </a:r>
            <a:r>
              <a:rPr sz="3600" b="1" spc="-110" dirty="0">
                <a:solidFill>
                  <a:srgbClr val="303C42"/>
                </a:solidFill>
                <a:latin typeface="Trebuchet MS"/>
                <a:cs typeface="Trebuchet MS"/>
              </a:rPr>
              <a:t> </a:t>
            </a:r>
            <a:r>
              <a:rPr sz="3000" spc="-40" dirty="0">
                <a:solidFill>
                  <a:srgbClr val="5A6368"/>
                </a:solidFill>
                <a:latin typeface="Calibri"/>
                <a:cs typeface="Calibri"/>
              </a:rPr>
              <a:t>p</a:t>
            </a:r>
            <a:r>
              <a:rPr sz="3000" spc="-50" dirty="0">
                <a:solidFill>
                  <a:srgbClr val="5A6368"/>
                </a:solidFill>
                <a:latin typeface="Calibri"/>
                <a:cs typeface="Calibri"/>
              </a:rPr>
              <a:t>a</a:t>
            </a:r>
            <a:r>
              <a:rPr sz="3000" spc="-40" dirty="0">
                <a:solidFill>
                  <a:srgbClr val="5A6368"/>
                </a:solidFill>
                <a:latin typeface="Calibri"/>
                <a:cs typeface="Calibri"/>
              </a:rPr>
              <a:t>y</a:t>
            </a:r>
            <a:r>
              <a:rPr sz="3000" spc="80" dirty="0">
                <a:solidFill>
                  <a:srgbClr val="5A6368"/>
                </a:solidFill>
                <a:latin typeface="Calibri"/>
                <a:cs typeface="Calibri"/>
              </a:rPr>
              <a:t>s</a:t>
            </a:r>
            <a:r>
              <a:rPr sz="3000" spc="-195" dirty="0">
                <a:solidFill>
                  <a:srgbClr val="5A6368"/>
                </a:solidFill>
                <a:latin typeface="Calibri"/>
                <a:cs typeface="Calibri"/>
              </a:rPr>
              <a:t> </a:t>
            </a:r>
            <a:r>
              <a:rPr sz="3000" spc="-35" dirty="0">
                <a:solidFill>
                  <a:srgbClr val="5A6368"/>
                </a:solidFill>
                <a:latin typeface="Calibri"/>
                <a:cs typeface="Calibri"/>
              </a:rPr>
              <a:t>d</a:t>
            </a:r>
            <a:r>
              <a:rPr sz="3000" spc="-20" dirty="0">
                <a:solidFill>
                  <a:srgbClr val="5A6368"/>
                </a:solidFill>
                <a:latin typeface="Calibri"/>
                <a:cs typeface="Calibri"/>
              </a:rPr>
              <a:t>o</a:t>
            </a:r>
            <a:r>
              <a:rPr sz="3000" spc="55" dirty="0">
                <a:solidFill>
                  <a:srgbClr val="5A6368"/>
                </a:solidFill>
                <a:latin typeface="Calibri"/>
                <a:cs typeface="Calibri"/>
              </a:rPr>
              <a:t>c</a:t>
            </a:r>
            <a:r>
              <a:rPr sz="3000" spc="-125" dirty="0">
                <a:solidFill>
                  <a:srgbClr val="5A6368"/>
                </a:solidFill>
                <a:latin typeface="Calibri"/>
                <a:cs typeface="Calibri"/>
              </a:rPr>
              <a:t>t</a:t>
            </a:r>
            <a:r>
              <a:rPr sz="3000" spc="-80" dirty="0">
                <a:solidFill>
                  <a:srgbClr val="5A6368"/>
                </a:solidFill>
                <a:latin typeface="Calibri"/>
                <a:cs typeface="Calibri"/>
              </a:rPr>
              <a:t>o</a:t>
            </a:r>
            <a:r>
              <a:rPr sz="3000" spc="-35" dirty="0">
                <a:solidFill>
                  <a:srgbClr val="5A6368"/>
                </a:solidFill>
                <a:latin typeface="Calibri"/>
                <a:cs typeface="Calibri"/>
              </a:rPr>
              <a:t>r</a:t>
            </a:r>
            <a:r>
              <a:rPr sz="3000" spc="80" dirty="0">
                <a:solidFill>
                  <a:srgbClr val="5A6368"/>
                </a:solidFill>
                <a:latin typeface="Calibri"/>
                <a:cs typeface="Calibri"/>
              </a:rPr>
              <a:t>s</a:t>
            </a:r>
            <a:r>
              <a:rPr sz="3000" spc="-195" dirty="0">
                <a:solidFill>
                  <a:srgbClr val="5A6368"/>
                </a:solidFill>
                <a:latin typeface="Calibri"/>
                <a:cs typeface="Calibri"/>
              </a:rPr>
              <a:t> </a:t>
            </a:r>
            <a:r>
              <a:rPr sz="3000" spc="-20" dirty="0">
                <a:solidFill>
                  <a:srgbClr val="5A6368"/>
                </a:solidFill>
                <a:latin typeface="Calibri"/>
                <a:cs typeface="Calibri"/>
              </a:rPr>
              <a:t>a</a:t>
            </a:r>
            <a:r>
              <a:rPr sz="3000" spc="-30" dirty="0">
                <a:solidFill>
                  <a:srgbClr val="5A6368"/>
                </a:solidFill>
                <a:latin typeface="Calibri"/>
                <a:cs typeface="Calibri"/>
              </a:rPr>
              <a:t>n</a:t>
            </a:r>
            <a:r>
              <a:rPr sz="3000" spc="75" dirty="0">
                <a:solidFill>
                  <a:srgbClr val="5A6368"/>
                </a:solidFill>
                <a:latin typeface="Calibri"/>
                <a:cs typeface="Calibri"/>
              </a:rPr>
              <a:t>d</a:t>
            </a:r>
            <a:r>
              <a:rPr sz="3000" spc="30" dirty="0">
                <a:solidFill>
                  <a:srgbClr val="5A6368"/>
                </a:solidFill>
                <a:latin typeface="Calibri"/>
                <a:cs typeface="Calibri"/>
              </a:rPr>
              <a:t> </a:t>
            </a:r>
            <a:r>
              <a:rPr sz="3000" spc="-40" dirty="0">
                <a:solidFill>
                  <a:srgbClr val="5A6368"/>
                </a:solidFill>
                <a:latin typeface="Calibri"/>
                <a:cs typeface="Calibri"/>
              </a:rPr>
              <a:t>h</a:t>
            </a:r>
            <a:r>
              <a:rPr sz="3000" spc="-55" dirty="0">
                <a:solidFill>
                  <a:srgbClr val="5A6368"/>
                </a:solidFill>
                <a:latin typeface="Calibri"/>
                <a:cs typeface="Calibri"/>
              </a:rPr>
              <a:t>o</a:t>
            </a:r>
            <a:r>
              <a:rPr sz="3000" spc="-15" dirty="0">
                <a:solidFill>
                  <a:srgbClr val="5A6368"/>
                </a:solidFill>
                <a:latin typeface="Calibri"/>
                <a:cs typeface="Calibri"/>
              </a:rPr>
              <a:t>s</a:t>
            </a:r>
            <a:r>
              <a:rPr sz="3000" spc="-25" dirty="0">
                <a:solidFill>
                  <a:srgbClr val="5A6368"/>
                </a:solidFill>
                <a:latin typeface="Calibri"/>
                <a:cs typeface="Calibri"/>
              </a:rPr>
              <a:t>p</a:t>
            </a:r>
            <a:r>
              <a:rPr sz="3000" spc="-60" dirty="0">
                <a:solidFill>
                  <a:srgbClr val="5A6368"/>
                </a:solidFill>
                <a:latin typeface="Calibri"/>
                <a:cs typeface="Calibri"/>
              </a:rPr>
              <a:t>i</a:t>
            </a:r>
            <a:r>
              <a:rPr sz="3000" spc="-80" dirty="0">
                <a:solidFill>
                  <a:srgbClr val="5A6368"/>
                </a:solidFill>
                <a:latin typeface="Calibri"/>
                <a:cs typeface="Calibri"/>
              </a:rPr>
              <a:t>t</a:t>
            </a:r>
            <a:r>
              <a:rPr sz="3000" spc="-25" dirty="0">
                <a:solidFill>
                  <a:srgbClr val="5A6368"/>
                </a:solidFill>
                <a:latin typeface="Calibri"/>
                <a:cs typeface="Calibri"/>
              </a:rPr>
              <a:t>a</a:t>
            </a:r>
            <a:r>
              <a:rPr sz="3000" spc="20" dirty="0">
                <a:solidFill>
                  <a:srgbClr val="5A6368"/>
                </a:solidFill>
                <a:latin typeface="Calibri"/>
                <a:cs typeface="Calibri"/>
              </a:rPr>
              <a:t>l</a:t>
            </a:r>
            <a:r>
              <a:rPr sz="3000" spc="80" dirty="0">
                <a:solidFill>
                  <a:srgbClr val="5A6368"/>
                </a:solidFill>
                <a:latin typeface="Calibri"/>
                <a:cs typeface="Calibri"/>
              </a:rPr>
              <a:t>s</a:t>
            </a:r>
            <a:r>
              <a:rPr sz="3000" spc="-195" dirty="0">
                <a:solidFill>
                  <a:srgbClr val="5A6368"/>
                </a:solidFill>
                <a:latin typeface="Calibri"/>
                <a:cs typeface="Calibri"/>
              </a:rPr>
              <a:t> </a:t>
            </a:r>
            <a:r>
              <a:rPr sz="3000" spc="-125" dirty="0">
                <a:solidFill>
                  <a:srgbClr val="5A6368"/>
                </a:solidFill>
                <a:latin typeface="Calibri"/>
                <a:cs typeface="Calibri"/>
              </a:rPr>
              <a:t>t</a:t>
            </a:r>
            <a:r>
              <a:rPr sz="3000" spc="30" dirty="0">
                <a:solidFill>
                  <a:srgbClr val="5A6368"/>
                </a:solidFill>
                <a:latin typeface="Calibri"/>
                <a:cs typeface="Calibri"/>
              </a:rPr>
              <a:t>o</a:t>
            </a:r>
            <a:r>
              <a:rPr sz="3000" spc="-195" dirty="0">
                <a:solidFill>
                  <a:srgbClr val="5A6368"/>
                </a:solidFill>
                <a:latin typeface="Calibri"/>
                <a:cs typeface="Calibri"/>
              </a:rPr>
              <a:t> </a:t>
            </a:r>
            <a:r>
              <a:rPr sz="3000" spc="-30" dirty="0">
                <a:solidFill>
                  <a:srgbClr val="5A6368"/>
                </a:solidFill>
                <a:latin typeface="Calibri"/>
                <a:cs typeface="Calibri"/>
              </a:rPr>
              <a:t>k</a:t>
            </a:r>
            <a:r>
              <a:rPr sz="3000" spc="-80" dirty="0">
                <a:solidFill>
                  <a:srgbClr val="5A6368"/>
                </a:solidFill>
                <a:latin typeface="Calibri"/>
                <a:cs typeface="Calibri"/>
              </a:rPr>
              <a:t>e</a:t>
            </a:r>
            <a:r>
              <a:rPr sz="3000" spc="-100" dirty="0">
                <a:solidFill>
                  <a:srgbClr val="5A6368"/>
                </a:solidFill>
                <a:latin typeface="Calibri"/>
                <a:cs typeface="Calibri"/>
              </a:rPr>
              <a:t>e</a:t>
            </a:r>
            <a:r>
              <a:rPr sz="3000" spc="75" dirty="0">
                <a:solidFill>
                  <a:srgbClr val="5A6368"/>
                </a:solidFill>
                <a:latin typeface="Calibri"/>
                <a:cs typeface="Calibri"/>
              </a:rPr>
              <a:t>p</a:t>
            </a:r>
            <a:r>
              <a:rPr sz="3000" spc="-195" dirty="0">
                <a:solidFill>
                  <a:srgbClr val="5A6368"/>
                </a:solidFill>
                <a:latin typeface="Calibri"/>
                <a:cs typeface="Calibri"/>
              </a:rPr>
              <a:t> </a:t>
            </a:r>
            <a:r>
              <a:rPr sz="3000" spc="-75" dirty="0">
                <a:solidFill>
                  <a:srgbClr val="5A6368"/>
                </a:solidFill>
                <a:latin typeface="Calibri"/>
                <a:cs typeface="Calibri"/>
              </a:rPr>
              <a:t>the</a:t>
            </a:r>
            <a:r>
              <a:rPr sz="3000" spc="70" dirty="0">
                <a:solidFill>
                  <a:srgbClr val="5A6368"/>
                </a:solidFill>
                <a:latin typeface="Calibri"/>
                <a:cs typeface="Calibri"/>
              </a:rPr>
              <a:t>m</a:t>
            </a:r>
            <a:endParaRPr sz="3000">
              <a:latin typeface="Calibri"/>
              <a:cs typeface="Calibri"/>
            </a:endParaRPr>
          </a:p>
          <a:p>
            <a:pPr marR="5080" algn="r">
              <a:lnSpc>
                <a:spcPts val="3000"/>
              </a:lnSpc>
            </a:pPr>
            <a:r>
              <a:rPr sz="3000" spc="-90" dirty="0">
                <a:solidFill>
                  <a:srgbClr val="5A6368"/>
                </a:solidFill>
                <a:latin typeface="Calibri"/>
                <a:cs typeface="Calibri"/>
              </a:rPr>
              <a:t>i</a:t>
            </a:r>
            <a:r>
              <a:rPr sz="3000" spc="75" dirty="0">
                <a:solidFill>
                  <a:srgbClr val="5A6368"/>
                </a:solidFill>
                <a:latin typeface="Calibri"/>
                <a:cs typeface="Calibri"/>
              </a:rPr>
              <a:t>n</a:t>
            </a:r>
            <a:r>
              <a:rPr sz="3000" spc="-195" dirty="0">
                <a:solidFill>
                  <a:srgbClr val="5A6368"/>
                </a:solidFill>
                <a:latin typeface="Calibri"/>
                <a:cs typeface="Calibri"/>
              </a:rPr>
              <a:t> </a:t>
            </a:r>
            <a:r>
              <a:rPr sz="3000" spc="-15" dirty="0">
                <a:solidFill>
                  <a:srgbClr val="5A6368"/>
                </a:solidFill>
                <a:latin typeface="Calibri"/>
                <a:cs typeface="Calibri"/>
              </a:rPr>
              <a:t>b</a:t>
            </a:r>
            <a:r>
              <a:rPr sz="3000" spc="-55" dirty="0">
                <a:solidFill>
                  <a:srgbClr val="5A6368"/>
                </a:solidFill>
                <a:latin typeface="Calibri"/>
                <a:cs typeface="Calibri"/>
              </a:rPr>
              <a:t>u</a:t>
            </a:r>
            <a:r>
              <a:rPr sz="3000" spc="-20" dirty="0">
                <a:solidFill>
                  <a:srgbClr val="5A6368"/>
                </a:solidFill>
                <a:latin typeface="Calibri"/>
                <a:cs typeface="Calibri"/>
              </a:rPr>
              <a:t>s</a:t>
            </a:r>
            <a:r>
              <a:rPr sz="3000" spc="-90" dirty="0">
                <a:solidFill>
                  <a:srgbClr val="5A6368"/>
                </a:solidFill>
                <a:latin typeface="Calibri"/>
                <a:cs typeface="Calibri"/>
              </a:rPr>
              <a:t>i</a:t>
            </a:r>
            <a:r>
              <a:rPr sz="3000" spc="-15" dirty="0">
                <a:solidFill>
                  <a:srgbClr val="5A6368"/>
                </a:solidFill>
                <a:latin typeface="Calibri"/>
                <a:cs typeface="Calibri"/>
              </a:rPr>
              <a:t>n</a:t>
            </a:r>
            <a:r>
              <a:rPr sz="3000" spc="-85" dirty="0">
                <a:solidFill>
                  <a:srgbClr val="5A6368"/>
                </a:solidFill>
                <a:latin typeface="Calibri"/>
                <a:cs typeface="Calibri"/>
              </a:rPr>
              <a:t>e</a:t>
            </a:r>
            <a:r>
              <a:rPr sz="3000" spc="30" dirty="0">
                <a:solidFill>
                  <a:srgbClr val="5A6368"/>
                </a:solidFill>
                <a:latin typeface="Calibri"/>
                <a:cs typeface="Calibri"/>
              </a:rPr>
              <a:t>s</a:t>
            </a:r>
            <a:r>
              <a:rPr sz="3000" spc="20" dirty="0">
                <a:solidFill>
                  <a:srgbClr val="5A6368"/>
                </a:solidFill>
                <a:latin typeface="Calibri"/>
                <a:cs typeface="Calibri"/>
              </a:rPr>
              <a:t>s</a:t>
            </a:r>
            <a:r>
              <a:rPr sz="3000" spc="-20" dirty="0">
                <a:solidFill>
                  <a:srgbClr val="5A6368"/>
                </a:solidFill>
                <a:latin typeface="Calibri"/>
                <a:cs typeface="Calibri"/>
              </a:rPr>
              <a:t>.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927100" y="5707740"/>
            <a:ext cx="2123987" cy="226878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0" y="1041400"/>
            <a:ext cx="9753600" cy="1327150"/>
          </a:xfrm>
          <a:custGeom>
            <a:avLst/>
            <a:gdLst/>
            <a:ahLst/>
            <a:cxnLst/>
            <a:rect l="l" t="t" r="r" b="b"/>
            <a:pathLst>
              <a:path w="9753600" h="1327150">
                <a:moveTo>
                  <a:pt x="0" y="1327150"/>
                </a:moveTo>
                <a:lnTo>
                  <a:pt x="9753600" y="1327150"/>
                </a:lnTo>
                <a:lnTo>
                  <a:pt x="9753600" y="0"/>
                </a:lnTo>
                <a:lnTo>
                  <a:pt x="0" y="0"/>
                </a:lnTo>
                <a:lnTo>
                  <a:pt x="0" y="1327150"/>
                </a:lnTo>
                <a:close/>
              </a:path>
            </a:pathLst>
          </a:custGeom>
          <a:solidFill>
            <a:srgbClr val="DDE5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427417" y="1305858"/>
            <a:ext cx="616585" cy="807085"/>
          </a:xfrm>
          <a:custGeom>
            <a:avLst/>
            <a:gdLst/>
            <a:ahLst/>
            <a:cxnLst/>
            <a:rect l="l" t="t" r="r" b="b"/>
            <a:pathLst>
              <a:path w="616585" h="807085">
                <a:moveTo>
                  <a:pt x="558736" y="621538"/>
                </a:moveTo>
                <a:lnTo>
                  <a:pt x="522418" y="652490"/>
                </a:lnTo>
                <a:lnTo>
                  <a:pt x="481902" y="679842"/>
                </a:lnTo>
                <a:lnTo>
                  <a:pt x="435664" y="701180"/>
                </a:lnTo>
                <a:lnTo>
                  <a:pt x="396315" y="711785"/>
                </a:lnTo>
                <a:lnTo>
                  <a:pt x="352248" y="716632"/>
                </a:lnTo>
                <a:lnTo>
                  <a:pt x="329758" y="715879"/>
                </a:lnTo>
                <a:lnTo>
                  <a:pt x="287614" y="709672"/>
                </a:lnTo>
                <a:lnTo>
                  <a:pt x="249408" y="697169"/>
                </a:lnTo>
                <a:lnTo>
                  <a:pt x="215326" y="678339"/>
                </a:lnTo>
                <a:lnTo>
                  <a:pt x="185556" y="653150"/>
                </a:lnTo>
                <a:lnTo>
                  <a:pt x="160282" y="621572"/>
                </a:lnTo>
                <a:lnTo>
                  <a:pt x="139692" y="583572"/>
                </a:lnTo>
                <a:lnTo>
                  <a:pt x="123972" y="539120"/>
                </a:lnTo>
                <a:lnTo>
                  <a:pt x="113308" y="488184"/>
                </a:lnTo>
                <a:lnTo>
                  <a:pt x="107887" y="430733"/>
                </a:lnTo>
                <a:lnTo>
                  <a:pt x="107200" y="399554"/>
                </a:lnTo>
                <a:lnTo>
                  <a:pt x="107823" y="372112"/>
                </a:lnTo>
                <a:lnTo>
                  <a:pt x="112766" y="320319"/>
                </a:lnTo>
                <a:lnTo>
                  <a:pt x="122546" y="272932"/>
                </a:lnTo>
                <a:lnTo>
                  <a:pt x="137052" y="230288"/>
                </a:lnTo>
                <a:lnTo>
                  <a:pt x="156174" y="192724"/>
                </a:lnTo>
                <a:lnTo>
                  <a:pt x="179802" y="160579"/>
                </a:lnTo>
                <a:lnTo>
                  <a:pt x="207825" y="134190"/>
                </a:lnTo>
                <a:lnTo>
                  <a:pt x="240133" y="113895"/>
                </a:lnTo>
                <a:lnTo>
                  <a:pt x="276615" y="100032"/>
                </a:lnTo>
                <a:lnTo>
                  <a:pt x="317162" y="92939"/>
                </a:lnTo>
                <a:lnTo>
                  <a:pt x="338924" y="92036"/>
                </a:lnTo>
                <a:lnTo>
                  <a:pt x="358289" y="92644"/>
                </a:lnTo>
                <a:lnTo>
                  <a:pt x="408743" y="101336"/>
                </a:lnTo>
                <a:lnTo>
                  <a:pt x="448388" y="119241"/>
                </a:lnTo>
                <a:lnTo>
                  <a:pt x="478060" y="144955"/>
                </a:lnTo>
                <a:lnTo>
                  <a:pt x="498598" y="177074"/>
                </a:lnTo>
                <a:lnTo>
                  <a:pt x="510841" y="214194"/>
                </a:lnTo>
                <a:lnTo>
                  <a:pt x="514807" y="241025"/>
                </a:lnTo>
                <a:lnTo>
                  <a:pt x="615048" y="250126"/>
                </a:lnTo>
                <a:lnTo>
                  <a:pt x="610384" y="202340"/>
                </a:lnTo>
                <a:lnTo>
                  <a:pt x="599841" y="159666"/>
                </a:lnTo>
                <a:lnTo>
                  <a:pt x="583711" y="122085"/>
                </a:lnTo>
                <a:lnTo>
                  <a:pt x="562287" y="89579"/>
                </a:lnTo>
                <a:lnTo>
                  <a:pt x="535860" y="62126"/>
                </a:lnTo>
                <a:lnTo>
                  <a:pt x="504724" y="39709"/>
                </a:lnTo>
                <a:lnTo>
                  <a:pt x="469169" y="22307"/>
                </a:lnTo>
                <a:lnTo>
                  <a:pt x="429490" y="9901"/>
                </a:lnTo>
                <a:lnTo>
                  <a:pt x="385978" y="2472"/>
                </a:lnTo>
                <a:lnTo>
                  <a:pt x="338924" y="0"/>
                </a:lnTo>
                <a:lnTo>
                  <a:pt x="305830" y="1330"/>
                </a:lnTo>
                <a:lnTo>
                  <a:pt x="244754" y="11668"/>
                </a:lnTo>
                <a:lnTo>
                  <a:pt x="190491" y="31553"/>
                </a:lnTo>
                <a:lnTo>
                  <a:pt x="143034" y="60160"/>
                </a:lnTo>
                <a:lnTo>
                  <a:pt x="102376" y="96663"/>
                </a:lnTo>
                <a:lnTo>
                  <a:pt x="68510" y="140239"/>
                </a:lnTo>
                <a:lnTo>
                  <a:pt x="41431" y="190062"/>
                </a:lnTo>
                <a:lnTo>
                  <a:pt x="21131" y="245307"/>
                </a:lnTo>
                <a:lnTo>
                  <a:pt x="7604" y="305149"/>
                </a:lnTo>
                <a:lnTo>
                  <a:pt x="844" y="368762"/>
                </a:lnTo>
                <a:lnTo>
                  <a:pt x="0" y="401726"/>
                </a:lnTo>
                <a:lnTo>
                  <a:pt x="774" y="435738"/>
                </a:lnTo>
                <a:lnTo>
                  <a:pt x="7031" y="500962"/>
                </a:lnTo>
                <a:lnTo>
                  <a:pt x="19694" y="561846"/>
                </a:lnTo>
                <a:lnTo>
                  <a:pt x="38918" y="617664"/>
                </a:lnTo>
                <a:lnTo>
                  <a:pt x="64861" y="667686"/>
                </a:lnTo>
                <a:lnTo>
                  <a:pt x="97677" y="711186"/>
                </a:lnTo>
                <a:lnTo>
                  <a:pt x="137523" y="747435"/>
                </a:lnTo>
                <a:lnTo>
                  <a:pt x="184555" y="775707"/>
                </a:lnTo>
                <a:lnTo>
                  <a:pt x="238928" y="795272"/>
                </a:lnTo>
                <a:lnTo>
                  <a:pt x="300798" y="805403"/>
                </a:lnTo>
                <a:lnTo>
                  <a:pt x="334594" y="806704"/>
                </a:lnTo>
                <a:lnTo>
                  <a:pt x="351641" y="806380"/>
                </a:lnTo>
                <a:lnTo>
                  <a:pt x="400777" y="801601"/>
                </a:lnTo>
                <a:lnTo>
                  <a:pt x="446989" y="791295"/>
                </a:lnTo>
                <a:lnTo>
                  <a:pt x="490386" y="775704"/>
                </a:lnTo>
                <a:lnTo>
                  <a:pt x="531079" y="755071"/>
                </a:lnTo>
                <a:lnTo>
                  <a:pt x="569177" y="729635"/>
                </a:lnTo>
                <a:lnTo>
                  <a:pt x="604790" y="699640"/>
                </a:lnTo>
                <a:lnTo>
                  <a:pt x="616127" y="688670"/>
                </a:lnTo>
                <a:lnTo>
                  <a:pt x="558736" y="621538"/>
                </a:lnTo>
                <a:close/>
              </a:path>
            </a:pathLst>
          </a:custGeom>
          <a:ln w="889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114898" y="1319933"/>
            <a:ext cx="669290" cy="779780"/>
          </a:xfrm>
          <a:custGeom>
            <a:avLst/>
            <a:gdLst/>
            <a:ahLst/>
            <a:cxnLst/>
            <a:rect l="l" t="t" r="r" b="b"/>
            <a:pathLst>
              <a:path w="669289" h="779780">
                <a:moveTo>
                  <a:pt x="279361" y="0"/>
                </a:moveTo>
                <a:lnTo>
                  <a:pt x="0" y="779627"/>
                </a:lnTo>
                <a:lnTo>
                  <a:pt x="107188" y="779627"/>
                </a:lnTo>
                <a:lnTo>
                  <a:pt x="181902" y="570649"/>
                </a:lnTo>
                <a:lnTo>
                  <a:pt x="486181" y="570649"/>
                </a:lnTo>
                <a:lnTo>
                  <a:pt x="561975" y="779627"/>
                </a:lnTo>
                <a:lnTo>
                  <a:pt x="669175" y="779627"/>
                </a:lnTo>
                <a:lnTo>
                  <a:pt x="386562" y="0"/>
                </a:lnTo>
                <a:lnTo>
                  <a:pt x="279361" y="0"/>
                </a:lnTo>
                <a:close/>
              </a:path>
            </a:pathLst>
          </a:custGeom>
          <a:ln w="889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324955" y="1436875"/>
            <a:ext cx="248285" cy="361950"/>
          </a:xfrm>
          <a:custGeom>
            <a:avLst/>
            <a:gdLst/>
            <a:ahLst/>
            <a:cxnLst/>
            <a:rect l="l" t="t" r="r" b="b"/>
            <a:pathLst>
              <a:path w="248285" h="361950">
                <a:moveTo>
                  <a:pt x="0" y="361670"/>
                </a:moveTo>
                <a:lnTo>
                  <a:pt x="123443" y="0"/>
                </a:lnTo>
                <a:lnTo>
                  <a:pt x="247967" y="361670"/>
                </a:lnTo>
                <a:lnTo>
                  <a:pt x="0" y="361670"/>
                </a:lnTo>
                <a:close/>
              </a:path>
            </a:pathLst>
          </a:custGeom>
          <a:ln w="889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883253" y="1319937"/>
            <a:ext cx="591820" cy="779780"/>
          </a:xfrm>
          <a:custGeom>
            <a:avLst/>
            <a:gdLst/>
            <a:ahLst/>
            <a:cxnLst/>
            <a:rect l="l" t="t" r="r" b="b"/>
            <a:pathLst>
              <a:path w="591820" h="779780">
                <a:moveTo>
                  <a:pt x="0" y="779627"/>
                </a:moveTo>
                <a:lnTo>
                  <a:pt x="98539" y="779627"/>
                </a:lnTo>
                <a:lnTo>
                  <a:pt x="98539" y="184073"/>
                </a:lnTo>
                <a:lnTo>
                  <a:pt x="501345" y="779627"/>
                </a:lnTo>
                <a:lnTo>
                  <a:pt x="591223" y="779627"/>
                </a:lnTo>
                <a:lnTo>
                  <a:pt x="591223" y="0"/>
                </a:lnTo>
                <a:lnTo>
                  <a:pt x="491604" y="0"/>
                </a:lnTo>
                <a:lnTo>
                  <a:pt x="491604" y="594461"/>
                </a:lnTo>
                <a:lnTo>
                  <a:pt x="90957" y="0"/>
                </a:lnTo>
                <a:lnTo>
                  <a:pt x="0" y="0"/>
                </a:lnTo>
                <a:lnTo>
                  <a:pt x="0" y="779627"/>
                </a:lnTo>
                <a:close/>
              </a:path>
            </a:pathLst>
          </a:custGeom>
          <a:ln w="889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622056" y="1305858"/>
            <a:ext cx="616585" cy="807085"/>
          </a:xfrm>
          <a:custGeom>
            <a:avLst/>
            <a:gdLst/>
            <a:ahLst/>
            <a:cxnLst/>
            <a:rect l="l" t="t" r="r" b="b"/>
            <a:pathLst>
              <a:path w="616585" h="807085">
                <a:moveTo>
                  <a:pt x="558736" y="621538"/>
                </a:moveTo>
                <a:lnTo>
                  <a:pt x="522419" y="652490"/>
                </a:lnTo>
                <a:lnTo>
                  <a:pt x="481906" y="679842"/>
                </a:lnTo>
                <a:lnTo>
                  <a:pt x="435670" y="701180"/>
                </a:lnTo>
                <a:lnTo>
                  <a:pt x="396320" y="711785"/>
                </a:lnTo>
                <a:lnTo>
                  <a:pt x="352250" y="716632"/>
                </a:lnTo>
                <a:lnTo>
                  <a:pt x="329759" y="715879"/>
                </a:lnTo>
                <a:lnTo>
                  <a:pt x="287615" y="709672"/>
                </a:lnTo>
                <a:lnTo>
                  <a:pt x="249408" y="697169"/>
                </a:lnTo>
                <a:lnTo>
                  <a:pt x="215327" y="678339"/>
                </a:lnTo>
                <a:lnTo>
                  <a:pt x="185556" y="653150"/>
                </a:lnTo>
                <a:lnTo>
                  <a:pt x="160282" y="621572"/>
                </a:lnTo>
                <a:lnTo>
                  <a:pt x="139692" y="583572"/>
                </a:lnTo>
                <a:lnTo>
                  <a:pt x="123972" y="539120"/>
                </a:lnTo>
                <a:lnTo>
                  <a:pt x="113308" y="488184"/>
                </a:lnTo>
                <a:lnTo>
                  <a:pt x="107887" y="430733"/>
                </a:lnTo>
                <a:lnTo>
                  <a:pt x="107200" y="399554"/>
                </a:lnTo>
                <a:lnTo>
                  <a:pt x="107823" y="372112"/>
                </a:lnTo>
                <a:lnTo>
                  <a:pt x="112766" y="320319"/>
                </a:lnTo>
                <a:lnTo>
                  <a:pt x="122546" y="272932"/>
                </a:lnTo>
                <a:lnTo>
                  <a:pt x="137052" y="230288"/>
                </a:lnTo>
                <a:lnTo>
                  <a:pt x="156174" y="192724"/>
                </a:lnTo>
                <a:lnTo>
                  <a:pt x="179802" y="160579"/>
                </a:lnTo>
                <a:lnTo>
                  <a:pt x="207825" y="134190"/>
                </a:lnTo>
                <a:lnTo>
                  <a:pt x="240133" y="113895"/>
                </a:lnTo>
                <a:lnTo>
                  <a:pt x="276615" y="100032"/>
                </a:lnTo>
                <a:lnTo>
                  <a:pt x="317162" y="92939"/>
                </a:lnTo>
                <a:lnTo>
                  <a:pt x="338924" y="92036"/>
                </a:lnTo>
                <a:lnTo>
                  <a:pt x="358289" y="92644"/>
                </a:lnTo>
                <a:lnTo>
                  <a:pt x="408745" y="101336"/>
                </a:lnTo>
                <a:lnTo>
                  <a:pt x="448391" y="119241"/>
                </a:lnTo>
                <a:lnTo>
                  <a:pt x="478065" y="144955"/>
                </a:lnTo>
                <a:lnTo>
                  <a:pt x="498604" y="177074"/>
                </a:lnTo>
                <a:lnTo>
                  <a:pt x="510845" y="214194"/>
                </a:lnTo>
                <a:lnTo>
                  <a:pt x="514808" y="241025"/>
                </a:lnTo>
                <a:lnTo>
                  <a:pt x="615048" y="250126"/>
                </a:lnTo>
                <a:lnTo>
                  <a:pt x="610384" y="202340"/>
                </a:lnTo>
                <a:lnTo>
                  <a:pt x="599841" y="159666"/>
                </a:lnTo>
                <a:lnTo>
                  <a:pt x="583711" y="122085"/>
                </a:lnTo>
                <a:lnTo>
                  <a:pt x="562287" y="89579"/>
                </a:lnTo>
                <a:lnTo>
                  <a:pt x="535860" y="62126"/>
                </a:lnTo>
                <a:lnTo>
                  <a:pt x="504724" y="39709"/>
                </a:lnTo>
                <a:lnTo>
                  <a:pt x="469169" y="22307"/>
                </a:lnTo>
                <a:lnTo>
                  <a:pt x="429490" y="9901"/>
                </a:lnTo>
                <a:lnTo>
                  <a:pt x="385978" y="2472"/>
                </a:lnTo>
                <a:lnTo>
                  <a:pt x="338924" y="0"/>
                </a:lnTo>
                <a:lnTo>
                  <a:pt x="305830" y="1330"/>
                </a:lnTo>
                <a:lnTo>
                  <a:pt x="244754" y="11668"/>
                </a:lnTo>
                <a:lnTo>
                  <a:pt x="190491" y="31553"/>
                </a:lnTo>
                <a:lnTo>
                  <a:pt x="143034" y="60160"/>
                </a:lnTo>
                <a:lnTo>
                  <a:pt x="102376" y="96663"/>
                </a:lnTo>
                <a:lnTo>
                  <a:pt x="68510" y="140239"/>
                </a:lnTo>
                <a:lnTo>
                  <a:pt x="41431" y="190062"/>
                </a:lnTo>
                <a:lnTo>
                  <a:pt x="21131" y="245307"/>
                </a:lnTo>
                <a:lnTo>
                  <a:pt x="7604" y="305149"/>
                </a:lnTo>
                <a:lnTo>
                  <a:pt x="844" y="368762"/>
                </a:lnTo>
                <a:lnTo>
                  <a:pt x="0" y="401726"/>
                </a:lnTo>
                <a:lnTo>
                  <a:pt x="774" y="435738"/>
                </a:lnTo>
                <a:lnTo>
                  <a:pt x="7031" y="500962"/>
                </a:lnTo>
                <a:lnTo>
                  <a:pt x="19694" y="561846"/>
                </a:lnTo>
                <a:lnTo>
                  <a:pt x="38918" y="617664"/>
                </a:lnTo>
                <a:lnTo>
                  <a:pt x="64861" y="667686"/>
                </a:lnTo>
                <a:lnTo>
                  <a:pt x="97677" y="711186"/>
                </a:lnTo>
                <a:lnTo>
                  <a:pt x="137523" y="747435"/>
                </a:lnTo>
                <a:lnTo>
                  <a:pt x="184555" y="775707"/>
                </a:lnTo>
                <a:lnTo>
                  <a:pt x="238928" y="795272"/>
                </a:lnTo>
                <a:lnTo>
                  <a:pt x="300798" y="805403"/>
                </a:lnTo>
                <a:lnTo>
                  <a:pt x="334594" y="806704"/>
                </a:lnTo>
                <a:lnTo>
                  <a:pt x="351641" y="806380"/>
                </a:lnTo>
                <a:lnTo>
                  <a:pt x="400777" y="801601"/>
                </a:lnTo>
                <a:lnTo>
                  <a:pt x="446989" y="791295"/>
                </a:lnTo>
                <a:lnTo>
                  <a:pt x="490386" y="775704"/>
                </a:lnTo>
                <a:lnTo>
                  <a:pt x="531079" y="755071"/>
                </a:lnTo>
                <a:lnTo>
                  <a:pt x="569177" y="729635"/>
                </a:lnTo>
                <a:lnTo>
                  <a:pt x="604790" y="699640"/>
                </a:lnTo>
                <a:lnTo>
                  <a:pt x="616127" y="688670"/>
                </a:lnTo>
                <a:lnTo>
                  <a:pt x="558736" y="621538"/>
                </a:lnTo>
                <a:close/>
              </a:path>
            </a:pathLst>
          </a:custGeom>
          <a:ln w="889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375689" y="1319937"/>
            <a:ext cx="503555" cy="779780"/>
          </a:xfrm>
          <a:custGeom>
            <a:avLst/>
            <a:gdLst/>
            <a:ahLst/>
            <a:cxnLst/>
            <a:rect l="l" t="t" r="r" b="b"/>
            <a:pathLst>
              <a:path w="503554" h="779780">
                <a:moveTo>
                  <a:pt x="0" y="779627"/>
                </a:moveTo>
                <a:lnTo>
                  <a:pt x="503516" y="779627"/>
                </a:lnTo>
                <a:lnTo>
                  <a:pt x="503516" y="689749"/>
                </a:lnTo>
                <a:lnTo>
                  <a:pt x="100698" y="689749"/>
                </a:lnTo>
                <a:lnTo>
                  <a:pt x="100698" y="428790"/>
                </a:lnTo>
                <a:lnTo>
                  <a:pt x="460197" y="428790"/>
                </a:lnTo>
                <a:lnTo>
                  <a:pt x="460197" y="337832"/>
                </a:lnTo>
                <a:lnTo>
                  <a:pt x="100698" y="337832"/>
                </a:lnTo>
                <a:lnTo>
                  <a:pt x="100698" y="90957"/>
                </a:lnTo>
                <a:lnTo>
                  <a:pt x="494855" y="90957"/>
                </a:lnTo>
                <a:lnTo>
                  <a:pt x="494855" y="0"/>
                </a:lnTo>
                <a:lnTo>
                  <a:pt x="0" y="0"/>
                </a:lnTo>
                <a:lnTo>
                  <a:pt x="0" y="779627"/>
                </a:lnTo>
                <a:close/>
              </a:path>
            </a:pathLst>
          </a:custGeom>
          <a:ln w="889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975937" y="1261408"/>
            <a:ext cx="2779241" cy="89560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827015" y="1319937"/>
            <a:ext cx="503555" cy="779780"/>
          </a:xfrm>
          <a:custGeom>
            <a:avLst/>
            <a:gdLst/>
            <a:ahLst/>
            <a:cxnLst/>
            <a:rect l="l" t="t" r="r" b="b"/>
            <a:pathLst>
              <a:path w="503554" h="779780">
                <a:moveTo>
                  <a:pt x="0" y="779627"/>
                </a:moveTo>
                <a:lnTo>
                  <a:pt x="503516" y="779627"/>
                </a:lnTo>
                <a:lnTo>
                  <a:pt x="503516" y="689749"/>
                </a:lnTo>
                <a:lnTo>
                  <a:pt x="100698" y="689749"/>
                </a:lnTo>
                <a:lnTo>
                  <a:pt x="100698" y="428790"/>
                </a:lnTo>
                <a:lnTo>
                  <a:pt x="460197" y="428790"/>
                </a:lnTo>
                <a:lnTo>
                  <a:pt x="460197" y="337832"/>
                </a:lnTo>
                <a:lnTo>
                  <a:pt x="100698" y="337832"/>
                </a:lnTo>
                <a:lnTo>
                  <a:pt x="100698" y="90957"/>
                </a:lnTo>
                <a:lnTo>
                  <a:pt x="494855" y="90957"/>
                </a:lnTo>
                <a:lnTo>
                  <a:pt x="494855" y="0"/>
                </a:lnTo>
                <a:lnTo>
                  <a:pt x="0" y="0"/>
                </a:lnTo>
                <a:lnTo>
                  <a:pt x="0" y="779627"/>
                </a:lnTo>
                <a:close/>
              </a:path>
            </a:pathLst>
          </a:custGeom>
          <a:ln w="889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427417" y="1305858"/>
            <a:ext cx="616585" cy="807085"/>
          </a:xfrm>
          <a:custGeom>
            <a:avLst/>
            <a:gdLst/>
            <a:ahLst/>
            <a:cxnLst/>
            <a:rect l="l" t="t" r="r" b="b"/>
            <a:pathLst>
              <a:path w="616585" h="807085">
                <a:moveTo>
                  <a:pt x="558736" y="621538"/>
                </a:moveTo>
                <a:lnTo>
                  <a:pt x="522418" y="652490"/>
                </a:lnTo>
                <a:lnTo>
                  <a:pt x="481902" y="679842"/>
                </a:lnTo>
                <a:lnTo>
                  <a:pt x="435664" y="701180"/>
                </a:lnTo>
                <a:lnTo>
                  <a:pt x="396315" y="711785"/>
                </a:lnTo>
                <a:lnTo>
                  <a:pt x="352248" y="716632"/>
                </a:lnTo>
                <a:lnTo>
                  <a:pt x="329758" y="715879"/>
                </a:lnTo>
                <a:lnTo>
                  <a:pt x="287614" y="709672"/>
                </a:lnTo>
                <a:lnTo>
                  <a:pt x="249408" y="697169"/>
                </a:lnTo>
                <a:lnTo>
                  <a:pt x="215326" y="678339"/>
                </a:lnTo>
                <a:lnTo>
                  <a:pt x="185556" y="653150"/>
                </a:lnTo>
                <a:lnTo>
                  <a:pt x="160282" y="621572"/>
                </a:lnTo>
                <a:lnTo>
                  <a:pt x="139692" y="583572"/>
                </a:lnTo>
                <a:lnTo>
                  <a:pt x="123972" y="539120"/>
                </a:lnTo>
                <a:lnTo>
                  <a:pt x="113308" y="488184"/>
                </a:lnTo>
                <a:lnTo>
                  <a:pt x="107887" y="430733"/>
                </a:lnTo>
                <a:lnTo>
                  <a:pt x="107200" y="399554"/>
                </a:lnTo>
                <a:lnTo>
                  <a:pt x="107823" y="372112"/>
                </a:lnTo>
                <a:lnTo>
                  <a:pt x="112766" y="320319"/>
                </a:lnTo>
                <a:lnTo>
                  <a:pt x="122546" y="272932"/>
                </a:lnTo>
                <a:lnTo>
                  <a:pt x="137052" y="230288"/>
                </a:lnTo>
                <a:lnTo>
                  <a:pt x="156174" y="192724"/>
                </a:lnTo>
                <a:lnTo>
                  <a:pt x="179802" y="160579"/>
                </a:lnTo>
                <a:lnTo>
                  <a:pt x="207825" y="134190"/>
                </a:lnTo>
                <a:lnTo>
                  <a:pt x="240133" y="113895"/>
                </a:lnTo>
                <a:lnTo>
                  <a:pt x="276615" y="100032"/>
                </a:lnTo>
                <a:lnTo>
                  <a:pt x="317162" y="92939"/>
                </a:lnTo>
                <a:lnTo>
                  <a:pt x="338924" y="92036"/>
                </a:lnTo>
                <a:lnTo>
                  <a:pt x="358289" y="92644"/>
                </a:lnTo>
                <a:lnTo>
                  <a:pt x="408743" y="101336"/>
                </a:lnTo>
                <a:lnTo>
                  <a:pt x="448388" y="119241"/>
                </a:lnTo>
                <a:lnTo>
                  <a:pt x="478060" y="144955"/>
                </a:lnTo>
                <a:lnTo>
                  <a:pt x="498598" y="177074"/>
                </a:lnTo>
                <a:lnTo>
                  <a:pt x="510841" y="214194"/>
                </a:lnTo>
                <a:lnTo>
                  <a:pt x="514807" y="241025"/>
                </a:lnTo>
                <a:lnTo>
                  <a:pt x="615048" y="250126"/>
                </a:lnTo>
                <a:lnTo>
                  <a:pt x="610384" y="202340"/>
                </a:lnTo>
                <a:lnTo>
                  <a:pt x="599841" y="159666"/>
                </a:lnTo>
                <a:lnTo>
                  <a:pt x="583711" y="122085"/>
                </a:lnTo>
                <a:lnTo>
                  <a:pt x="562287" y="89579"/>
                </a:lnTo>
                <a:lnTo>
                  <a:pt x="535860" y="62126"/>
                </a:lnTo>
                <a:lnTo>
                  <a:pt x="504724" y="39709"/>
                </a:lnTo>
                <a:lnTo>
                  <a:pt x="469169" y="22307"/>
                </a:lnTo>
                <a:lnTo>
                  <a:pt x="429490" y="9901"/>
                </a:lnTo>
                <a:lnTo>
                  <a:pt x="385978" y="2472"/>
                </a:lnTo>
                <a:lnTo>
                  <a:pt x="338924" y="0"/>
                </a:lnTo>
                <a:lnTo>
                  <a:pt x="305830" y="1330"/>
                </a:lnTo>
                <a:lnTo>
                  <a:pt x="244754" y="11668"/>
                </a:lnTo>
                <a:lnTo>
                  <a:pt x="190491" y="31553"/>
                </a:lnTo>
                <a:lnTo>
                  <a:pt x="143034" y="60160"/>
                </a:lnTo>
                <a:lnTo>
                  <a:pt x="102376" y="96663"/>
                </a:lnTo>
                <a:lnTo>
                  <a:pt x="68510" y="140239"/>
                </a:lnTo>
                <a:lnTo>
                  <a:pt x="41431" y="190062"/>
                </a:lnTo>
                <a:lnTo>
                  <a:pt x="21131" y="245307"/>
                </a:lnTo>
                <a:lnTo>
                  <a:pt x="7604" y="305149"/>
                </a:lnTo>
                <a:lnTo>
                  <a:pt x="844" y="368762"/>
                </a:lnTo>
                <a:lnTo>
                  <a:pt x="0" y="401726"/>
                </a:lnTo>
                <a:lnTo>
                  <a:pt x="774" y="435738"/>
                </a:lnTo>
                <a:lnTo>
                  <a:pt x="7031" y="500962"/>
                </a:lnTo>
                <a:lnTo>
                  <a:pt x="19694" y="561846"/>
                </a:lnTo>
                <a:lnTo>
                  <a:pt x="38918" y="617664"/>
                </a:lnTo>
                <a:lnTo>
                  <a:pt x="64861" y="667686"/>
                </a:lnTo>
                <a:lnTo>
                  <a:pt x="97677" y="711186"/>
                </a:lnTo>
                <a:lnTo>
                  <a:pt x="137523" y="747435"/>
                </a:lnTo>
                <a:lnTo>
                  <a:pt x="184555" y="775707"/>
                </a:lnTo>
                <a:lnTo>
                  <a:pt x="238928" y="795272"/>
                </a:lnTo>
                <a:lnTo>
                  <a:pt x="300798" y="805403"/>
                </a:lnTo>
                <a:lnTo>
                  <a:pt x="334594" y="806704"/>
                </a:lnTo>
                <a:lnTo>
                  <a:pt x="351641" y="806380"/>
                </a:lnTo>
                <a:lnTo>
                  <a:pt x="400777" y="801601"/>
                </a:lnTo>
                <a:lnTo>
                  <a:pt x="446989" y="791295"/>
                </a:lnTo>
                <a:lnTo>
                  <a:pt x="490386" y="775704"/>
                </a:lnTo>
                <a:lnTo>
                  <a:pt x="531079" y="755071"/>
                </a:lnTo>
                <a:lnTo>
                  <a:pt x="569177" y="729635"/>
                </a:lnTo>
                <a:lnTo>
                  <a:pt x="604790" y="699640"/>
                </a:lnTo>
                <a:lnTo>
                  <a:pt x="616127" y="688670"/>
                </a:lnTo>
                <a:lnTo>
                  <a:pt x="558736" y="621538"/>
                </a:lnTo>
                <a:close/>
              </a:path>
            </a:pathLst>
          </a:custGeom>
          <a:ln w="25400">
            <a:solidFill>
              <a:srgbClr val="129D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114898" y="1319933"/>
            <a:ext cx="669290" cy="779780"/>
          </a:xfrm>
          <a:custGeom>
            <a:avLst/>
            <a:gdLst/>
            <a:ahLst/>
            <a:cxnLst/>
            <a:rect l="l" t="t" r="r" b="b"/>
            <a:pathLst>
              <a:path w="669289" h="779780">
                <a:moveTo>
                  <a:pt x="279361" y="0"/>
                </a:moveTo>
                <a:lnTo>
                  <a:pt x="0" y="779627"/>
                </a:lnTo>
                <a:lnTo>
                  <a:pt x="107188" y="779627"/>
                </a:lnTo>
                <a:lnTo>
                  <a:pt x="181902" y="570649"/>
                </a:lnTo>
                <a:lnTo>
                  <a:pt x="486181" y="570649"/>
                </a:lnTo>
                <a:lnTo>
                  <a:pt x="561975" y="779627"/>
                </a:lnTo>
                <a:lnTo>
                  <a:pt x="669175" y="779627"/>
                </a:lnTo>
                <a:lnTo>
                  <a:pt x="386562" y="0"/>
                </a:lnTo>
                <a:lnTo>
                  <a:pt x="279361" y="0"/>
                </a:lnTo>
                <a:close/>
              </a:path>
            </a:pathLst>
          </a:custGeom>
          <a:ln w="25400">
            <a:solidFill>
              <a:srgbClr val="129D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324955" y="1436875"/>
            <a:ext cx="248285" cy="361950"/>
          </a:xfrm>
          <a:custGeom>
            <a:avLst/>
            <a:gdLst/>
            <a:ahLst/>
            <a:cxnLst/>
            <a:rect l="l" t="t" r="r" b="b"/>
            <a:pathLst>
              <a:path w="248285" h="361950">
                <a:moveTo>
                  <a:pt x="0" y="361670"/>
                </a:moveTo>
                <a:lnTo>
                  <a:pt x="123443" y="0"/>
                </a:lnTo>
                <a:lnTo>
                  <a:pt x="247967" y="361670"/>
                </a:lnTo>
                <a:lnTo>
                  <a:pt x="0" y="361670"/>
                </a:lnTo>
                <a:close/>
              </a:path>
            </a:pathLst>
          </a:custGeom>
          <a:ln w="25400">
            <a:solidFill>
              <a:srgbClr val="129D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883253" y="1319937"/>
            <a:ext cx="591820" cy="779780"/>
          </a:xfrm>
          <a:custGeom>
            <a:avLst/>
            <a:gdLst/>
            <a:ahLst/>
            <a:cxnLst/>
            <a:rect l="l" t="t" r="r" b="b"/>
            <a:pathLst>
              <a:path w="591820" h="779780">
                <a:moveTo>
                  <a:pt x="0" y="779627"/>
                </a:moveTo>
                <a:lnTo>
                  <a:pt x="98539" y="779627"/>
                </a:lnTo>
                <a:lnTo>
                  <a:pt x="98539" y="184073"/>
                </a:lnTo>
                <a:lnTo>
                  <a:pt x="501345" y="779627"/>
                </a:lnTo>
                <a:lnTo>
                  <a:pt x="591223" y="779627"/>
                </a:lnTo>
                <a:lnTo>
                  <a:pt x="591223" y="0"/>
                </a:lnTo>
                <a:lnTo>
                  <a:pt x="491604" y="0"/>
                </a:lnTo>
                <a:lnTo>
                  <a:pt x="491604" y="594461"/>
                </a:lnTo>
                <a:lnTo>
                  <a:pt x="90957" y="0"/>
                </a:lnTo>
                <a:lnTo>
                  <a:pt x="0" y="0"/>
                </a:lnTo>
                <a:lnTo>
                  <a:pt x="0" y="779627"/>
                </a:lnTo>
                <a:close/>
              </a:path>
            </a:pathLst>
          </a:custGeom>
          <a:ln w="25400">
            <a:solidFill>
              <a:srgbClr val="129D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622056" y="1305858"/>
            <a:ext cx="616585" cy="807085"/>
          </a:xfrm>
          <a:custGeom>
            <a:avLst/>
            <a:gdLst/>
            <a:ahLst/>
            <a:cxnLst/>
            <a:rect l="l" t="t" r="r" b="b"/>
            <a:pathLst>
              <a:path w="616585" h="807085">
                <a:moveTo>
                  <a:pt x="558736" y="621538"/>
                </a:moveTo>
                <a:lnTo>
                  <a:pt x="522419" y="652490"/>
                </a:lnTo>
                <a:lnTo>
                  <a:pt x="481906" y="679842"/>
                </a:lnTo>
                <a:lnTo>
                  <a:pt x="435670" y="701180"/>
                </a:lnTo>
                <a:lnTo>
                  <a:pt x="396320" y="711785"/>
                </a:lnTo>
                <a:lnTo>
                  <a:pt x="352250" y="716632"/>
                </a:lnTo>
                <a:lnTo>
                  <a:pt x="329759" y="715879"/>
                </a:lnTo>
                <a:lnTo>
                  <a:pt x="287615" y="709672"/>
                </a:lnTo>
                <a:lnTo>
                  <a:pt x="249408" y="697169"/>
                </a:lnTo>
                <a:lnTo>
                  <a:pt x="215327" y="678339"/>
                </a:lnTo>
                <a:lnTo>
                  <a:pt x="185556" y="653150"/>
                </a:lnTo>
                <a:lnTo>
                  <a:pt x="160282" y="621572"/>
                </a:lnTo>
                <a:lnTo>
                  <a:pt x="139692" y="583572"/>
                </a:lnTo>
                <a:lnTo>
                  <a:pt x="123972" y="539120"/>
                </a:lnTo>
                <a:lnTo>
                  <a:pt x="113308" y="488184"/>
                </a:lnTo>
                <a:lnTo>
                  <a:pt x="107887" y="430733"/>
                </a:lnTo>
                <a:lnTo>
                  <a:pt x="107200" y="399554"/>
                </a:lnTo>
                <a:lnTo>
                  <a:pt x="107823" y="372112"/>
                </a:lnTo>
                <a:lnTo>
                  <a:pt x="112766" y="320319"/>
                </a:lnTo>
                <a:lnTo>
                  <a:pt x="122546" y="272932"/>
                </a:lnTo>
                <a:lnTo>
                  <a:pt x="137052" y="230288"/>
                </a:lnTo>
                <a:lnTo>
                  <a:pt x="156174" y="192724"/>
                </a:lnTo>
                <a:lnTo>
                  <a:pt x="179802" y="160579"/>
                </a:lnTo>
                <a:lnTo>
                  <a:pt x="207825" y="134190"/>
                </a:lnTo>
                <a:lnTo>
                  <a:pt x="240133" y="113895"/>
                </a:lnTo>
                <a:lnTo>
                  <a:pt x="276615" y="100032"/>
                </a:lnTo>
                <a:lnTo>
                  <a:pt x="317162" y="92939"/>
                </a:lnTo>
                <a:lnTo>
                  <a:pt x="338924" y="92036"/>
                </a:lnTo>
                <a:lnTo>
                  <a:pt x="358289" y="92644"/>
                </a:lnTo>
                <a:lnTo>
                  <a:pt x="408745" y="101336"/>
                </a:lnTo>
                <a:lnTo>
                  <a:pt x="448391" y="119241"/>
                </a:lnTo>
                <a:lnTo>
                  <a:pt x="478065" y="144955"/>
                </a:lnTo>
                <a:lnTo>
                  <a:pt x="498604" y="177074"/>
                </a:lnTo>
                <a:lnTo>
                  <a:pt x="510845" y="214194"/>
                </a:lnTo>
                <a:lnTo>
                  <a:pt x="514808" y="241025"/>
                </a:lnTo>
                <a:lnTo>
                  <a:pt x="615048" y="250126"/>
                </a:lnTo>
                <a:lnTo>
                  <a:pt x="610384" y="202340"/>
                </a:lnTo>
                <a:lnTo>
                  <a:pt x="599841" y="159666"/>
                </a:lnTo>
                <a:lnTo>
                  <a:pt x="583711" y="122085"/>
                </a:lnTo>
                <a:lnTo>
                  <a:pt x="562287" y="89579"/>
                </a:lnTo>
                <a:lnTo>
                  <a:pt x="535860" y="62126"/>
                </a:lnTo>
                <a:lnTo>
                  <a:pt x="504724" y="39709"/>
                </a:lnTo>
                <a:lnTo>
                  <a:pt x="469169" y="22307"/>
                </a:lnTo>
                <a:lnTo>
                  <a:pt x="429490" y="9901"/>
                </a:lnTo>
                <a:lnTo>
                  <a:pt x="385978" y="2472"/>
                </a:lnTo>
                <a:lnTo>
                  <a:pt x="338924" y="0"/>
                </a:lnTo>
                <a:lnTo>
                  <a:pt x="305830" y="1330"/>
                </a:lnTo>
                <a:lnTo>
                  <a:pt x="244754" y="11668"/>
                </a:lnTo>
                <a:lnTo>
                  <a:pt x="190491" y="31553"/>
                </a:lnTo>
                <a:lnTo>
                  <a:pt x="143034" y="60160"/>
                </a:lnTo>
                <a:lnTo>
                  <a:pt x="102376" y="96663"/>
                </a:lnTo>
                <a:lnTo>
                  <a:pt x="68510" y="140239"/>
                </a:lnTo>
                <a:lnTo>
                  <a:pt x="41431" y="190062"/>
                </a:lnTo>
                <a:lnTo>
                  <a:pt x="21131" y="245307"/>
                </a:lnTo>
                <a:lnTo>
                  <a:pt x="7604" y="305149"/>
                </a:lnTo>
                <a:lnTo>
                  <a:pt x="844" y="368762"/>
                </a:lnTo>
                <a:lnTo>
                  <a:pt x="0" y="401726"/>
                </a:lnTo>
                <a:lnTo>
                  <a:pt x="774" y="435738"/>
                </a:lnTo>
                <a:lnTo>
                  <a:pt x="7031" y="500962"/>
                </a:lnTo>
                <a:lnTo>
                  <a:pt x="19694" y="561846"/>
                </a:lnTo>
                <a:lnTo>
                  <a:pt x="38918" y="617664"/>
                </a:lnTo>
                <a:lnTo>
                  <a:pt x="64861" y="667686"/>
                </a:lnTo>
                <a:lnTo>
                  <a:pt x="97677" y="711186"/>
                </a:lnTo>
                <a:lnTo>
                  <a:pt x="137523" y="747435"/>
                </a:lnTo>
                <a:lnTo>
                  <a:pt x="184555" y="775707"/>
                </a:lnTo>
                <a:lnTo>
                  <a:pt x="238928" y="795272"/>
                </a:lnTo>
                <a:lnTo>
                  <a:pt x="300798" y="805403"/>
                </a:lnTo>
                <a:lnTo>
                  <a:pt x="334594" y="806704"/>
                </a:lnTo>
                <a:lnTo>
                  <a:pt x="351641" y="806380"/>
                </a:lnTo>
                <a:lnTo>
                  <a:pt x="400777" y="801601"/>
                </a:lnTo>
                <a:lnTo>
                  <a:pt x="446989" y="791295"/>
                </a:lnTo>
                <a:lnTo>
                  <a:pt x="490386" y="775704"/>
                </a:lnTo>
                <a:lnTo>
                  <a:pt x="531079" y="755071"/>
                </a:lnTo>
                <a:lnTo>
                  <a:pt x="569177" y="729635"/>
                </a:lnTo>
                <a:lnTo>
                  <a:pt x="604790" y="699640"/>
                </a:lnTo>
                <a:lnTo>
                  <a:pt x="616127" y="688670"/>
                </a:lnTo>
                <a:lnTo>
                  <a:pt x="558736" y="621538"/>
                </a:lnTo>
                <a:close/>
              </a:path>
            </a:pathLst>
          </a:custGeom>
          <a:ln w="25400">
            <a:solidFill>
              <a:srgbClr val="129D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375689" y="1319937"/>
            <a:ext cx="503555" cy="779780"/>
          </a:xfrm>
          <a:custGeom>
            <a:avLst/>
            <a:gdLst/>
            <a:ahLst/>
            <a:cxnLst/>
            <a:rect l="l" t="t" r="r" b="b"/>
            <a:pathLst>
              <a:path w="503554" h="779780">
                <a:moveTo>
                  <a:pt x="0" y="779627"/>
                </a:moveTo>
                <a:lnTo>
                  <a:pt x="503516" y="779627"/>
                </a:lnTo>
                <a:lnTo>
                  <a:pt x="503516" y="689749"/>
                </a:lnTo>
                <a:lnTo>
                  <a:pt x="100698" y="689749"/>
                </a:lnTo>
                <a:lnTo>
                  <a:pt x="100698" y="428790"/>
                </a:lnTo>
                <a:lnTo>
                  <a:pt x="460197" y="428790"/>
                </a:lnTo>
                <a:lnTo>
                  <a:pt x="460197" y="337832"/>
                </a:lnTo>
                <a:lnTo>
                  <a:pt x="100698" y="337832"/>
                </a:lnTo>
                <a:lnTo>
                  <a:pt x="100698" y="90957"/>
                </a:lnTo>
                <a:lnTo>
                  <a:pt x="494855" y="90957"/>
                </a:lnTo>
                <a:lnTo>
                  <a:pt x="494855" y="0"/>
                </a:lnTo>
                <a:lnTo>
                  <a:pt x="0" y="0"/>
                </a:lnTo>
                <a:lnTo>
                  <a:pt x="0" y="779627"/>
                </a:lnTo>
                <a:close/>
              </a:path>
            </a:pathLst>
          </a:custGeom>
          <a:ln w="25400">
            <a:solidFill>
              <a:srgbClr val="129D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827015" y="1319937"/>
            <a:ext cx="503555" cy="779780"/>
          </a:xfrm>
          <a:custGeom>
            <a:avLst/>
            <a:gdLst/>
            <a:ahLst/>
            <a:cxnLst/>
            <a:rect l="l" t="t" r="r" b="b"/>
            <a:pathLst>
              <a:path w="503554" h="779780">
                <a:moveTo>
                  <a:pt x="0" y="779627"/>
                </a:moveTo>
                <a:lnTo>
                  <a:pt x="503516" y="779627"/>
                </a:lnTo>
                <a:lnTo>
                  <a:pt x="503516" y="689749"/>
                </a:lnTo>
                <a:lnTo>
                  <a:pt x="100698" y="689749"/>
                </a:lnTo>
                <a:lnTo>
                  <a:pt x="100698" y="428790"/>
                </a:lnTo>
                <a:lnTo>
                  <a:pt x="460197" y="428790"/>
                </a:lnTo>
                <a:lnTo>
                  <a:pt x="460197" y="337832"/>
                </a:lnTo>
                <a:lnTo>
                  <a:pt x="100698" y="337832"/>
                </a:lnTo>
                <a:lnTo>
                  <a:pt x="100698" y="90957"/>
                </a:lnTo>
                <a:lnTo>
                  <a:pt x="494855" y="90957"/>
                </a:lnTo>
                <a:lnTo>
                  <a:pt x="494855" y="0"/>
                </a:lnTo>
                <a:lnTo>
                  <a:pt x="0" y="0"/>
                </a:lnTo>
                <a:lnTo>
                  <a:pt x="0" y="779627"/>
                </a:lnTo>
                <a:close/>
              </a:path>
            </a:pathLst>
          </a:custGeom>
          <a:ln w="25400">
            <a:solidFill>
              <a:srgbClr val="303C4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1447800" y="1016000"/>
            <a:ext cx="7039609" cy="11087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500" spc="1165" dirty="0">
                <a:solidFill>
                  <a:srgbClr val="129DC0"/>
                </a:solidFill>
                <a:latin typeface="Calibri"/>
                <a:cs typeface="Calibri"/>
              </a:rPr>
              <a:t>C</a:t>
            </a:r>
            <a:r>
              <a:rPr sz="8500" spc="505" dirty="0">
                <a:solidFill>
                  <a:srgbClr val="129DC0"/>
                </a:solidFill>
                <a:latin typeface="Calibri"/>
                <a:cs typeface="Calibri"/>
              </a:rPr>
              <a:t>A</a:t>
            </a:r>
            <a:r>
              <a:rPr sz="8500" spc="635" dirty="0">
                <a:solidFill>
                  <a:srgbClr val="129DC0"/>
                </a:solidFill>
                <a:latin typeface="Calibri"/>
                <a:cs typeface="Calibri"/>
              </a:rPr>
              <a:t>N</a:t>
            </a:r>
            <a:r>
              <a:rPr sz="8500" spc="1150" dirty="0">
                <a:solidFill>
                  <a:srgbClr val="129DC0"/>
                </a:solidFill>
                <a:latin typeface="Calibri"/>
                <a:cs typeface="Calibri"/>
              </a:rPr>
              <a:t>C</a:t>
            </a:r>
            <a:r>
              <a:rPr sz="8500" spc="880" dirty="0">
                <a:solidFill>
                  <a:srgbClr val="129DC0"/>
                </a:solidFill>
                <a:latin typeface="Calibri"/>
                <a:cs typeface="Calibri"/>
              </a:rPr>
              <a:t>E</a:t>
            </a:r>
            <a:r>
              <a:rPr sz="8500" spc="835" dirty="0">
                <a:solidFill>
                  <a:srgbClr val="129DC0"/>
                </a:solidFill>
                <a:latin typeface="Calibri"/>
                <a:cs typeface="Calibri"/>
              </a:rPr>
              <a:t>R</a:t>
            </a:r>
            <a:r>
              <a:rPr sz="8500" spc="1165" dirty="0">
                <a:solidFill>
                  <a:srgbClr val="303C42"/>
                </a:solidFill>
                <a:latin typeface="Calibri"/>
                <a:cs typeface="Calibri"/>
              </a:rPr>
              <a:t>C</a:t>
            </a:r>
            <a:r>
              <a:rPr sz="8500" spc="650" dirty="0">
                <a:solidFill>
                  <a:srgbClr val="303C42"/>
                </a:solidFill>
                <a:latin typeface="Calibri"/>
                <a:cs typeface="Calibri"/>
              </a:rPr>
              <a:t>A</a:t>
            </a:r>
            <a:r>
              <a:rPr sz="8500" spc="630" dirty="0">
                <a:solidFill>
                  <a:srgbClr val="303C42"/>
                </a:solidFill>
                <a:latin typeface="Calibri"/>
                <a:cs typeface="Calibri"/>
              </a:rPr>
              <a:t>R</a:t>
            </a:r>
            <a:r>
              <a:rPr sz="8500" spc="869" dirty="0">
                <a:solidFill>
                  <a:srgbClr val="303C42"/>
                </a:solidFill>
                <a:latin typeface="Calibri"/>
                <a:cs typeface="Calibri"/>
              </a:rPr>
              <a:t>E</a:t>
            </a:r>
            <a:endParaRPr sz="8500">
              <a:latin typeface="Calibri"/>
              <a:cs typeface="Calibri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1352914" y="9616360"/>
            <a:ext cx="2284730" cy="403225"/>
          </a:xfrm>
          <a:custGeom>
            <a:avLst/>
            <a:gdLst/>
            <a:ahLst/>
            <a:cxnLst/>
            <a:rect l="l" t="t" r="r" b="b"/>
            <a:pathLst>
              <a:path w="2284729" h="403225">
                <a:moveTo>
                  <a:pt x="2153479" y="132406"/>
                </a:moveTo>
                <a:lnTo>
                  <a:pt x="2110920" y="139394"/>
                </a:lnTo>
                <a:lnTo>
                  <a:pt x="2074388" y="157587"/>
                </a:lnTo>
                <a:lnTo>
                  <a:pt x="2045854" y="186015"/>
                </a:lnTo>
                <a:lnTo>
                  <a:pt x="2027289" y="223711"/>
                </a:lnTo>
                <a:lnTo>
                  <a:pt x="2020666" y="269703"/>
                </a:lnTo>
                <a:lnTo>
                  <a:pt x="2021532" y="285096"/>
                </a:lnTo>
                <a:lnTo>
                  <a:pt x="2032352" y="325941"/>
                </a:lnTo>
                <a:lnTo>
                  <a:pt x="2054453" y="358432"/>
                </a:lnTo>
                <a:lnTo>
                  <a:pt x="2086479" y="382113"/>
                </a:lnTo>
                <a:lnTo>
                  <a:pt x="2127077" y="396528"/>
                </a:lnTo>
                <a:lnTo>
                  <a:pt x="2174893" y="401223"/>
                </a:lnTo>
                <a:lnTo>
                  <a:pt x="2189230" y="399519"/>
                </a:lnTo>
                <a:lnTo>
                  <a:pt x="2227640" y="387831"/>
                </a:lnTo>
                <a:lnTo>
                  <a:pt x="2267194" y="357811"/>
                </a:lnTo>
                <a:lnTo>
                  <a:pt x="2274836" y="347891"/>
                </a:lnTo>
                <a:lnTo>
                  <a:pt x="2251484" y="337736"/>
                </a:lnTo>
                <a:lnTo>
                  <a:pt x="2159908" y="337736"/>
                </a:lnTo>
                <a:lnTo>
                  <a:pt x="2145412" y="335957"/>
                </a:lnTo>
                <a:lnTo>
                  <a:pt x="2110426" y="314516"/>
                </a:lnTo>
                <a:lnTo>
                  <a:pt x="2100465" y="289941"/>
                </a:lnTo>
                <a:lnTo>
                  <a:pt x="2283993" y="289941"/>
                </a:lnTo>
                <a:lnTo>
                  <a:pt x="2284229" y="285096"/>
                </a:lnTo>
                <a:lnTo>
                  <a:pt x="2284204" y="269703"/>
                </a:lnTo>
                <a:lnTo>
                  <a:pt x="2283822" y="253751"/>
                </a:lnTo>
                <a:lnTo>
                  <a:pt x="2281846" y="238100"/>
                </a:lnTo>
                <a:lnTo>
                  <a:pt x="2207729" y="238100"/>
                </a:lnTo>
                <a:lnTo>
                  <a:pt x="2101157" y="232966"/>
                </a:lnTo>
                <a:lnTo>
                  <a:pt x="2133548" y="195890"/>
                </a:lnTo>
                <a:lnTo>
                  <a:pt x="2165961" y="190274"/>
                </a:lnTo>
                <a:lnTo>
                  <a:pt x="2264583" y="190274"/>
                </a:lnTo>
                <a:lnTo>
                  <a:pt x="2261154" y="184495"/>
                </a:lnTo>
                <a:lnTo>
                  <a:pt x="2233701" y="156063"/>
                </a:lnTo>
                <a:lnTo>
                  <a:pt x="2197391" y="138438"/>
                </a:lnTo>
                <a:lnTo>
                  <a:pt x="2168884" y="133080"/>
                </a:lnTo>
                <a:lnTo>
                  <a:pt x="2153479" y="132406"/>
                </a:lnTo>
                <a:close/>
              </a:path>
              <a:path w="2284729" h="403225">
                <a:moveTo>
                  <a:pt x="1963229" y="203022"/>
                </a:moveTo>
                <a:lnTo>
                  <a:pt x="1879866" y="203022"/>
                </a:lnTo>
                <a:lnTo>
                  <a:pt x="1879866" y="393649"/>
                </a:lnTo>
                <a:lnTo>
                  <a:pt x="1963229" y="393649"/>
                </a:lnTo>
                <a:lnTo>
                  <a:pt x="1963229" y="203022"/>
                </a:lnTo>
                <a:close/>
              </a:path>
              <a:path w="2284729" h="403225">
                <a:moveTo>
                  <a:pt x="2209673" y="319554"/>
                </a:moveTo>
                <a:lnTo>
                  <a:pt x="2200258" y="326977"/>
                </a:lnTo>
                <a:lnTo>
                  <a:pt x="2188895" y="332720"/>
                </a:lnTo>
                <a:lnTo>
                  <a:pt x="2175480" y="336425"/>
                </a:lnTo>
                <a:lnTo>
                  <a:pt x="2159908" y="337736"/>
                </a:lnTo>
                <a:lnTo>
                  <a:pt x="2251484" y="337736"/>
                </a:lnTo>
                <a:lnTo>
                  <a:pt x="2209673" y="319554"/>
                </a:lnTo>
                <a:close/>
              </a:path>
              <a:path w="2284729" h="403225">
                <a:moveTo>
                  <a:pt x="2264583" y="190274"/>
                </a:moveTo>
                <a:lnTo>
                  <a:pt x="2165961" y="190274"/>
                </a:lnTo>
                <a:lnTo>
                  <a:pt x="2180950" y="194182"/>
                </a:lnTo>
                <a:lnTo>
                  <a:pt x="2192639" y="201555"/>
                </a:lnTo>
                <a:lnTo>
                  <a:pt x="2201011" y="211757"/>
                </a:lnTo>
                <a:lnTo>
                  <a:pt x="2206047" y="224151"/>
                </a:lnTo>
                <a:lnTo>
                  <a:pt x="2207729" y="238100"/>
                </a:lnTo>
                <a:lnTo>
                  <a:pt x="2281846" y="238100"/>
                </a:lnTo>
                <a:lnTo>
                  <a:pt x="2281814" y="237849"/>
                </a:lnTo>
                <a:lnTo>
                  <a:pt x="2278497" y="222943"/>
                </a:lnTo>
                <a:lnTo>
                  <a:pt x="2273917" y="209062"/>
                </a:lnTo>
                <a:lnTo>
                  <a:pt x="2268120" y="196237"/>
                </a:lnTo>
                <a:lnTo>
                  <a:pt x="2264583" y="190274"/>
                </a:lnTo>
                <a:close/>
              </a:path>
              <a:path w="2284729" h="403225">
                <a:moveTo>
                  <a:pt x="2019655" y="140500"/>
                </a:moveTo>
                <a:lnTo>
                  <a:pt x="1833613" y="140500"/>
                </a:lnTo>
                <a:lnTo>
                  <a:pt x="1833613" y="203022"/>
                </a:lnTo>
                <a:lnTo>
                  <a:pt x="2019655" y="203022"/>
                </a:lnTo>
                <a:lnTo>
                  <a:pt x="2019655" y="140500"/>
                </a:lnTo>
                <a:close/>
              </a:path>
              <a:path w="2284729" h="403225">
                <a:moveTo>
                  <a:pt x="1977981" y="0"/>
                </a:moveTo>
                <a:lnTo>
                  <a:pt x="1930671" y="11670"/>
                </a:lnTo>
                <a:lnTo>
                  <a:pt x="1900497" y="37470"/>
                </a:lnTo>
                <a:lnTo>
                  <a:pt x="1884537" y="73560"/>
                </a:lnTo>
                <a:lnTo>
                  <a:pt x="1879866" y="116104"/>
                </a:lnTo>
                <a:lnTo>
                  <a:pt x="1879866" y="140500"/>
                </a:lnTo>
                <a:lnTo>
                  <a:pt x="1963229" y="140500"/>
                </a:lnTo>
                <a:lnTo>
                  <a:pt x="1963810" y="103868"/>
                </a:lnTo>
                <a:lnTo>
                  <a:pt x="1966825" y="89991"/>
                </a:lnTo>
                <a:lnTo>
                  <a:pt x="1973280" y="78327"/>
                </a:lnTo>
                <a:lnTo>
                  <a:pt x="1984131" y="70291"/>
                </a:lnTo>
                <a:lnTo>
                  <a:pt x="2000338" y="67298"/>
                </a:lnTo>
                <a:lnTo>
                  <a:pt x="2023501" y="67298"/>
                </a:lnTo>
                <a:lnTo>
                  <a:pt x="2028605" y="4710"/>
                </a:lnTo>
                <a:lnTo>
                  <a:pt x="2019465" y="2451"/>
                </a:lnTo>
                <a:lnTo>
                  <a:pt x="2008386" y="925"/>
                </a:lnTo>
                <a:lnTo>
                  <a:pt x="1994760" y="115"/>
                </a:lnTo>
                <a:lnTo>
                  <a:pt x="1977981" y="0"/>
                </a:lnTo>
                <a:close/>
              </a:path>
              <a:path w="2284729" h="403225">
                <a:moveTo>
                  <a:pt x="2023501" y="67298"/>
                </a:moveTo>
                <a:lnTo>
                  <a:pt x="2008479" y="67298"/>
                </a:lnTo>
                <a:lnTo>
                  <a:pt x="2017102" y="68822"/>
                </a:lnTo>
                <a:lnTo>
                  <a:pt x="2023211" y="70854"/>
                </a:lnTo>
                <a:lnTo>
                  <a:pt x="2023501" y="67298"/>
                </a:lnTo>
                <a:close/>
              </a:path>
              <a:path w="2284729" h="403225">
                <a:moveTo>
                  <a:pt x="1810219" y="140500"/>
                </a:moveTo>
                <a:lnTo>
                  <a:pt x="1726857" y="140500"/>
                </a:lnTo>
                <a:lnTo>
                  <a:pt x="1726857" y="393662"/>
                </a:lnTo>
                <a:lnTo>
                  <a:pt x="1810219" y="393662"/>
                </a:lnTo>
                <a:lnTo>
                  <a:pt x="1810219" y="140500"/>
                </a:lnTo>
                <a:close/>
              </a:path>
              <a:path w="2284729" h="403225">
                <a:moveTo>
                  <a:pt x="1762966" y="14253"/>
                </a:moveTo>
                <a:lnTo>
                  <a:pt x="1728675" y="35389"/>
                </a:lnTo>
                <a:lnTo>
                  <a:pt x="1720859" y="62636"/>
                </a:lnTo>
                <a:lnTo>
                  <a:pt x="1723937" y="76139"/>
                </a:lnTo>
                <a:lnTo>
                  <a:pt x="1730868" y="87881"/>
                </a:lnTo>
                <a:lnTo>
                  <a:pt x="1741027" y="97152"/>
                </a:lnTo>
                <a:lnTo>
                  <a:pt x="1753788" y="103236"/>
                </a:lnTo>
                <a:lnTo>
                  <a:pt x="1768525" y="105423"/>
                </a:lnTo>
                <a:lnTo>
                  <a:pt x="1777539" y="104624"/>
                </a:lnTo>
                <a:lnTo>
                  <a:pt x="1808875" y="82275"/>
                </a:lnTo>
                <a:lnTo>
                  <a:pt x="1815710" y="52294"/>
                </a:lnTo>
                <a:lnTo>
                  <a:pt x="1811563" y="39920"/>
                </a:lnTo>
                <a:lnTo>
                  <a:pt x="1803838" y="29384"/>
                </a:lnTo>
                <a:lnTo>
                  <a:pt x="1792912" y="21230"/>
                </a:lnTo>
                <a:lnTo>
                  <a:pt x="1779162" y="16005"/>
                </a:lnTo>
                <a:lnTo>
                  <a:pt x="1762966" y="14253"/>
                </a:lnTo>
                <a:close/>
              </a:path>
              <a:path w="2284729" h="403225">
                <a:moveTo>
                  <a:pt x="1563128" y="24092"/>
                </a:moveTo>
                <a:lnTo>
                  <a:pt x="1475689" y="24092"/>
                </a:lnTo>
                <a:lnTo>
                  <a:pt x="1475689" y="393649"/>
                </a:lnTo>
                <a:lnTo>
                  <a:pt x="1702396" y="393649"/>
                </a:lnTo>
                <a:lnTo>
                  <a:pt x="1702396" y="317907"/>
                </a:lnTo>
                <a:lnTo>
                  <a:pt x="1563128" y="317907"/>
                </a:lnTo>
                <a:lnTo>
                  <a:pt x="1563128" y="24092"/>
                </a:lnTo>
                <a:close/>
              </a:path>
              <a:path w="2284729" h="403225">
                <a:moveTo>
                  <a:pt x="1212021" y="132405"/>
                </a:moveTo>
                <a:lnTo>
                  <a:pt x="1169458" y="139390"/>
                </a:lnTo>
                <a:lnTo>
                  <a:pt x="1132924" y="157580"/>
                </a:lnTo>
                <a:lnTo>
                  <a:pt x="1104389" y="186008"/>
                </a:lnTo>
                <a:lnTo>
                  <a:pt x="1085825" y="223702"/>
                </a:lnTo>
                <a:lnTo>
                  <a:pt x="1079202" y="269694"/>
                </a:lnTo>
                <a:lnTo>
                  <a:pt x="1080067" y="285088"/>
                </a:lnTo>
                <a:lnTo>
                  <a:pt x="1090886" y="325936"/>
                </a:lnTo>
                <a:lnTo>
                  <a:pt x="1112985" y="358429"/>
                </a:lnTo>
                <a:lnTo>
                  <a:pt x="1145010" y="382111"/>
                </a:lnTo>
                <a:lnTo>
                  <a:pt x="1185607" y="396528"/>
                </a:lnTo>
                <a:lnTo>
                  <a:pt x="1233419" y="401223"/>
                </a:lnTo>
                <a:lnTo>
                  <a:pt x="1247757" y="399519"/>
                </a:lnTo>
                <a:lnTo>
                  <a:pt x="1286164" y="387831"/>
                </a:lnTo>
                <a:lnTo>
                  <a:pt x="1325715" y="357811"/>
                </a:lnTo>
                <a:lnTo>
                  <a:pt x="1333360" y="347891"/>
                </a:lnTo>
                <a:lnTo>
                  <a:pt x="1310003" y="337736"/>
                </a:lnTo>
                <a:lnTo>
                  <a:pt x="1218420" y="337736"/>
                </a:lnTo>
                <a:lnTo>
                  <a:pt x="1203921" y="335955"/>
                </a:lnTo>
                <a:lnTo>
                  <a:pt x="1168935" y="314513"/>
                </a:lnTo>
                <a:lnTo>
                  <a:pt x="1158976" y="289941"/>
                </a:lnTo>
                <a:lnTo>
                  <a:pt x="1342504" y="289941"/>
                </a:lnTo>
                <a:lnTo>
                  <a:pt x="1342754" y="285088"/>
                </a:lnTo>
                <a:lnTo>
                  <a:pt x="1342739" y="269694"/>
                </a:lnTo>
                <a:lnTo>
                  <a:pt x="1342359" y="253756"/>
                </a:lnTo>
                <a:lnTo>
                  <a:pt x="1340381" y="238100"/>
                </a:lnTo>
                <a:lnTo>
                  <a:pt x="1266240" y="238100"/>
                </a:lnTo>
                <a:lnTo>
                  <a:pt x="1159670" y="232967"/>
                </a:lnTo>
                <a:lnTo>
                  <a:pt x="1192061" y="195889"/>
                </a:lnTo>
                <a:lnTo>
                  <a:pt x="1224471" y="190272"/>
                </a:lnTo>
                <a:lnTo>
                  <a:pt x="1323109" y="190272"/>
                </a:lnTo>
                <a:lnTo>
                  <a:pt x="1319681" y="184497"/>
                </a:lnTo>
                <a:lnTo>
                  <a:pt x="1292223" y="156064"/>
                </a:lnTo>
                <a:lnTo>
                  <a:pt x="1255916" y="138438"/>
                </a:lnTo>
                <a:lnTo>
                  <a:pt x="1227418" y="133079"/>
                </a:lnTo>
                <a:lnTo>
                  <a:pt x="1212021" y="132405"/>
                </a:lnTo>
                <a:close/>
              </a:path>
              <a:path w="2284729" h="403225">
                <a:moveTo>
                  <a:pt x="1268184" y="319553"/>
                </a:moveTo>
                <a:lnTo>
                  <a:pt x="1258769" y="326977"/>
                </a:lnTo>
                <a:lnTo>
                  <a:pt x="1247406" y="332720"/>
                </a:lnTo>
                <a:lnTo>
                  <a:pt x="1233991" y="336425"/>
                </a:lnTo>
                <a:lnTo>
                  <a:pt x="1218420" y="337736"/>
                </a:lnTo>
                <a:lnTo>
                  <a:pt x="1310003" y="337736"/>
                </a:lnTo>
                <a:lnTo>
                  <a:pt x="1268184" y="319553"/>
                </a:lnTo>
                <a:close/>
              </a:path>
              <a:path w="2284729" h="403225">
                <a:moveTo>
                  <a:pt x="1323109" y="190272"/>
                </a:moveTo>
                <a:lnTo>
                  <a:pt x="1224471" y="190272"/>
                </a:lnTo>
                <a:lnTo>
                  <a:pt x="1239459" y="194179"/>
                </a:lnTo>
                <a:lnTo>
                  <a:pt x="1251149" y="201552"/>
                </a:lnTo>
                <a:lnTo>
                  <a:pt x="1259521" y="211754"/>
                </a:lnTo>
                <a:lnTo>
                  <a:pt x="1264557" y="224149"/>
                </a:lnTo>
                <a:lnTo>
                  <a:pt x="1266240" y="238100"/>
                </a:lnTo>
                <a:lnTo>
                  <a:pt x="1340381" y="238100"/>
                </a:lnTo>
                <a:lnTo>
                  <a:pt x="1340349" y="237853"/>
                </a:lnTo>
                <a:lnTo>
                  <a:pt x="1337031" y="222947"/>
                </a:lnTo>
                <a:lnTo>
                  <a:pt x="1332448" y="209066"/>
                </a:lnTo>
                <a:lnTo>
                  <a:pt x="1326650" y="196239"/>
                </a:lnTo>
                <a:lnTo>
                  <a:pt x="1323109" y="190272"/>
                </a:lnTo>
                <a:close/>
              </a:path>
              <a:path w="2284729" h="403225">
                <a:moveTo>
                  <a:pt x="1028515" y="360604"/>
                </a:moveTo>
                <a:lnTo>
                  <a:pt x="857605" y="360604"/>
                </a:lnTo>
                <a:lnTo>
                  <a:pt x="860356" y="363186"/>
                </a:lnTo>
                <a:lnTo>
                  <a:pt x="868441" y="372773"/>
                </a:lnTo>
                <a:lnTo>
                  <a:pt x="901239" y="393478"/>
                </a:lnTo>
                <a:lnTo>
                  <a:pt x="941463" y="400761"/>
                </a:lnTo>
                <a:lnTo>
                  <a:pt x="953574" y="400205"/>
                </a:lnTo>
                <a:lnTo>
                  <a:pt x="993669" y="388899"/>
                </a:lnTo>
                <a:lnTo>
                  <a:pt x="1025082" y="364851"/>
                </a:lnTo>
                <a:lnTo>
                  <a:pt x="1028515" y="360604"/>
                </a:lnTo>
                <a:close/>
              </a:path>
              <a:path w="2284729" h="403225">
                <a:moveTo>
                  <a:pt x="864196" y="24092"/>
                </a:moveTo>
                <a:lnTo>
                  <a:pt x="780846" y="24092"/>
                </a:lnTo>
                <a:lnTo>
                  <a:pt x="780846" y="393649"/>
                </a:lnTo>
                <a:lnTo>
                  <a:pt x="857605" y="393649"/>
                </a:lnTo>
                <a:lnTo>
                  <a:pt x="857605" y="360604"/>
                </a:lnTo>
                <a:lnTo>
                  <a:pt x="1028515" y="360604"/>
                </a:lnTo>
                <a:lnTo>
                  <a:pt x="1033516" y="354418"/>
                </a:lnTo>
                <a:lnTo>
                  <a:pt x="1040892" y="342925"/>
                </a:lnTo>
                <a:lnTo>
                  <a:pt x="1046597" y="331632"/>
                </a:lnTo>
                <a:lnTo>
                  <a:pt x="920973" y="331632"/>
                </a:lnTo>
                <a:lnTo>
                  <a:pt x="905910" y="329627"/>
                </a:lnTo>
                <a:lnTo>
                  <a:pt x="872666" y="305776"/>
                </a:lnTo>
                <a:lnTo>
                  <a:pt x="860641" y="266236"/>
                </a:lnTo>
                <a:lnTo>
                  <a:pt x="862103" y="252601"/>
                </a:lnTo>
                <a:lnTo>
                  <a:pt x="881951" y="216929"/>
                </a:lnTo>
                <a:lnTo>
                  <a:pt x="921664" y="201498"/>
                </a:lnTo>
                <a:lnTo>
                  <a:pt x="1047469" y="201498"/>
                </a:lnTo>
                <a:lnTo>
                  <a:pt x="1041927" y="191238"/>
                </a:lnTo>
                <a:lnTo>
                  <a:pt x="1034324" y="180205"/>
                </a:lnTo>
                <a:lnTo>
                  <a:pt x="1025534" y="170098"/>
                </a:lnTo>
                <a:lnTo>
                  <a:pt x="1022642" y="167462"/>
                </a:lnTo>
                <a:lnTo>
                  <a:pt x="864196" y="167462"/>
                </a:lnTo>
                <a:lnTo>
                  <a:pt x="864196" y="24092"/>
                </a:lnTo>
                <a:close/>
              </a:path>
              <a:path w="2284729" h="403225">
                <a:moveTo>
                  <a:pt x="1047469" y="201498"/>
                </a:moveTo>
                <a:lnTo>
                  <a:pt x="921664" y="201498"/>
                </a:lnTo>
                <a:lnTo>
                  <a:pt x="937039" y="203265"/>
                </a:lnTo>
                <a:lnTo>
                  <a:pt x="950589" y="208457"/>
                </a:lnTo>
                <a:lnTo>
                  <a:pt x="976629" y="239090"/>
                </a:lnTo>
                <a:lnTo>
                  <a:pt x="981632" y="266540"/>
                </a:lnTo>
                <a:lnTo>
                  <a:pt x="980317" y="280492"/>
                </a:lnTo>
                <a:lnTo>
                  <a:pt x="961636" y="316360"/>
                </a:lnTo>
                <a:lnTo>
                  <a:pt x="920973" y="331632"/>
                </a:lnTo>
                <a:lnTo>
                  <a:pt x="1046597" y="331632"/>
                </a:lnTo>
                <a:lnTo>
                  <a:pt x="1059368" y="288128"/>
                </a:lnTo>
                <a:lnTo>
                  <a:pt x="1061664" y="256680"/>
                </a:lnTo>
                <a:lnTo>
                  <a:pt x="1060200" y="242563"/>
                </a:lnTo>
                <a:lnTo>
                  <a:pt x="1057481" y="228858"/>
                </a:lnTo>
                <a:lnTo>
                  <a:pt x="1053520" y="215667"/>
                </a:lnTo>
                <a:lnTo>
                  <a:pt x="1048330" y="203093"/>
                </a:lnTo>
                <a:lnTo>
                  <a:pt x="1047469" y="201498"/>
                </a:lnTo>
                <a:close/>
              </a:path>
              <a:path w="2284729" h="403225">
                <a:moveTo>
                  <a:pt x="931941" y="133866"/>
                </a:moveTo>
                <a:lnTo>
                  <a:pt x="891579" y="146068"/>
                </a:lnTo>
                <a:lnTo>
                  <a:pt x="865225" y="167462"/>
                </a:lnTo>
                <a:lnTo>
                  <a:pt x="1022642" y="167462"/>
                </a:lnTo>
                <a:lnTo>
                  <a:pt x="978784" y="140969"/>
                </a:lnTo>
                <a:lnTo>
                  <a:pt x="931941" y="133866"/>
                </a:lnTo>
                <a:close/>
              </a:path>
              <a:path w="2284729" h="403225">
                <a:moveTo>
                  <a:pt x="608866" y="132580"/>
                </a:moveTo>
                <a:lnTo>
                  <a:pt x="567377" y="140303"/>
                </a:lnTo>
                <a:lnTo>
                  <a:pt x="531260" y="158658"/>
                </a:lnTo>
                <a:lnTo>
                  <a:pt x="502733" y="187094"/>
                </a:lnTo>
                <a:lnTo>
                  <a:pt x="484002" y="225117"/>
                </a:lnTo>
                <a:lnTo>
                  <a:pt x="477326" y="272013"/>
                </a:lnTo>
                <a:lnTo>
                  <a:pt x="478707" y="287505"/>
                </a:lnTo>
                <a:lnTo>
                  <a:pt x="491560" y="328949"/>
                </a:lnTo>
                <a:lnTo>
                  <a:pt x="515684" y="362053"/>
                </a:lnTo>
                <a:lnTo>
                  <a:pt x="548764" y="385795"/>
                </a:lnTo>
                <a:lnTo>
                  <a:pt x="588490" y="399155"/>
                </a:lnTo>
                <a:lnTo>
                  <a:pt x="617524" y="401790"/>
                </a:lnTo>
                <a:lnTo>
                  <a:pt x="619174" y="401782"/>
                </a:lnTo>
                <a:lnTo>
                  <a:pt x="660295" y="395919"/>
                </a:lnTo>
                <a:lnTo>
                  <a:pt x="696577" y="379524"/>
                </a:lnTo>
                <a:lnTo>
                  <a:pt x="726185" y="352948"/>
                </a:lnTo>
                <a:lnTo>
                  <a:pt x="740745" y="330565"/>
                </a:lnTo>
                <a:lnTo>
                  <a:pt x="606307" y="330565"/>
                </a:lnTo>
                <a:lnTo>
                  <a:pt x="593706" y="326521"/>
                </a:lnTo>
                <a:lnTo>
                  <a:pt x="567344" y="298830"/>
                </a:lnTo>
                <a:lnTo>
                  <a:pt x="559098" y="253279"/>
                </a:lnTo>
                <a:lnTo>
                  <a:pt x="562676" y="239845"/>
                </a:lnTo>
                <a:lnTo>
                  <a:pt x="588303" y="208780"/>
                </a:lnTo>
                <a:lnTo>
                  <a:pt x="617524" y="201498"/>
                </a:lnTo>
                <a:lnTo>
                  <a:pt x="742550" y="201498"/>
                </a:lnTo>
                <a:lnTo>
                  <a:pt x="741774" y="199931"/>
                </a:lnTo>
                <a:lnTo>
                  <a:pt x="716619" y="169038"/>
                </a:lnTo>
                <a:lnTo>
                  <a:pt x="682171" y="147105"/>
                </a:lnTo>
                <a:lnTo>
                  <a:pt x="640182" y="134912"/>
                </a:lnTo>
                <a:lnTo>
                  <a:pt x="624813" y="133147"/>
                </a:lnTo>
                <a:lnTo>
                  <a:pt x="608866" y="132580"/>
                </a:lnTo>
                <a:close/>
              </a:path>
              <a:path w="2284729" h="403225">
                <a:moveTo>
                  <a:pt x="742550" y="201498"/>
                </a:moveTo>
                <a:lnTo>
                  <a:pt x="617524" y="201498"/>
                </a:lnTo>
                <a:lnTo>
                  <a:pt x="625425" y="201956"/>
                </a:lnTo>
                <a:lnTo>
                  <a:pt x="639066" y="205251"/>
                </a:lnTo>
                <a:lnTo>
                  <a:pt x="667932" y="231332"/>
                </a:lnTo>
                <a:lnTo>
                  <a:pt x="677480" y="275015"/>
                </a:lnTo>
                <a:lnTo>
                  <a:pt x="674890" y="287179"/>
                </a:lnTo>
                <a:lnTo>
                  <a:pt x="652602" y="318353"/>
                </a:lnTo>
                <a:lnTo>
                  <a:pt x="606307" y="330565"/>
                </a:lnTo>
                <a:lnTo>
                  <a:pt x="740745" y="330565"/>
                </a:lnTo>
                <a:lnTo>
                  <a:pt x="755127" y="287179"/>
                </a:lnTo>
                <a:lnTo>
                  <a:pt x="757771" y="253279"/>
                </a:lnTo>
                <a:lnTo>
                  <a:pt x="755883" y="239001"/>
                </a:lnTo>
                <a:lnTo>
                  <a:pt x="752495" y="225062"/>
                </a:lnTo>
                <a:lnTo>
                  <a:pt x="747791" y="212084"/>
                </a:lnTo>
                <a:lnTo>
                  <a:pt x="742550" y="201498"/>
                </a:lnTo>
                <a:close/>
              </a:path>
              <a:path w="2284729" h="403225">
                <a:moveTo>
                  <a:pt x="452589" y="24092"/>
                </a:moveTo>
                <a:lnTo>
                  <a:pt x="368223" y="24092"/>
                </a:lnTo>
                <a:lnTo>
                  <a:pt x="368223" y="393649"/>
                </a:lnTo>
                <a:lnTo>
                  <a:pt x="452589" y="393649"/>
                </a:lnTo>
                <a:lnTo>
                  <a:pt x="452589" y="24092"/>
                </a:lnTo>
                <a:close/>
              </a:path>
              <a:path w="2284729" h="403225">
                <a:moveTo>
                  <a:pt x="195186" y="24092"/>
                </a:moveTo>
                <a:lnTo>
                  <a:pt x="147632" y="28959"/>
                </a:lnTo>
                <a:lnTo>
                  <a:pt x="104608" y="43127"/>
                </a:lnTo>
                <a:lnTo>
                  <a:pt x="67347" y="65949"/>
                </a:lnTo>
                <a:lnTo>
                  <a:pt x="37085" y="96776"/>
                </a:lnTo>
                <a:lnTo>
                  <a:pt x="15058" y="134961"/>
                </a:lnTo>
                <a:lnTo>
                  <a:pt x="2500" y="179857"/>
                </a:lnTo>
                <a:lnTo>
                  <a:pt x="0" y="213195"/>
                </a:lnTo>
                <a:lnTo>
                  <a:pt x="614" y="229914"/>
                </a:lnTo>
                <a:lnTo>
                  <a:pt x="9534" y="276439"/>
                </a:lnTo>
                <a:lnTo>
                  <a:pt x="28266" y="316898"/>
                </a:lnTo>
                <a:lnTo>
                  <a:pt x="55781" y="350500"/>
                </a:lnTo>
                <a:lnTo>
                  <a:pt x="91051" y="376450"/>
                </a:lnTo>
                <a:lnTo>
                  <a:pt x="133047" y="393957"/>
                </a:lnTo>
                <a:lnTo>
                  <a:pt x="180740" y="402226"/>
                </a:lnTo>
                <a:lnTo>
                  <a:pt x="197726" y="402793"/>
                </a:lnTo>
                <a:lnTo>
                  <a:pt x="200637" y="402782"/>
                </a:lnTo>
                <a:lnTo>
                  <a:pt x="243294" y="399853"/>
                </a:lnTo>
                <a:lnTo>
                  <a:pt x="282141" y="392325"/>
                </a:lnTo>
                <a:lnTo>
                  <a:pt x="326788" y="376548"/>
                </a:lnTo>
                <a:lnTo>
                  <a:pt x="336499" y="371780"/>
                </a:lnTo>
                <a:lnTo>
                  <a:pt x="336499" y="326493"/>
                </a:lnTo>
                <a:lnTo>
                  <a:pt x="198358" y="326493"/>
                </a:lnTo>
                <a:lnTo>
                  <a:pt x="183172" y="325295"/>
                </a:lnTo>
                <a:lnTo>
                  <a:pt x="144324" y="312448"/>
                </a:lnTo>
                <a:lnTo>
                  <a:pt x="115991" y="286531"/>
                </a:lnTo>
                <a:lnTo>
                  <a:pt x="98752" y="248579"/>
                </a:lnTo>
                <a:lnTo>
                  <a:pt x="93185" y="199632"/>
                </a:lnTo>
                <a:lnTo>
                  <a:pt x="95427" y="185595"/>
                </a:lnTo>
                <a:lnTo>
                  <a:pt x="111139" y="148472"/>
                </a:lnTo>
                <a:lnTo>
                  <a:pt x="139444" y="120681"/>
                </a:lnTo>
                <a:lnTo>
                  <a:pt x="179202" y="104598"/>
                </a:lnTo>
                <a:lnTo>
                  <a:pt x="211507" y="101554"/>
                </a:lnTo>
                <a:lnTo>
                  <a:pt x="303903" y="101554"/>
                </a:lnTo>
                <a:lnTo>
                  <a:pt x="329473" y="67760"/>
                </a:lnTo>
                <a:lnTo>
                  <a:pt x="289166" y="42877"/>
                </a:lnTo>
                <a:lnTo>
                  <a:pt x="251549" y="30496"/>
                </a:lnTo>
                <a:lnTo>
                  <a:pt x="209729" y="24509"/>
                </a:lnTo>
                <a:lnTo>
                  <a:pt x="195186" y="24092"/>
                </a:lnTo>
                <a:close/>
              </a:path>
              <a:path w="2284729" h="403225">
                <a:moveTo>
                  <a:pt x="336499" y="181166"/>
                </a:moveTo>
                <a:lnTo>
                  <a:pt x="188074" y="181166"/>
                </a:lnTo>
                <a:lnTo>
                  <a:pt x="188074" y="251308"/>
                </a:lnTo>
                <a:lnTo>
                  <a:pt x="256692" y="251308"/>
                </a:lnTo>
                <a:lnTo>
                  <a:pt x="250034" y="319480"/>
                </a:lnTo>
                <a:lnTo>
                  <a:pt x="238992" y="322612"/>
                </a:lnTo>
                <a:lnTo>
                  <a:pt x="226771" y="324807"/>
                </a:lnTo>
                <a:lnTo>
                  <a:pt x="213262" y="326092"/>
                </a:lnTo>
                <a:lnTo>
                  <a:pt x="198358" y="326493"/>
                </a:lnTo>
                <a:lnTo>
                  <a:pt x="336499" y="326493"/>
                </a:lnTo>
                <a:lnTo>
                  <a:pt x="336499" y="181166"/>
                </a:lnTo>
                <a:close/>
              </a:path>
              <a:path w="2284729" h="403225">
                <a:moveTo>
                  <a:pt x="303903" y="101554"/>
                </a:moveTo>
                <a:lnTo>
                  <a:pt x="211507" y="101554"/>
                </a:lnTo>
                <a:lnTo>
                  <a:pt x="225597" y="103881"/>
                </a:lnTo>
                <a:lnTo>
                  <a:pt x="238704" y="107690"/>
                </a:lnTo>
                <a:lnTo>
                  <a:pt x="250715" y="112812"/>
                </a:lnTo>
                <a:lnTo>
                  <a:pt x="261519" y="119081"/>
                </a:lnTo>
                <a:lnTo>
                  <a:pt x="271003" y="126330"/>
                </a:lnTo>
                <a:lnTo>
                  <a:pt x="279057" y="134392"/>
                </a:lnTo>
                <a:lnTo>
                  <a:pt x="303903" y="101554"/>
                </a:lnTo>
                <a:close/>
              </a:path>
            </a:pathLst>
          </a:custGeom>
          <a:solidFill>
            <a:srgbClr val="005C8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720669" y="9577042"/>
            <a:ext cx="506995" cy="50694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807358" y="10086175"/>
            <a:ext cx="78105" cy="116205"/>
          </a:xfrm>
          <a:custGeom>
            <a:avLst/>
            <a:gdLst/>
            <a:ahLst/>
            <a:cxnLst/>
            <a:rect l="l" t="t" r="r" b="b"/>
            <a:pathLst>
              <a:path w="78105" h="116204">
                <a:moveTo>
                  <a:pt x="77609" y="0"/>
                </a:moveTo>
                <a:lnTo>
                  <a:pt x="0" y="0"/>
                </a:lnTo>
                <a:lnTo>
                  <a:pt x="0" y="115684"/>
                </a:lnTo>
                <a:lnTo>
                  <a:pt x="25488" y="115684"/>
                </a:lnTo>
                <a:lnTo>
                  <a:pt x="25488" y="70586"/>
                </a:lnTo>
                <a:lnTo>
                  <a:pt x="73685" y="70586"/>
                </a:lnTo>
                <a:lnTo>
                  <a:pt x="73685" y="47066"/>
                </a:lnTo>
                <a:lnTo>
                  <a:pt x="25488" y="47066"/>
                </a:lnTo>
                <a:lnTo>
                  <a:pt x="25488" y="23533"/>
                </a:lnTo>
                <a:lnTo>
                  <a:pt x="77609" y="23533"/>
                </a:lnTo>
                <a:lnTo>
                  <a:pt x="77609" y="0"/>
                </a:lnTo>
                <a:close/>
              </a:path>
            </a:pathLst>
          </a:custGeom>
          <a:solidFill>
            <a:srgbClr val="474C5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888968" y="10121696"/>
            <a:ext cx="76835" cy="82550"/>
          </a:xfrm>
          <a:custGeom>
            <a:avLst/>
            <a:gdLst/>
            <a:ahLst/>
            <a:cxnLst/>
            <a:rect l="l" t="t" r="r" b="b"/>
            <a:pathLst>
              <a:path w="76835" h="82550">
                <a:moveTo>
                  <a:pt x="71644" y="15881"/>
                </a:moveTo>
                <a:lnTo>
                  <a:pt x="41948" y="15881"/>
                </a:lnTo>
                <a:lnTo>
                  <a:pt x="48077" y="20526"/>
                </a:lnTo>
                <a:lnTo>
                  <a:pt x="42564" y="29832"/>
                </a:lnTo>
                <a:lnTo>
                  <a:pt x="27841" y="31329"/>
                </a:lnTo>
                <a:lnTo>
                  <a:pt x="14096" y="35700"/>
                </a:lnTo>
                <a:lnTo>
                  <a:pt x="3945" y="44491"/>
                </a:lnTo>
                <a:lnTo>
                  <a:pt x="0" y="59246"/>
                </a:lnTo>
                <a:lnTo>
                  <a:pt x="4672" y="71826"/>
                </a:lnTo>
                <a:lnTo>
                  <a:pt x="15597" y="79498"/>
                </a:lnTo>
                <a:lnTo>
                  <a:pt x="30808" y="82051"/>
                </a:lnTo>
                <a:lnTo>
                  <a:pt x="43603" y="78817"/>
                </a:lnTo>
                <a:lnTo>
                  <a:pt x="53381" y="70194"/>
                </a:lnTo>
                <a:lnTo>
                  <a:pt x="76253" y="70194"/>
                </a:lnTo>
                <a:lnTo>
                  <a:pt x="76253" y="65456"/>
                </a:lnTo>
                <a:lnTo>
                  <a:pt x="30025" y="65456"/>
                </a:lnTo>
                <a:lnTo>
                  <a:pt x="23485" y="63005"/>
                </a:lnTo>
                <a:lnTo>
                  <a:pt x="23487" y="56592"/>
                </a:lnTo>
                <a:lnTo>
                  <a:pt x="32259" y="47191"/>
                </a:lnTo>
                <a:lnTo>
                  <a:pt x="46358" y="45365"/>
                </a:lnTo>
                <a:lnTo>
                  <a:pt x="76253" y="45365"/>
                </a:lnTo>
                <a:lnTo>
                  <a:pt x="76253" y="38659"/>
                </a:lnTo>
                <a:lnTo>
                  <a:pt x="75044" y="24531"/>
                </a:lnTo>
                <a:lnTo>
                  <a:pt x="71644" y="15881"/>
                </a:lnTo>
                <a:close/>
              </a:path>
              <a:path w="76835" h="82550">
                <a:moveTo>
                  <a:pt x="76253" y="70194"/>
                </a:moveTo>
                <a:lnTo>
                  <a:pt x="53711" y="70194"/>
                </a:lnTo>
                <a:lnTo>
                  <a:pt x="53711" y="80163"/>
                </a:lnTo>
                <a:lnTo>
                  <a:pt x="76253" y="80163"/>
                </a:lnTo>
                <a:lnTo>
                  <a:pt x="76253" y="70194"/>
                </a:lnTo>
                <a:close/>
              </a:path>
              <a:path w="76835" h="82550">
                <a:moveTo>
                  <a:pt x="76253" y="45365"/>
                </a:moveTo>
                <a:lnTo>
                  <a:pt x="53711" y="45365"/>
                </a:lnTo>
                <a:lnTo>
                  <a:pt x="53711" y="60554"/>
                </a:lnTo>
                <a:lnTo>
                  <a:pt x="44554" y="65456"/>
                </a:lnTo>
                <a:lnTo>
                  <a:pt x="76253" y="65456"/>
                </a:lnTo>
                <a:lnTo>
                  <a:pt x="76253" y="45365"/>
                </a:lnTo>
                <a:close/>
              </a:path>
              <a:path w="76835" h="82550">
                <a:moveTo>
                  <a:pt x="28024" y="0"/>
                </a:moveTo>
                <a:lnTo>
                  <a:pt x="15659" y="4170"/>
                </a:lnTo>
                <a:lnTo>
                  <a:pt x="5019" y="11532"/>
                </a:lnTo>
                <a:lnTo>
                  <a:pt x="18351" y="24638"/>
                </a:lnTo>
                <a:lnTo>
                  <a:pt x="27701" y="17963"/>
                </a:lnTo>
                <a:lnTo>
                  <a:pt x="41948" y="15881"/>
                </a:lnTo>
                <a:lnTo>
                  <a:pt x="71644" y="15881"/>
                </a:lnTo>
                <a:lnTo>
                  <a:pt x="70669" y="13399"/>
                </a:lnTo>
                <a:lnTo>
                  <a:pt x="62076" y="5533"/>
                </a:lnTo>
                <a:lnTo>
                  <a:pt x="48211" y="1033"/>
                </a:lnTo>
                <a:lnTo>
                  <a:pt x="28024" y="0"/>
                </a:lnTo>
                <a:close/>
              </a:path>
            </a:pathLst>
          </a:custGeom>
          <a:solidFill>
            <a:srgbClr val="474C5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980564" y="10120504"/>
            <a:ext cx="125095" cy="81915"/>
          </a:xfrm>
          <a:custGeom>
            <a:avLst/>
            <a:gdLst/>
            <a:ahLst/>
            <a:cxnLst/>
            <a:rect l="l" t="t" r="r" b="b"/>
            <a:pathLst>
              <a:path w="125094" h="81915">
                <a:moveTo>
                  <a:pt x="23533" y="1945"/>
                </a:moveTo>
                <a:lnTo>
                  <a:pt x="0" y="1945"/>
                </a:lnTo>
                <a:lnTo>
                  <a:pt x="0" y="81358"/>
                </a:lnTo>
                <a:lnTo>
                  <a:pt x="24510" y="81358"/>
                </a:lnTo>
                <a:lnTo>
                  <a:pt x="24510" y="27116"/>
                </a:lnTo>
                <a:lnTo>
                  <a:pt x="29425" y="21553"/>
                </a:lnTo>
                <a:lnTo>
                  <a:pt x="123399" y="21553"/>
                </a:lnTo>
                <a:lnTo>
                  <a:pt x="120312" y="14200"/>
                </a:lnTo>
                <a:lnTo>
                  <a:pt x="71577" y="14200"/>
                </a:lnTo>
                <a:lnTo>
                  <a:pt x="70753" y="12727"/>
                </a:lnTo>
                <a:lnTo>
                  <a:pt x="23533" y="12727"/>
                </a:lnTo>
                <a:lnTo>
                  <a:pt x="23533" y="1945"/>
                </a:lnTo>
                <a:close/>
              </a:path>
              <a:path w="125094" h="81915">
                <a:moveTo>
                  <a:pt x="79425" y="21553"/>
                </a:moveTo>
                <a:lnTo>
                  <a:pt x="46253" y="21553"/>
                </a:lnTo>
                <a:lnTo>
                  <a:pt x="50164" y="25795"/>
                </a:lnTo>
                <a:lnTo>
                  <a:pt x="50164" y="81358"/>
                </a:lnTo>
                <a:lnTo>
                  <a:pt x="74675" y="81358"/>
                </a:lnTo>
                <a:lnTo>
                  <a:pt x="74675" y="28246"/>
                </a:lnTo>
                <a:lnTo>
                  <a:pt x="79425" y="21553"/>
                </a:lnTo>
                <a:close/>
              </a:path>
              <a:path w="125094" h="81915">
                <a:moveTo>
                  <a:pt x="123399" y="21553"/>
                </a:moveTo>
                <a:lnTo>
                  <a:pt x="96735" y="21553"/>
                </a:lnTo>
                <a:lnTo>
                  <a:pt x="100329" y="26621"/>
                </a:lnTo>
                <a:lnTo>
                  <a:pt x="100329" y="81358"/>
                </a:lnTo>
                <a:lnTo>
                  <a:pt x="124840" y="81358"/>
                </a:lnTo>
                <a:lnTo>
                  <a:pt x="123876" y="22689"/>
                </a:lnTo>
                <a:lnTo>
                  <a:pt x="123399" y="21553"/>
                </a:lnTo>
                <a:close/>
              </a:path>
              <a:path w="125094" h="81915">
                <a:moveTo>
                  <a:pt x="92637" y="160"/>
                </a:moveTo>
                <a:lnTo>
                  <a:pt x="80430" y="4176"/>
                </a:lnTo>
                <a:lnTo>
                  <a:pt x="71577" y="14200"/>
                </a:lnTo>
                <a:lnTo>
                  <a:pt x="120312" y="14200"/>
                </a:lnTo>
                <a:lnTo>
                  <a:pt x="118674" y="10300"/>
                </a:lnTo>
                <a:lnTo>
                  <a:pt x="108452" y="2677"/>
                </a:lnTo>
                <a:lnTo>
                  <a:pt x="92637" y="160"/>
                </a:lnTo>
                <a:close/>
              </a:path>
              <a:path w="125094" h="81915">
                <a:moveTo>
                  <a:pt x="45857" y="0"/>
                </a:moveTo>
                <a:lnTo>
                  <a:pt x="32894" y="3623"/>
                </a:lnTo>
                <a:lnTo>
                  <a:pt x="23863" y="12727"/>
                </a:lnTo>
                <a:lnTo>
                  <a:pt x="70753" y="12727"/>
                </a:lnTo>
                <a:lnTo>
                  <a:pt x="69533" y="10543"/>
                </a:lnTo>
                <a:lnTo>
                  <a:pt x="59927" y="2584"/>
                </a:lnTo>
                <a:lnTo>
                  <a:pt x="45857" y="0"/>
                </a:lnTo>
                <a:close/>
              </a:path>
            </a:pathLst>
          </a:custGeom>
          <a:solidFill>
            <a:srgbClr val="474C5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2119858" y="10083228"/>
            <a:ext cx="28575" cy="118745"/>
          </a:xfrm>
          <a:custGeom>
            <a:avLst/>
            <a:gdLst/>
            <a:ahLst/>
            <a:cxnLst/>
            <a:rect l="l" t="t" r="r" b="b"/>
            <a:pathLst>
              <a:path w="28575" h="118745">
                <a:moveTo>
                  <a:pt x="26479" y="39217"/>
                </a:moveTo>
                <a:lnTo>
                  <a:pt x="1968" y="39217"/>
                </a:lnTo>
                <a:lnTo>
                  <a:pt x="1968" y="118630"/>
                </a:lnTo>
                <a:lnTo>
                  <a:pt x="26479" y="118630"/>
                </a:lnTo>
                <a:lnTo>
                  <a:pt x="26479" y="39217"/>
                </a:lnTo>
                <a:close/>
              </a:path>
              <a:path w="28575" h="118745">
                <a:moveTo>
                  <a:pt x="22225" y="0"/>
                </a:moveTo>
                <a:lnTo>
                  <a:pt x="6540" y="0"/>
                </a:lnTo>
                <a:lnTo>
                  <a:pt x="0" y="6045"/>
                </a:lnTo>
                <a:lnTo>
                  <a:pt x="0" y="21894"/>
                </a:lnTo>
                <a:lnTo>
                  <a:pt x="6375" y="28435"/>
                </a:lnTo>
                <a:lnTo>
                  <a:pt x="22225" y="28435"/>
                </a:lnTo>
                <a:lnTo>
                  <a:pt x="28435" y="21894"/>
                </a:lnTo>
                <a:lnTo>
                  <a:pt x="28435" y="6540"/>
                </a:lnTo>
                <a:lnTo>
                  <a:pt x="22225" y="0"/>
                </a:lnTo>
                <a:close/>
              </a:path>
            </a:pathLst>
          </a:custGeom>
          <a:solidFill>
            <a:srgbClr val="474C5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2175306" y="10078325"/>
            <a:ext cx="0" cy="123825"/>
          </a:xfrm>
          <a:custGeom>
            <a:avLst/>
            <a:gdLst/>
            <a:ahLst/>
            <a:cxnLst/>
            <a:rect l="l" t="t" r="r" b="b"/>
            <a:pathLst>
              <a:path h="123825">
                <a:moveTo>
                  <a:pt x="0" y="0"/>
                </a:moveTo>
                <a:lnTo>
                  <a:pt x="0" y="123532"/>
                </a:lnTo>
              </a:path>
            </a:pathLst>
          </a:custGeom>
          <a:ln w="25781">
            <a:solidFill>
              <a:srgbClr val="474C5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2195214" y="10122448"/>
            <a:ext cx="90170" cy="118745"/>
          </a:xfrm>
          <a:custGeom>
            <a:avLst/>
            <a:gdLst/>
            <a:ahLst/>
            <a:cxnLst/>
            <a:rect l="l" t="t" r="r" b="b"/>
            <a:pathLst>
              <a:path w="90169" h="118745">
                <a:moveTo>
                  <a:pt x="5232" y="95592"/>
                </a:moveTo>
                <a:lnTo>
                  <a:pt x="2660" y="115910"/>
                </a:lnTo>
                <a:lnTo>
                  <a:pt x="12464" y="117891"/>
                </a:lnTo>
                <a:lnTo>
                  <a:pt x="28184" y="118197"/>
                </a:lnTo>
                <a:lnTo>
                  <a:pt x="41023" y="113808"/>
                </a:lnTo>
                <a:lnTo>
                  <a:pt x="48532" y="104845"/>
                </a:lnTo>
                <a:lnTo>
                  <a:pt x="51449" y="98043"/>
                </a:lnTo>
                <a:lnTo>
                  <a:pt x="12585" y="98043"/>
                </a:lnTo>
                <a:lnTo>
                  <a:pt x="8991" y="97231"/>
                </a:lnTo>
                <a:lnTo>
                  <a:pt x="5232" y="95592"/>
                </a:lnTo>
                <a:close/>
              </a:path>
              <a:path w="90169" h="118745">
                <a:moveTo>
                  <a:pt x="26479" y="0"/>
                </a:moveTo>
                <a:lnTo>
                  <a:pt x="0" y="0"/>
                </a:lnTo>
                <a:lnTo>
                  <a:pt x="34748" y="80234"/>
                </a:lnTo>
                <a:lnTo>
                  <a:pt x="29077" y="93027"/>
                </a:lnTo>
                <a:lnTo>
                  <a:pt x="16675" y="98043"/>
                </a:lnTo>
                <a:lnTo>
                  <a:pt x="51449" y="98043"/>
                </a:lnTo>
                <a:lnTo>
                  <a:pt x="54254" y="91503"/>
                </a:lnTo>
                <a:lnTo>
                  <a:pt x="69458" y="52450"/>
                </a:lnTo>
                <a:lnTo>
                  <a:pt x="46901" y="52450"/>
                </a:lnTo>
                <a:lnTo>
                  <a:pt x="26479" y="0"/>
                </a:lnTo>
                <a:close/>
              </a:path>
              <a:path w="90169" h="118745">
                <a:moveTo>
                  <a:pt x="89877" y="0"/>
                </a:moveTo>
                <a:lnTo>
                  <a:pt x="64719" y="0"/>
                </a:lnTo>
                <a:lnTo>
                  <a:pt x="47231" y="52450"/>
                </a:lnTo>
                <a:lnTo>
                  <a:pt x="69458" y="52450"/>
                </a:lnTo>
                <a:lnTo>
                  <a:pt x="89877" y="0"/>
                </a:lnTo>
                <a:close/>
              </a:path>
            </a:pathLst>
          </a:custGeom>
          <a:solidFill>
            <a:srgbClr val="474C5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2342474" y="10152215"/>
            <a:ext cx="26034" cy="49530"/>
          </a:xfrm>
          <a:custGeom>
            <a:avLst/>
            <a:gdLst/>
            <a:ahLst/>
            <a:cxnLst/>
            <a:rect l="l" t="t" r="r" b="b"/>
            <a:pathLst>
              <a:path w="26035" h="49529">
                <a:moveTo>
                  <a:pt x="0" y="24765"/>
                </a:moveTo>
                <a:lnTo>
                  <a:pt x="25488" y="24765"/>
                </a:lnTo>
              </a:path>
            </a:pathLst>
          </a:custGeom>
          <a:ln w="50800">
            <a:solidFill>
              <a:srgbClr val="474C5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2342474" y="10140784"/>
            <a:ext cx="100965" cy="0"/>
          </a:xfrm>
          <a:custGeom>
            <a:avLst/>
            <a:gdLst/>
            <a:ahLst/>
            <a:cxnLst/>
            <a:rect l="l" t="t" r="r" b="b"/>
            <a:pathLst>
              <a:path w="100964">
                <a:moveTo>
                  <a:pt x="0" y="0"/>
                </a:moveTo>
                <a:lnTo>
                  <a:pt x="100495" y="0"/>
                </a:lnTo>
              </a:path>
            </a:pathLst>
          </a:custGeom>
          <a:ln w="24129">
            <a:solidFill>
              <a:srgbClr val="474C5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2342474" y="10086175"/>
            <a:ext cx="26034" cy="43180"/>
          </a:xfrm>
          <a:custGeom>
            <a:avLst/>
            <a:gdLst/>
            <a:ahLst/>
            <a:cxnLst/>
            <a:rect l="l" t="t" r="r" b="b"/>
            <a:pathLst>
              <a:path w="26035" h="43179">
                <a:moveTo>
                  <a:pt x="0" y="21589"/>
                </a:moveTo>
                <a:lnTo>
                  <a:pt x="25488" y="21589"/>
                </a:lnTo>
              </a:path>
            </a:pathLst>
          </a:custGeom>
          <a:ln w="44450">
            <a:solidFill>
              <a:srgbClr val="474C5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2417480" y="10151859"/>
            <a:ext cx="26034" cy="50165"/>
          </a:xfrm>
          <a:custGeom>
            <a:avLst/>
            <a:gdLst/>
            <a:ahLst/>
            <a:cxnLst/>
            <a:rect l="l" t="t" r="r" b="b"/>
            <a:pathLst>
              <a:path w="26035" h="50165">
                <a:moveTo>
                  <a:pt x="0" y="24999"/>
                </a:moveTo>
                <a:lnTo>
                  <a:pt x="25488" y="24999"/>
                </a:lnTo>
              </a:path>
            </a:pathLst>
          </a:custGeom>
          <a:ln w="51269">
            <a:solidFill>
              <a:srgbClr val="474C5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2417480" y="10086175"/>
            <a:ext cx="26034" cy="43180"/>
          </a:xfrm>
          <a:custGeom>
            <a:avLst/>
            <a:gdLst/>
            <a:ahLst/>
            <a:cxnLst/>
            <a:rect l="l" t="t" r="r" b="b"/>
            <a:pathLst>
              <a:path w="26035" h="43179">
                <a:moveTo>
                  <a:pt x="0" y="21570"/>
                </a:moveTo>
                <a:lnTo>
                  <a:pt x="25488" y="21570"/>
                </a:lnTo>
              </a:path>
            </a:pathLst>
          </a:custGeom>
          <a:ln w="44411">
            <a:solidFill>
              <a:srgbClr val="474C5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2458558" y="10120481"/>
            <a:ext cx="81280" cy="81915"/>
          </a:xfrm>
          <a:custGeom>
            <a:avLst/>
            <a:gdLst/>
            <a:ahLst/>
            <a:cxnLst/>
            <a:rect l="l" t="t" r="r" b="b"/>
            <a:pathLst>
              <a:path w="81280" h="81915">
                <a:moveTo>
                  <a:pt x="44151" y="0"/>
                </a:moveTo>
                <a:lnTo>
                  <a:pt x="7124" y="19037"/>
                </a:lnTo>
                <a:lnTo>
                  <a:pt x="0" y="49278"/>
                </a:lnTo>
                <a:lnTo>
                  <a:pt x="4103" y="61003"/>
                </a:lnTo>
                <a:lnTo>
                  <a:pt x="11869" y="70352"/>
                </a:lnTo>
                <a:lnTo>
                  <a:pt x="23108" y="77081"/>
                </a:lnTo>
                <a:lnTo>
                  <a:pt x="37631" y="80945"/>
                </a:lnTo>
                <a:lnTo>
                  <a:pt x="55250" y="81698"/>
                </a:lnTo>
                <a:lnTo>
                  <a:pt x="67330" y="76357"/>
                </a:lnTo>
                <a:lnTo>
                  <a:pt x="76994" y="67652"/>
                </a:lnTo>
                <a:lnTo>
                  <a:pt x="72994" y="64719"/>
                </a:lnTo>
                <a:lnTo>
                  <a:pt x="32391" y="64719"/>
                </a:lnTo>
                <a:lnTo>
                  <a:pt x="25851" y="58343"/>
                </a:lnTo>
                <a:lnTo>
                  <a:pt x="23895" y="49352"/>
                </a:lnTo>
                <a:lnTo>
                  <a:pt x="80753" y="49352"/>
                </a:lnTo>
                <a:lnTo>
                  <a:pt x="80210" y="33779"/>
                </a:lnTo>
                <a:lnTo>
                  <a:pt x="79867" y="32689"/>
                </a:lnTo>
                <a:lnTo>
                  <a:pt x="23895" y="32689"/>
                </a:lnTo>
                <a:lnTo>
                  <a:pt x="24708" y="23545"/>
                </a:lnTo>
                <a:lnTo>
                  <a:pt x="31896" y="17653"/>
                </a:lnTo>
                <a:lnTo>
                  <a:pt x="75131" y="17653"/>
                </a:lnTo>
                <a:lnTo>
                  <a:pt x="66118" y="7141"/>
                </a:lnTo>
                <a:lnTo>
                  <a:pt x="55174" y="1622"/>
                </a:lnTo>
                <a:lnTo>
                  <a:pt x="44151" y="0"/>
                </a:lnTo>
                <a:close/>
              </a:path>
              <a:path w="81280" h="81915">
                <a:moveTo>
                  <a:pt x="59836" y="55067"/>
                </a:moveTo>
                <a:lnTo>
                  <a:pt x="55759" y="60464"/>
                </a:lnTo>
                <a:lnTo>
                  <a:pt x="50692" y="64719"/>
                </a:lnTo>
                <a:lnTo>
                  <a:pt x="72994" y="64719"/>
                </a:lnTo>
                <a:lnTo>
                  <a:pt x="59836" y="55067"/>
                </a:lnTo>
                <a:close/>
              </a:path>
              <a:path w="81280" h="81915">
                <a:moveTo>
                  <a:pt x="75131" y="17653"/>
                </a:moveTo>
                <a:lnTo>
                  <a:pt x="49549" y="17653"/>
                </a:lnTo>
                <a:lnTo>
                  <a:pt x="56242" y="23698"/>
                </a:lnTo>
                <a:lnTo>
                  <a:pt x="56242" y="32689"/>
                </a:lnTo>
                <a:lnTo>
                  <a:pt x="79867" y="32689"/>
                </a:lnTo>
                <a:lnTo>
                  <a:pt x="75131" y="17653"/>
                </a:lnTo>
                <a:close/>
              </a:path>
            </a:pathLst>
          </a:custGeom>
          <a:solidFill>
            <a:srgbClr val="474C5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2552711" y="10120481"/>
            <a:ext cx="55880" cy="81915"/>
          </a:xfrm>
          <a:custGeom>
            <a:avLst/>
            <a:gdLst/>
            <a:ahLst/>
            <a:cxnLst/>
            <a:rect l="l" t="t" r="r" b="b"/>
            <a:pathLst>
              <a:path w="55880" h="81915">
                <a:moveTo>
                  <a:pt x="24511" y="1968"/>
                </a:moveTo>
                <a:lnTo>
                  <a:pt x="0" y="1968"/>
                </a:lnTo>
                <a:lnTo>
                  <a:pt x="0" y="81381"/>
                </a:lnTo>
                <a:lnTo>
                  <a:pt x="24511" y="81381"/>
                </a:lnTo>
                <a:lnTo>
                  <a:pt x="25201" y="36994"/>
                </a:lnTo>
                <a:lnTo>
                  <a:pt x="30907" y="25560"/>
                </a:lnTo>
                <a:lnTo>
                  <a:pt x="45427" y="21577"/>
                </a:lnTo>
                <a:lnTo>
                  <a:pt x="55880" y="21577"/>
                </a:lnTo>
                <a:lnTo>
                  <a:pt x="55880" y="14706"/>
                </a:lnTo>
                <a:lnTo>
                  <a:pt x="24511" y="14706"/>
                </a:lnTo>
                <a:lnTo>
                  <a:pt x="24511" y="1968"/>
                </a:lnTo>
                <a:close/>
              </a:path>
              <a:path w="55880" h="81915">
                <a:moveTo>
                  <a:pt x="55880" y="21577"/>
                </a:moveTo>
                <a:lnTo>
                  <a:pt x="49187" y="21577"/>
                </a:lnTo>
                <a:lnTo>
                  <a:pt x="52285" y="22237"/>
                </a:lnTo>
                <a:lnTo>
                  <a:pt x="55880" y="23215"/>
                </a:lnTo>
                <a:lnTo>
                  <a:pt x="55880" y="21577"/>
                </a:lnTo>
                <a:close/>
              </a:path>
              <a:path w="55880" h="81915">
                <a:moveTo>
                  <a:pt x="50495" y="0"/>
                </a:moveTo>
                <a:lnTo>
                  <a:pt x="45606" y="76"/>
                </a:lnTo>
                <a:lnTo>
                  <a:pt x="33424" y="4288"/>
                </a:lnTo>
                <a:lnTo>
                  <a:pt x="24828" y="14706"/>
                </a:lnTo>
                <a:lnTo>
                  <a:pt x="55880" y="14706"/>
                </a:lnTo>
                <a:lnTo>
                  <a:pt x="55880" y="825"/>
                </a:lnTo>
                <a:lnTo>
                  <a:pt x="53594" y="177"/>
                </a:lnTo>
                <a:lnTo>
                  <a:pt x="50495" y="0"/>
                </a:lnTo>
                <a:close/>
              </a:path>
            </a:pathLst>
          </a:custGeom>
          <a:solidFill>
            <a:srgbClr val="474C5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2615095" y="10083228"/>
            <a:ext cx="28575" cy="118745"/>
          </a:xfrm>
          <a:custGeom>
            <a:avLst/>
            <a:gdLst/>
            <a:ahLst/>
            <a:cxnLst/>
            <a:rect l="l" t="t" r="r" b="b"/>
            <a:pathLst>
              <a:path w="28575" h="118745">
                <a:moveTo>
                  <a:pt x="26466" y="39217"/>
                </a:moveTo>
                <a:lnTo>
                  <a:pt x="1955" y="39217"/>
                </a:lnTo>
                <a:lnTo>
                  <a:pt x="1955" y="118630"/>
                </a:lnTo>
                <a:lnTo>
                  <a:pt x="26466" y="118630"/>
                </a:lnTo>
                <a:lnTo>
                  <a:pt x="26466" y="39217"/>
                </a:lnTo>
                <a:close/>
              </a:path>
              <a:path w="28575" h="118745">
                <a:moveTo>
                  <a:pt x="22212" y="0"/>
                </a:moveTo>
                <a:lnTo>
                  <a:pt x="6527" y="0"/>
                </a:lnTo>
                <a:lnTo>
                  <a:pt x="0" y="6045"/>
                </a:lnTo>
                <a:lnTo>
                  <a:pt x="0" y="21894"/>
                </a:lnTo>
                <a:lnTo>
                  <a:pt x="6362" y="28435"/>
                </a:lnTo>
                <a:lnTo>
                  <a:pt x="22212" y="28435"/>
                </a:lnTo>
                <a:lnTo>
                  <a:pt x="28422" y="21894"/>
                </a:lnTo>
                <a:lnTo>
                  <a:pt x="28422" y="6540"/>
                </a:lnTo>
                <a:lnTo>
                  <a:pt x="22212" y="0"/>
                </a:lnTo>
                <a:close/>
              </a:path>
            </a:pathLst>
          </a:custGeom>
          <a:solidFill>
            <a:srgbClr val="474C5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2649627" y="10098918"/>
            <a:ext cx="62230" cy="105410"/>
          </a:xfrm>
          <a:custGeom>
            <a:avLst/>
            <a:gdLst/>
            <a:ahLst/>
            <a:cxnLst/>
            <a:rect l="l" t="t" r="r" b="b"/>
            <a:pathLst>
              <a:path w="62230" h="105409">
                <a:moveTo>
                  <a:pt x="40195" y="43141"/>
                </a:moveTo>
                <a:lnTo>
                  <a:pt x="15684" y="43141"/>
                </a:lnTo>
                <a:lnTo>
                  <a:pt x="18621" y="93394"/>
                </a:lnTo>
                <a:lnTo>
                  <a:pt x="28293" y="101863"/>
                </a:lnTo>
                <a:lnTo>
                  <a:pt x="44602" y="104902"/>
                </a:lnTo>
                <a:lnTo>
                  <a:pt x="50164" y="104902"/>
                </a:lnTo>
                <a:lnTo>
                  <a:pt x="56045" y="104419"/>
                </a:lnTo>
                <a:lnTo>
                  <a:pt x="61760" y="102450"/>
                </a:lnTo>
                <a:lnTo>
                  <a:pt x="61760" y="84315"/>
                </a:lnTo>
                <a:lnTo>
                  <a:pt x="43624" y="84315"/>
                </a:lnTo>
                <a:lnTo>
                  <a:pt x="40195" y="80886"/>
                </a:lnTo>
                <a:lnTo>
                  <a:pt x="40195" y="43141"/>
                </a:lnTo>
                <a:close/>
              </a:path>
              <a:path w="62230" h="105409">
                <a:moveTo>
                  <a:pt x="61760" y="82029"/>
                </a:moveTo>
                <a:lnTo>
                  <a:pt x="60451" y="83337"/>
                </a:lnTo>
                <a:lnTo>
                  <a:pt x="56540" y="84315"/>
                </a:lnTo>
                <a:lnTo>
                  <a:pt x="61760" y="84315"/>
                </a:lnTo>
                <a:lnTo>
                  <a:pt x="61760" y="82029"/>
                </a:lnTo>
                <a:close/>
              </a:path>
              <a:path w="62230" h="105409">
                <a:moveTo>
                  <a:pt x="61760" y="23533"/>
                </a:moveTo>
                <a:lnTo>
                  <a:pt x="0" y="23533"/>
                </a:lnTo>
                <a:lnTo>
                  <a:pt x="0" y="43141"/>
                </a:lnTo>
                <a:lnTo>
                  <a:pt x="61760" y="43141"/>
                </a:lnTo>
                <a:lnTo>
                  <a:pt x="61760" y="23533"/>
                </a:lnTo>
                <a:close/>
              </a:path>
              <a:path w="62230" h="105409">
                <a:moveTo>
                  <a:pt x="40195" y="0"/>
                </a:moveTo>
                <a:lnTo>
                  <a:pt x="15684" y="0"/>
                </a:lnTo>
                <a:lnTo>
                  <a:pt x="15684" y="23533"/>
                </a:lnTo>
                <a:lnTo>
                  <a:pt x="40195" y="23533"/>
                </a:lnTo>
                <a:lnTo>
                  <a:pt x="40195" y="0"/>
                </a:lnTo>
                <a:close/>
              </a:path>
            </a:pathLst>
          </a:custGeom>
          <a:solidFill>
            <a:srgbClr val="474C5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2718722" y="10121696"/>
            <a:ext cx="76835" cy="82550"/>
          </a:xfrm>
          <a:custGeom>
            <a:avLst/>
            <a:gdLst/>
            <a:ahLst/>
            <a:cxnLst/>
            <a:rect l="l" t="t" r="r" b="b"/>
            <a:pathLst>
              <a:path w="76835" h="82550">
                <a:moveTo>
                  <a:pt x="71644" y="15881"/>
                </a:moveTo>
                <a:lnTo>
                  <a:pt x="41948" y="15881"/>
                </a:lnTo>
                <a:lnTo>
                  <a:pt x="48077" y="20526"/>
                </a:lnTo>
                <a:lnTo>
                  <a:pt x="42564" y="29832"/>
                </a:lnTo>
                <a:lnTo>
                  <a:pt x="27841" y="31329"/>
                </a:lnTo>
                <a:lnTo>
                  <a:pt x="14096" y="35700"/>
                </a:lnTo>
                <a:lnTo>
                  <a:pt x="3945" y="44491"/>
                </a:lnTo>
                <a:lnTo>
                  <a:pt x="0" y="59246"/>
                </a:lnTo>
                <a:lnTo>
                  <a:pt x="4672" y="71826"/>
                </a:lnTo>
                <a:lnTo>
                  <a:pt x="15597" y="79498"/>
                </a:lnTo>
                <a:lnTo>
                  <a:pt x="30808" y="82051"/>
                </a:lnTo>
                <a:lnTo>
                  <a:pt x="43603" y="78817"/>
                </a:lnTo>
                <a:lnTo>
                  <a:pt x="53381" y="70194"/>
                </a:lnTo>
                <a:lnTo>
                  <a:pt x="76253" y="70194"/>
                </a:lnTo>
                <a:lnTo>
                  <a:pt x="76253" y="65456"/>
                </a:lnTo>
                <a:lnTo>
                  <a:pt x="30013" y="65456"/>
                </a:lnTo>
                <a:lnTo>
                  <a:pt x="23485" y="63005"/>
                </a:lnTo>
                <a:lnTo>
                  <a:pt x="23487" y="56592"/>
                </a:lnTo>
                <a:lnTo>
                  <a:pt x="32259" y="47191"/>
                </a:lnTo>
                <a:lnTo>
                  <a:pt x="46358" y="45365"/>
                </a:lnTo>
                <a:lnTo>
                  <a:pt x="76253" y="45365"/>
                </a:lnTo>
                <a:lnTo>
                  <a:pt x="76253" y="38659"/>
                </a:lnTo>
                <a:lnTo>
                  <a:pt x="75044" y="24531"/>
                </a:lnTo>
                <a:lnTo>
                  <a:pt x="71644" y="15881"/>
                </a:lnTo>
                <a:close/>
              </a:path>
              <a:path w="76835" h="82550">
                <a:moveTo>
                  <a:pt x="76253" y="70194"/>
                </a:moveTo>
                <a:lnTo>
                  <a:pt x="53711" y="70194"/>
                </a:lnTo>
                <a:lnTo>
                  <a:pt x="53711" y="80163"/>
                </a:lnTo>
                <a:lnTo>
                  <a:pt x="76253" y="80163"/>
                </a:lnTo>
                <a:lnTo>
                  <a:pt x="76253" y="70194"/>
                </a:lnTo>
                <a:close/>
              </a:path>
              <a:path w="76835" h="82550">
                <a:moveTo>
                  <a:pt x="76253" y="45365"/>
                </a:moveTo>
                <a:lnTo>
                  <a:pt x="53711" y="45365"/>
                </a:lnTo>
                <a:lnTo>
                  <a:pt x="53711" y="60554"/>
                </a:lnTo>
                <a:lnTo>
                  <a:pt x="44554" y="65456"/>
                </a:lnTo>
                <a:lnTo>
                  <a:pt x="76253" y="65456"/>
                </a:lnTo>
                <a:lnTo>
                  <a:pt x="76253" y="45365"/>
                </a:lnTo>
                <a:close/>
              </a:path>
              <a:path w="76835" h="82550">
                <a:moveTo>
                  <a:pt x="28024" y="0"/>
                </a:moveTo>
                <a:lnTo>
                  <a:pt x="15659" y="4170"/>
                </a:lnTo>
                <a:lnTo>
                  <a:pt x="5019" y="11532"/>
                </a:lnTo>
                <a:lnTo>
                  <a:pt x="18351" y="24638"/>
                </a:lnTo>
                <a:lnTo>
                  <a:pt x="27696" y="17963"/>
                </a:lnTo>
                <a:lnTo>
                  <a:pt x="41948" y="15881"/>
                </a:lnTo>
                <a:lnTo>
                  <a:pt x="71644" y="15881"/>
                </a:lnTo>
                <a:lnTo>
                  <a:pt x="70669" y="13399"/>
                </a:lnTo>
                <a:lnTo>
                  <a:pt x="62076" y="5533"/>
                </a:lnTo>
                <a:lnTo>
                  <a:pt x="48211" y="1033"/>
                </a:lnTo>
                <a:lnTo>
                  <a:pt x="28024" y="0"/>
                </a:lnTo>
                <a:close/>
              </a:path>
            </a:pathLst>
          </a:custGeom>
          <a:solidFill>
            <a:srgbClr val="474C5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2806825" y="10122029"/>
            <a:ext cx="86360" cy="119380"/>
          </a:xfrm>
          <a:custGeom>
            <a:avLst/>
            <a:gdLst/>
            <a:ahLst/>
            <a:cxnLst/>
            <a:rect l="l" t="t" r="r" b="b"/>
            <a:pathLst>
              <a:path w="86360" h="119379">
                <a:moveTo>
                  <a:pt x="13604" y="87185"/>
                </a:moveTo>
                <a:lnTo>
                  <a:pt x="3826" y="110161"/>
                </a:lnTo>
                <a:lnTo>
                  <a:pt x="15197" y="115546"/>
                </a:lnTo>
                <a:lnTo>
                  <a:pt x="27647" y="118283"/>
                </a:lnTo>
                <a:lnTo>
                  <a:pt x="41077" y="119041"/>
                </a:lnTo>
                <a:lnTo>
                  <a:pt x="56804" y="117015"/>
                </a:lnTo>
                <a:lnTo>
                  <a:pt x="69283" y="111448"/>
                </a:lnTo>
                <a:lnTo>
                  <a:pt x="78373" y="102386"/>
                </a:lnTo>
                <a:lnTo>
                  <a:pt x="80595" y="97383"/>
                </a:lnTo>
                <a:lnTo>
                  <a:pt x="36885" y="97383"/>
                </a:lnTo>
                <a:lnTo>
                  <a:pt x="24497" y="94179"/>
                </a:lnTo>
                <a:lnTo>
                  <a:pt x="13604" y="87185"/>
                </a:lnTo>
                <a:close/>
              </a:path>
              <a:path w="86360" h="119379">
                <a:moveTo>
                  <a:pt x="85816" y="70357"/>
                </a:moveTo>
                <a:lnTo>
                  <a:pt x="61317" y="70357"/>
                </a:lnTo>
                <a:lnTo>
                  <a:pt x="60379" y="84826"/>
                </a:lnTo>
                <a:lnTo>
                  <a:pt x="52128" y="94361"/>
                </a:lnTo>
                <a:lnTo>
                  <a:pt x="36885" y="97383"/>
                </a:lnTo>
                <a:lnTo>
                  <a:pt x="80595" y="97383"/>
                </a:lnTo>
                <a:lnTo>
                  <a:pt x="83931" y="89872"/>
                </a:lnTo>
                <a:lnTo>
                  <a:pt x="85816" y="73951"/>
                </a:lnTo>
                <a:lnTo>
                  <a:pt x="85816" y="70357"/>
                </a:lnTo>
                <a:close/>
              </a:path>
              <a:path w="86360" h="119379">
                <a:moveTo>
                  <a:pt x="25640" y="0"/>
                </a:moveTo>
                <a:lnTo>
                  <a:pt x="14691" y="6233"/>
                </a:lnTo>
                <a:lnTo>
                  <a:pt x="6553" y="16570"/>
                </a:lnTo>
                <a:lnTo>
                  <a:pt x="1548" y="30287"/>
                </a:lnTo>
                <a:lnTo>
                  <a:pt x="0" y="46662"/>
                </a:lnTo>
                <a:lnTo>
                  <a:pt x="4119" y="60334"/>
                </a:lnTo>
                <a:lnTo>
                  <a:pt x="12180" y="71146"/>
                </a:lnTo>
                <a:lnTo>
                  <a:pt x="23759" y="78253"/>
                </a:lnTo>
                <a:lnTo>
                  <a:pt x="38432" y="80809"/>
                </a:lnTo>
                <a:lnTo>
                  <a:pt x="46928" y="80809"/>
                </a:lnTo>
                <a:lnTo>
                  <a:pt x="55920" y="77215"/>
                </a:lnTo>
                <a:lnTo>
                  <a:pt x="60987" y="70357"/>
                </a:lnTo>
                <a:lnTo>
                  <a:pt x="85816" y="70357"/>
                </a:lnTo>
                <a:lnTo>
                  <a:pt x="85816" y="59245"/>
                </a:lnTo>
                <a:lnTo>
                  <a:pt x="43664" y="59245"/>
                </a:lnTo>
                <a:lnTo>
                  <a:pt x="36826" y="57929"/>
                </a:lnTo>
                <a:lnTo>
                  <a:pt x="27901" y="49596"/>
                </a:lnTo>
                <a:lnTo>
                  <a:pt x="25046" y="33727"/>
                </a:lnTo>
                <a:lnTo>
                  <a:pt x="33030" y="24089"/>
                </a:lnTo>
                <a:lnTo>
                  <a:pt x="48289" y="20626"/>
                </a:lnTo>
                <a:lnTo>
                  <a:pt x="85816" y="20626"/>
                </a:lnTo>
                <a:lnTo>
                  <a:pt x="85816" y="10871"/>
                </a:lnTo>
                <a:lnTo>
                  <a:pt x="62943" y="10871"/>
                </a:lnTo>
                <a:lnTo>
                  <a:pt x="62106" y="9750"/>
                </a:lnTo>
                <a:lnTo>
                  <a:pt x="54156" y="3338"/>
                </a:lnTo>
                <a:lnTo>
                  <a:pt x="42322" y="91"/>
                </a:lnTo>
                <a:lnTo>
                  <a:pt x="25640" y="0"/>
                </a:lnTo>
                <a:close/>
              </a:path>
              <a:path w="86360" h="119379">
                <a:moveTo>
                  <a:pt x="85816" y="20626"/>
                </a:moveTo>
                <a:lnTo>
                  <a:pt x="48289" y="20626"/>
                </a:lnTo>
                <a:lnTo>
                  <a:pt x="58978" y="28067"/>
                </a:lnTo>
                <a:lnTo>
                  <a:pt x="63084" y="42310"/>
                </a:lnTo>
                <a:lnTo>
                  <a:pt x="56455" y="54351"/>
                </a:lnTo>
                <a:lnTo>
                  <a:pt x="43664" y="59245"/>
                </a:lnTo>
                <a:lnTo>
                  <a:pt x="85816" y="59245"/>
                </a:lnTo>
                <a:lnTo>
                  <a:pt x="85816" y="20626"/>
                </a:lnTo>
                <a:close/>
              </a:path>
              <a:path w="86360" h="119379">
                <a:moveTo>
                  <a:pt x="85816" y="418"/>
                </a:moveTo>
                <a:lnTo>
                  <a:pt x="63273" y="418"/>
                </a:lnTo>
                <a:lnTo>
                  <a:pt x="63273" y="10871"/>
                </a:lnTo>
                <a:lnTo>
                  <a:pt x="85816" y="10871"/>
                </a:lnTo>
                <a:lnTo>
                  <a:pt x="85816" y="418"/>
                </a:lnTo>
                <a:close/>
              </a:path>
            </a:pathLst>
          </a:custGeom>
          <a:solidFill>
            <a:srgbClr val="474C5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2907241" y="10120481"/>
            <a:ext cx="81280" cy="81915"/>
          </a:xfrm>
          <a:custGeom>
            <a:avLst/>
            <a:gdLst/>
            <a:ahLst/>
            <a:cxnLst/>
            <a:rect l="l" t="t" r="r" b="b"/>
            <a:pathLst>
              <a:path w="81280" h="81915">
                <a:moveTo>
                  <a:pt x="44151" y="0"/>
                </a:moveTo>
                <a:lnTo>
                  <a:pt x="7124" y="19037"/>
                </a:lnTo>
                <a:lnTo>
                  <a:pt x="0" y="49278"/>
                </a:lnTo>
                <a:lnTo>
                  <a:pt x="4103" y="61003"/>
                </a:lnTo>
                <a:lnTo>
                  <a:pt x="11869" y="70352"/>
                </a:lnTo>
                <a:lnTo>
                  <a:pt x="23108" y="77081"/>
                </a:lnTo>
                <a:lnTo>
                  <a:pt x="37631" y="80945"/>
                </a:lnTo>
                <a:lnTo>
                  <a:pt x="55250" y="81698"/>
                </a:lnTo>
                <a:lnTo>
                  <a:pt x="67330" y="76357"/>
                </a:lnTo>
                <a:lnTo>
                  <a:pt x="76994" y="67652"/>
                </a:lnTo>
                <a:lnTo>
                  <a:pt x="72994" y="64719"/>
                </a:lnTo>
                <a:lnTo>
                  <a:pt x="32391" y="64719"/>
                </a:lnTo>
                <a:lnTo>
                  <a:pt x="25851" y="58343"/>
                </a:lnTo>
                <a:lnTo>
                  <a:pt x="23895" y="49352"/>
                </a:lnTo>
                <a:lnTo>
                  <a:pt x="80753" y="49352"/>
                </a:lnTo>
                <a:lnTo>
                  <a:pt x="80210" y="33779"/>
                </a:lnTo>
                <a:lnTo>
                  <a:pt x="79867" y="32689"/>
                </a:lnTo>
                <a:lnTo>
                  <a:pt x="23895" y="32689"/>
                </a:lnTo>
                <a:lnTo>
                  <a:pt x="24708" y="23545"/>
                </a:lnTo>
                <a:lnTo>
                  <a:pt x="31896" y="17653"/>
                </a:lnTo>
                <a:lnTo>
                  <a:pt x="75131" y="17653"/>
                </a:lnTo>
                <a:lnTo>
                  <a:pt x="66118" y="7141"/>
                </a:lnTo>
                <a:lnTo>
                  <a:pt x="55174" y="1622"/>
                </a:lnTo>
                <a:lnTo>
                  <a:pt x="44151" y="0"/>
                </a:lnTo>
                <a:close/>
              </a:path>
              <a:path w="81280" h="81915">
                <a:moveTo>
                  <a:pt x="59836" y="55067"/>
                </a:moveTo>
                <a:lnTo>
                  <a:pt x="55759" y="60464"/>
                </a:lnTo>
                <a:lnTo>
                  <a:pt x="50692" y="64719"/>
                </a:lnTo>
                <a:lnTo>
                  <a:pt x="72994" y="64719"/>
                </a:lnTo>
                <a:lnTo>
                  <a:pt x="59836" y="55067"/>
                </a:lnTo>
                <a:close/>
              </a:path>
              <a:path w="81280" h="81915">
                <a:moveTo>
                  <a:pt x="75131" y="17653"/>
                </a:moveTo>
                <a:lnTo>
                  <a:pt x="49549" y="17653"/>
                </a:lnTo>
                <a:lnTo>
                  <a:pt x="56242" y="23698"/>
                </a:lnTo>
                <a:lnTo>
                  <a:pt x="56242" y="32689"/>
                </a:lnTo>
                <a:lnTo>
                  <a:pt x="79867" y="32689"/>
                </a:lnTo>
                <a:lnTo>
                  <a:pt x="75131" y="17653"/>
                </a:lnTo>
                <a:close/>
              </a:path>
            </a:pathLst>
          </a:custGeom>
          <a:solidFill>
            <a:srgbClr val="474C5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3051087" y="10086169"/>
            <a:ext cx="107314" cy="116205"/>
          </a:xfrm>
          <a:custGeom>
            <a:avLst/>
            <a:gdLst/>
            <a:ahLst/>
            <a:cxnLst/>
            <a:rect l="l" t="t" r="r" b="b"/>
            <a:pathLst>
              <a:path w="107314" h="116204">
                <a:moveTo>
                  <a:pt x="39217" y="0"/>
                </a:moveTo>
                <a:lnTo>
                  <a:pt x="0" y="0"/>
                </a:lnTo>
                <a:lnTo>
                  <a:pt x="0" y="115697"/>
                </a:lnTo>
                <a:lnTo>
                  <a:pt x="54479" y="114811"/>
                </a:lnTo>
                <a:lnTo>
                  <a:pt x="91527" y="96905"/>
                </a:lnTo>
                <a:lnTo>
                  <a:pt x="95095" y="92163"/>
                </a:lnTo>
                <a:lnTo>
                  <a:pt x="25488" y="92163"/>
                </a:lnTo>
                <a:lnTo>
                  <a:pt x="25488" y="23533"/>
                </a:lnTo>
                <a:lnTo>
                  <a:pt x="96060" y="23533"/>
                </a:lnTo>
                <a:lnTo>
                  <a:pt x="91627" y="17716"/>
                </a:lnTo>
                <a:lnTo>
                  <a:pt x="81108" y="9743"/>
                </a:lnTo>
                <a:lnTo>
                  <a:pt x="68574" y="4231"/>
                </a:lnTo>
                <a:lnTo>
                  <a:pt x="54464" y="1033"/>
                </a:lnTo>
                <a:lnTo>
                  <a:pt x="39217" y="0"/>
                </a:lnTo>
                <a:close/>
              </a:path>
              <a:path w="107314" h="116204">
                <a:moveTo>
                  <a:pt x="96060" y="23533"/>
                </a:moveTo>
                <a:lnTo>
                  <a:pt x="25488" y="23533"/>
                </a:lnTo>
                <a:lnTo>
                  <a:pt x="45202" y="23668"/>
                </a:lnTo>
                <a:lnTo>
                  <a:pt x="58707" y="26502"/>
                </a:lnTo>
                <a:lnTo>
                  <a:pt x="69838" y="33374"/>
                </a:lnTo>
                <a:lnTo>
                  <a:pt x="77369" y="44762"/>
                </a:lnTo>
                <a:lnTo>
                  <a:pt x="80076" y="61146"/>
                </a:lnTo>
                <a:lnTo>
                  <a:pt x="75986" y="75572"/>
                </a:lnTo>
                <a:lnTo>
                  <a:pt x="67169" y="85170"/>
                </a:lnTo>
                <a:lnTo>
                  <a:pt x="54673" y="90510"/>
                </a:lnTo>
                <a:lnTo>
                  <a:pt x="39547" y="92163"/>
                </a:lnTo>
                <a:lnTo>
                  <a:pt x="95095" y="92163"/>
                </a:lnTo>
                <a:lnTo>
                  <a:pt x="99645" y="86119"/>
                </a:lnTo>
                <a:lnTo>
                  <a:pt x="104861" y="73079"/>
                </a:lnTo>
                <a:lnTo>
                  <a:pt x="106705" y="57880"/>
                </a:lnTo>
                <a:lnTo>
                  <a:pt x="104864" y="41636"/>
                </a:lnTo>
                <a:lnTo>
                  <a:pt x="99692" y="28298"/>
                </a:lnTo>
                <a:lnTo>
                  <a:pt x="96060" y="23533"/>
                </a:lnTo>
                <a:close/>
              </a:path>
            </a:pathLst>
          </a:custGeom>
          <a:solidFill>
            <a:srgbClr val="474C5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3168611" y="10083228"/>
            <a:ext cx="28575" cy="118745"/>
          </a:xfrm>
          <a:custGeom>
            <a:avLst/>
            <a:gdLst/>
            <a:ahLst/>
            <a:cxnLst/>
            <a:rect l="l" t="t" r="r" b="b"/>
            <a:pathLst>
              <a:path w="28575" h="118745">
                <a:moveTo>
                  <a:pt x="26466" y="39217"/>
                </a:moveTo>
                <a:lnTo>
                  <a:pt x="1955" y="39217"/>
                </a:lnTo>
                <a:lnTo>
                  <a:pt x="1955" y="118630"/>
                </a:lnTo>
                <a:lnTo>
                  <a:pt x="26466" y="118630"/>
                </a:lnTo>
                <a:lnTo>
                  <a:pt x="26466" y="39217"/>
                </a:lnTo>
                <a:close/>
              </a:path>
              <a:path w="28575" h="118745">
                <a:moveTo>
                  <a:pt x="22225" y="0"/>
                </a:moveTo>
                <a:lnTo>
                  <a:pt x="6540" y="0"/>
                </a:lnTo>
                <a:lnTo>
                  <a:pt x="0" y="6045"/>
                </a:lnTo>
                <a:lnTo>
                  <a:pt x="0" y="21894"/>
                </a:lnTo>
                <a:lnTo>
                  <a:pt x="6375" y="28435"/>
                </a:lnTo>
                <a:lnTo>
                  <a:pt x="22225" y="28435"/>
                </a:lnTo>
                <a:lnTo>
                  <a:pt x="28435" y="21894"/>
                </a:lnTo>
                <a:lnTo>
                  <a:pt x="28435" y="6540"/>
                </a:lnTo>
                <a:lnTo>
                  <a:pt x="22225" y="0"/>
                </a:lnTo>
                <a:close/>
              </a:path>
            </a:pathLst>
          </a:custGeom>
          <a:solidFill>
            <a:srgbClr val="474C5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3202673" y="10122448"/>
            <a:ext cx="90805" cy="80010"/>
          </a:xfrm>
          <a:custGeom>
            <a:avLst/>
            <a:gdLst/>
            <a:ahLst/>
            <a:cxnLst/>
            <a:rect l="l" t="t" r="r" b="b"/>
            <a:pathLst>
              <a:path w="90804" h="80009">
                <a:moveTo>
                  <a:pt x="26466" y="0"/>
                </a:moveTo>
                <a:lnTo>
                  <a:pt x="0" y="0"/>
                </a:lnTo>
                <a:lnTo>
                  <a:pt x="32842" y="79413"/>
                </a:lnTo>
                <a:lnTo>
                  <a:pt x="58826" y="79413"/>
                </a:lnTo>
                <a:lnTo>
                  <a:pt x="68894" y="53924"/>
                </a:lnTo>
                <a:lnTo>
                  <a:pt x="46570" y="53924"/>
                </a:lnTo>
                <a:lnTo>
                  <a:pt x="26466" y="0"/>
                </a:lnTo>
                <a:close/>
              </a:path>
              <a:path w="90804" h="80009">
                <a:moveTo>
                  <a:pt x="90195" y="0"/>
                </a:moveTo>
                <a:lnTo>
                  <a:pt x="65519" y="0"/>
                </a:lnTo>
                <a:lnTo>
                  <a:pt x="46901" y="53924"/>
                </a:lnTo>
                <a:lnTo>
                  <a:pt x="68894" y="53924"/>
                </a:lnTo>
                <a:lnTo>
                  <a:pt x="90195" y="0"/>
                </a:lnTo>
                <a:close/>
              </a:path>
            </a:pathLst>
          </a:custGeom>
          <a:solidFill>
            <a:srgbClr val="474C5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3298672" y="10083228"/>
            <a:ext cx="28575" cy="118745"/>
          </a:xfrm>
          <a:custGeom>
            <a:avLst/>
            <a:gdLst/>
            <a:ahLst/>
            <a:cxnLst/>
            <a:rect l="l" t="t" r="r" b="b"/>
            <a:pathLst>
              <a:path w="28575" h="118745">
                <a:moveTo>
                  <a:pt x="26466" y="39217"/>
                </a:moveTo>
                <a:lnTo>
                  <a:pt x="1955" y="39217"/>
                </a:lnTo>
                <a:lnTo>
                  <a:pt x="1955" y="118630"/>
                </a:lnTo>
                <a:lnTo>
                  <a:pt x="26466" y="118630"/>
                </a:lnTo>
                <a:lnTo>
                  <a:pt x="26466" y="39217"/>
                </a:lnTo>
                <a:close/>
              </a:path>
              <a:path w="28575" h="118745">
                <a:moveTo>
                  <a:pt x="22225" y="0"/>
                </a:moveTo>
                <a:lnTo>
                  <a:pt x="6540" y="0"/>
                </a:lnTo>
                <a:lnTo>
                  <a:pt x="0" y="6045"/>
                </a:lnTo>
                <a:lnTo>
                  <a:pt x="0" y="21894"/>
                </a:lnTo>
                <a:lnTo>
                  <a:pt x="6375" y="28435"/>
                </a:lnTo>
                <a:lnTo>
                  <a:pt x="22225" y="28435"/>
                </a:lnTo>
                <a:lnTo>
                  <a:pt x="28435" y="21894"/>
                </a:lnTo>
                <a:lnTo>
                  <a:pt x="28435" y="6540"/>
                </a:lnTo>
                <a:lnTo>
                  <a:pt x="22225" y="0"/>
                </a:lnTo>
                <a:close/>
              </a:path>
            </a:pathLst>
          </a:custGeom>
          <a:solidFill>
            <a:srgbClr val="474C5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3342325" y="10120686"/>
            <a:ext cx="60325" cy="83185"/>
          </a:xfrm>
          <a:custGeom>
            <a:avLst/>
            <a:gdLst/>
            <a:ahLst/>
            <a:cxnLst/>
            <a:rect l="l" t="t" r="r" b="b"/>
            <a:pathLst>
              <a:path w="60325" h="83184">
                <a:moveTo>
                  <a:pt x="8808" y="55853"/>
                </a:moveTo>
                <a:lnTo>
                  <a:pt x="773" y="77522"/>
                </a:lnTo>
                <a:lnTo>
                  <a:pt x="12431" y="81696"/>
                </a:lnTo>
                <a:lnTo>
                  <a:pt x="27688" y="83090"/>
                </a:lnTo>
                <a:lnTo>
                  <a:pt x="41307" y="80916"/>
                </a:lnTo>
                <a:lnTo>
                  <a:pt x="51849" y="74776"/>
                </a:lnTo>
                <a:lnTo>
                  <a:pt x="57871" y="64514"/>
                </a:lnTo>
                <a:lnTo>
                  <a:pt x="18765" y="64514"/>
                </a:lnTo>
                <a:lnTo>
                  <a:pt x="13545" y="61403"/>
                </a:lnTo>
                <a:lnTo>
                  <a:pt x="8808" y="55853"/>
                </a:lnTo>
                <a:close/>
              </a:path>
              <a:path w="60325" h="83184">
                <a:moveTo>
                  <a:pt x="24661" y="0"/>
                </a:moveTo>
                <a:lnTo>
                  <a:pt x="13220" y="3012"/>
                </a:lnTo>
                <a:lnTo>
                  <a:pt x="4669" y="10223"/>
                </a:lnTo>
                <a:lnTo>
                  <a:pt x="0" y="22400"/>
                </a:lnTo>
                <a:lnTo>
                  <a:pt x="202" y="40312"/>
                </a:lnTo>
                <a:lnTo>
                  <a:pt x="11068" y="47552"/>
                </a:lnTo>
                <a:lnTo>
                  <a:pt x="24658" y="51116"/>
                </a:lnTo>
                <a:lnTo>
                  <a:pt x="32163" y="52576"/>
                </a:lnTo>
                <a:lnTo>
                  <a:pt x="37231" y="54379"/>
                </a:lnTo>
                <a:lnTo>
                  <a:pt x="37231" y="62380"/>
                </a:lnTo>
                <a:lnTo>
                  <a:pt x="33319" y="64514"/>
                </a:lnTo>
                <a:lnTo>
                  <a:pt x="57871" y="64514"/>
                </a:lnTo>
                <a:lnTo>
                  <a:pt x="58327" y="63738"/>
                </a:lnTo>
                <a:lnTo>
                  <a:pt x="59750" y="46868"/>
                </a:lnTo>
                <a:lnTo>
                  <a:pt x="51380" y="38131"/>
                </a:lnTo>
                <a:lnTo>
                  <a:pt x="35110" y="32650"/>
                </a:lnTo>
                <a:lnTo>
                  <a:pt x="24492" y="30516"/>
                </a:lnTo>
                <a:lnTo>
                  <a:pt x="20403" y="28891"/>
                </a:lnTo>
                <a:lnTo>
                  <a:pt x="20403" y="21042"/>
                </a:lnTo>
                <a:lnTo>
                  <a:pt x="24162" y="18426"/>
                </a:lnTo>
                <a:lnTo>
                  <a:pt x="50386" y="18426"/>
                </a:lnTo>
                <a:lnTo>
                  <a:pt x="58643" y="10260"/>
                </a:lnTo>
                <a:lnTo>
                  <a:pt x="52144" y="5246"/>
                </a:lnTo>
                <a:lnTo>
                  <a:pt x="40714" y="1250"/>
                </a:lnTo>
                <a:lnTo>
                  <a:pt x="24661" y="0"/>
                </a:lnTo>
                <a:close/>
              </a:path>
              <a:path w="60325" h="83184">
                <a:moveTo>
                  <a:pt x="50386" y="18426"/>
                </a:moveTo>
                <a:lnTo>
                  <a:pt x="35110" y="18426"/>
                </a:lnTo>
                <a:lnTo>
                  <a:pt x="39847" y="20559"/>
                </a:lnTo>
                <a:lnTo>
                  <a:pt x="43606" y="25131"/>
                </a:lnTo>
                <a:lnTo>
                  <a:pt x="50386" y="18426"/>
                </a:lnTo>
                <a:close/>
              </a:path>
            </a:pathLst>
          </a:custGeom>
          <a:solidFill>
            <a:srgbClr val="474C5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3413759" y="10083228"/>
            <a:ext cx="28575" cy="118745"/>
          </a:xfrm>
          <a:custGeom>
            <a:avLst/>
            <a:gdLst/>
            <a:ahLst/>
            <a:cxnLst/>
            <a:rect l="l" t="t" r="r" b="b"/>
            <a:pathLst>
              <a:path w="28575" h="118745">
                <a:moveTo>
                  <a:pt x="26466" y="39217"/>
                </a:moveTo>
                <a:lnTo>
                  <a:pt x="1955" y="39217"/>
                </a:lnTo>
                <a:lnTo>
                  <a:pt x="1955" y="118630"/>
                </a:lnTo>
                <a:lnTo>
                  <a:pt x="26466" y="118630"/>
                </a:lnTo>
                <a:lnTo>
                  <a:pt x="26466" y="39217"/>
                </a:lnTo>
                <a:close/>
              </a:path>
              <a:path w="28575" h="118745">
                <a:moveTo>
                  <a:pt x="22225" y="0"/>
                </a:moveTo>
                <a:lnTo>
                  <a:pt x="6527" y="0"/>
                </a:lnTo>
                <a:lnTo>
                  <a:pt x="0" y="6045"/>
                </a:lnTo>
                <a:lnTo>
                  <a:pt x="0" y="21894"/>
                </a:lnTo>
                <a:lnTo>
                  <a:pt x="6375" y="28435"/>
                </a:lnTo>
                <a:lnTo>
                  <a:pt x="22225" y="28435"/>
                </a:lnTo>
                <a:lnTo>
                  <a:pt x="28435" y="21894"/>
                </a:lnTo>
                <a:lnTo>
                  <a:pt x="28435" y="6540"/>
                </a:lnTo>
                <a:lnTo>
                  <a:pt x="22225" y="0"/>
                </a:lnTo>
                <a:close/>
              </a:path>
            </a:pathLst>
          </a:custGeom>
          <a:solidFill>
            <a:srgbClr val="474C5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3453109" y="10120557"/>
            <a:ext cx="88265" cy="82550"/>
          </a:xfrm>
          <a:custGeom>
            <a:avLst/>
            <a:gdLst/>
            <a:ahLst/>
            <a:cxnLst/>
            <a:rect l="l" t="t" r="r" b="b"/>
            <a:pathLst>
              <a:path w="88264" h="82550">
                <a:moveTo>
                  <a:pt x="40687" y="0"/>
                </a:moveTo>
                <a:lnTo>
                  <a:pt x="1810" y="31786"/>
                </a:lnTo>
                <a:lnTo>
                  <a:pt x="0" y="48684"/>
                </a:lnTo>
                <a:lnTo>
                  <a:pt x="3900" y="60460"/>
                </a:lnTo>
                <a:lnTo>
                  <a:pt x="11469" y="69967"/>
                </a:lnTo>
                <a:lnTo>
                  <a:pt x="22594" y="76918"/>
                </a:lnTo>
                <a:lnTo>
                  <a:pt x="37158" y="81023"/>
                </a:lnTo>
                <a:lnTo>
                  <a:pt x="55048" y="81992"/>
                </a:lnTo>
                <a:lnTo>
                  <a:pt x="68079" y="76817"/>
                </a:lnTo>
                <a:lnTo>
                  <a:pt x="78422" y="68072"/>
                </a:lnTo>
                <a:lnTo>
                  <a:pt x="82082" y="61695"/>
                </a:lnTo>
                <a:lnTo>
                  <a:pt x="43579" y="61695"/>
                </a:lnTo>
                <a:lnTo>
                  <a:pt x="35051" y="59940"/>
                </a:lnTo>
                <a:lnTo>
                  <a:pt x="27183" y="51160"/>
                </a:lnTo>
                <a:lnTo>
                  <a:pt x="25164" y="34189"/>
                </a:lnTo>
                <a:lnTo>
                  <a:pt x="33116" y="25118"/>
                </a:lnTo>
                <a:lnTo>
                  <a:pt x="49380" y="22218"/>
                </a:lnTo>
                <a:lnTo>
                  <a:pt x="82474" y="22218"/>
                </a:lnTo>
                <a:lnTo>
                  <a:pt x="79286" y="16294"/>
                </a:lnTo>
                <a:lnTo>
                  <a:pt x="69301" y="7455"/>
                </a:lnTo>
                <a:lnTo>
                  <a:pt x="56240" y="1901"/>
                </a:lnTo>
                <a:lnTo>
                  <a:pt x="40687" y="0"/>
                </a:lnTo>
                <a:close/>
              </a:path>
              <a:path w="88264" h="82550">
                <a:moveTo>
                  <a:pt x="82474" y="22218"/>
                </a:moveTo>
                <a:lnTo>
                  <a:pt x="49380" y="22218"/>
                </a:lnTo>
                <a:lnTo>
                  <a:pt x="59468" y="29560"/>
                </a:lnTo>
                <a:lnTo>
                  <a:pt x="62982" y="44983"/>
                </a:lnTo>
                <a:lnTo>
                  <a:pt x="56846" y="57201"/>
                </a:lnTo>
                <a:lnTo>
                  <a:pt x="43579" y="61695"/>
                </a:lnTo>
                <a:lnTo>
                  <a:pt x="82082" y="61695"/>
                </a:lnTo>
                <a:lnTo>
                  <a:pt x="85241" y="56191"/>
                </a:lnTo>
                <a:lnTo>
                  <a:pt x="87699" y="41604"/>
                </a:lnTo>
                <a:lnTo>
                  <a:pt x="85612" y="28050"/>
                </a:lnTo>
                <a:lnTo>
                  <a:pt x="82474" y="22218"/>
                </a:lnTo>
                <a:close/>
              </a:path>
            </a:pathLst>
          </a:custGeom>
          <a:solidFill>
            <a:srgbClr val="474C5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3553519" y="10120512"/>
            <a:ext cx="76835" cy="81915"/>
          </a:xfrm>
          <a:custGeom>
            <a:avLst/>
            <a:gdLst/>
            <a:ahLst/>
            <a:cxnLst/>
            <a:rect l="l" t="t" r="r" b="b"/>
            <a:pathLst>
              <a:path w="76835" h="81915">
                <a:moveTo>
                  <a:pt x="23533" y="1932"/>
                </a:moveTo>
                <a:lnTo>
                  <a:pt x="0" y="1932"/>
                </a:lnTo>
                <a:lnTo>
                  <a:pt x="0" y="81345"/>
                </a:lnTo>
                <a:lnTo>
                  <a:pt x="24510" y="81345"/>
                </a:lnTo>
                <a:lnTo>
                  <a:pt x="24510" y="27421"/>
                </a:lnTo>
                <a:lnTo>
                  <a:pt x="29425" y="21553"/>
                </a:lnTo>
                <a:lnTo>
                  <a:pt x="74927" y="21553"/>
                </a:lnTo>
                <a:lnTo>
                  <a:pt x="71377" y="12727"/>
                </a:lnTo>
                <a:lnTo>
                  <a:pt x="23533" y="12727"/>
                </a:lnTo>
                <a:lnTo>
                  <a:pt x="23533" y="1932"/>
                </a:lnTo>
                <a:close/>
              </a:path>
              <a:path w="76835" h="81915">
                <a:moveTo>
                  <a:pt x="74927" y="21553"/>
                </a:moveTo>
                <a:lnTo>
                  <a:pt x="47726" y="21553"/>
                </a:lnTo>
                <a:lnTo>
                  <a:pt x="51968" y="26443"/>
                </a:lnTo>
                <a:lnTo>
                  <a:pt x="51968" y="81345"/>
                </a:lnTo>
                <a:lnTo>
                  <a:pt x="76479" y="81345"/>
                </a:lnTo>
                <a:lnTo>
                  <a:pt x="76479" y="36412"/>
                </a:lnTo>
                <a:lnTo>
                  <a:pt x="75340" y="22582"/>
                </a:lnTo>
                <a:lnTo>
                  <a:pt x="74927" y="21553"/>
                </a:lnTo>
                <a:close/>
              </a:path>
              <a:path w="76835" h="81915">
                <a:moveTo>
                  <a:pt x="45838" y="0"/>
                </a:moveTo>
                <a:lnTo>
                  <a:pt x="32834" y="3618"/>
                </a:lnTo>
                <a:lnTo>
                  <a:pt x="23863" y="12727"/>
                </a:lnTo>
                <a:lnTo>
                  <a:pt x="71377" y="12727"/>
                </a:lnTo>
                <a:lnTo>
                  <a:pt x="70121" y="9602"/>
                </a:lnTo>
                <a:lnTo>
                  <a:pt x="60390" y="2286"/>
                </a:lnTo>
                <a:lnTo>
                  <a:pt x="45838" y="0"/>
                </a:lnTo>
                <a:close/>
              </a:path>
            </a:pathLst>
          </a:custGeom>
          <a:solidFill>
            <a:srgbClr val="474C55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753600" cy="268880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85054" y="6150871"/>
            <a:ext cx="8183880" cy="11931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2800" b="1" spc="90" dirty="0">
                <a:solidFill>
                  <a:srgbClr val="5A6368"/>
                </a:solidFill>
                <a:latin typeface="Calibri"/>
                <a:cs typeface="Calibri"/>
              </a:rPr>
              <a:t>T</a:t>
            </a:r>
            <a:r>
              <a:rPr sz="2800" b="1" spc="25" dirty="0">
                <a:solidFill>
                  <a:srgbClr val="5A6368"/>
                </a:solidFill>
                <a:latin typeface="Calibri"/>
                <a:cs typeface="Calibri"/>
              </a:rPr>
              <a:t>h</a:t>
            </a:r>
            <a:r>
              <a:rPr sz="2800" b="1" dirty="0">
                <a:solidFill>
                  <a:srgbClr val="5A6368"/>
                </a:solidFill>
                <a:latin typeface="Calibri"/>
                <a:cs typeface="Calibri"/>
              </a:rPr>
              <a:t>e</a:t>
            </a:r>
            <a:r>
              <a:rPr sz="2800" b="1" spc="-60" dirty="0">
                <a:solidFill>
                  <a:srgbClr val="5A6368"/>
                </a:solidFill>
                <a:latin typeface="Calibri"/>
                <a:cs typeface="Calibri"/>
              </a:rPr>
              <a:t> </a:t>
            </a:r>
            <a:r>
              <a:rPr sz="2800" b="1" spc="5" dirty="0">
                <a:solidFill>
                  <a:srgbClr val="5A6368"/>
                </a:solidFill>
                <a:latin typeface="Calibri"/>
                <a:cs typeface="Calibri"/>
              </a:rPr>
              <a:t>h</a:t>
            </a:r>
            <a:r>
              <a:rPr sz="2800" b="1" spc="35" dirty="0">
                <a:solidFill>
                  <a:srgbClr val="5A6368"/>
                </a:solidFill>
                <a:latin typeface="Calibri"/>
                <a:cs typeface="Calibri"/>
              </a:rPr>
              <a:t>ard</a:t>
            </a:r>
            <a:r>
              <a:rPr sz="2800" b="1" spc="-15" dirty="0">
                <a:solidFill>
                  <a:srgbClr val="5A6368"/>
                </a:solidFill>
                <a:latin typeface="Calibri"/>
                <a:cs typeface="Calibri"/>
              </a:rPr>
              <a:t>e</a:t>
            </a:r>
            <a:r>
              <a:rPr sz="2800" b="1" spc="100" dirty="0">
                <a:solidFill>
                  <a:srgbClr val="5A6368"/>
                </a:solidFill>
                <a:latin typeface="Calibri"/>
                <a:cs typeface="Calibri"/>
              </a:rPr>
              <a:t>s</a:t>
            </a:r>
            <a:r>
              <a:rPr sz="2800" b="1" spc="35" dirty="0">
                <a:solidFill>
                  <a:srgbClr val="5A6368"/>
                </a:solidFill>
                <a:latin typeface="Calibri"/>
                <a:cs typeface="Calibri"/>
              </a:rPr>
              <a:t>t</a:t>
            </a:r>
            <a:r>
              <a:rPr sz="2800" b="1" spc="-60" dirty="0">
                <a:solidFill>
                  <a:srgbClr val="5A6368"/>
                </a:solidFill>
                <a:latin typeface="Calibri"/>
                <a:cs typeface="Calibri"/>
              </a:rPr>
              <a:t> </a:t>
            </a:r>
            <a:r>
              <a:rPr sz="2800" b="1" spc="30" dirty="0">
                <a:solidFill>
                  <a:srgbClr val="5A6368"/>
                </a:solidFill>
                <a:latin typeface="Calibri"/>
                <a:cs typeface="Calibri"/>
              </a:rPr>
              <a:t>p</a:t>
            </a:r>
            <a:r>
              <a:rPr sz="2800" b="1" spc="40" dirty="0">
                <a:solidFill>
                  <a:srgbClr val="5A6368"/>
                </a:solidFill>
                <a:latin typeface="Calibri"/>
                <a:cs typeface="Calibri"/>
              </a:rPr>
              <a:t>a</a:t>
            </a:r>
            <a:r>
              <a:rPr sz="2800" b="1" spc="120" dirty="0">
                <a:solidFill>
                  <a:srgbClr val="5A6368"/>
                </a:solidFill>
                <a:latin typeface="Calibri"/>
                <a:cs typeface="Calibri"/>
              </a:rPr>
              <a:t>r</a:t>
            </a:r>
            <a:r>
              <a:rPr sz="2800" b="1" spc="35" dirty="0">
                <a:solidFill>
                  <a:srgbClr val="5A6368"/>
                </a:solidFill>
                <a:latin typeface="Calibri"/>
                <a:cs typeface="Calibri"/>
              </a:rPr>
              <a:t>t</a:t>
            </a:r>
            <a:r>
              <a:rPr sz="2800" b="1" spc="-60" dirty="0">
                <a:solidFill>
                  <a:srgbClr val="5A6368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5A6368"/>
                </a:solidFill>
                <a:latin typeface="Calibri"/>
                <a:cs typeface="Calibri"/>
              </a:rPr>
              <a:t>o</a:t>
            </a:r>
            <a:r>
              <a:rPr sz="2800" b="1" dirty="0">
                <a:solidFill>
                  <a:srgbClr val="5A6368"/>
                </a:solidFill>
                <a:latin typeface="Calibri"/>
                <a:cs typeface="Calibri"/>
              </a:rPr>
              <a:t>f</a:t>
            </a:r>
            <a:r>
              <a:rPr sz="2800" b="1" spc="-60" dirty="0">
                <a:solidFill>
                  <a:srgbClr val="5A6368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5A6368"/>
                </a:solidFill>
                <a:latin typeface="Calibri"/>
                <a:cs typeface="Calibri"/>
              </a:rPr>
              <a:t>m</a:t>
            </a:r>
            <a:r>
              <a:rPr sz="2800" b="1" spc="50" dirty="0">
                <a:solidFill>
                  <a:srgbClr val="5A6368"/>
                </a:solidFill>
                <a:latin typeface="Calibri"/>
                <a:cs typeface="Calibri"/>
              </a:rPr>
              <a:t>y</a:t>
            </a:r>
            <a:r>
              <a:rPr sz="2800" b="1" spc="-60" dirty="0">
                <a:solidFill>
                  <a:srgbClr val="5A6368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5A6368"/>
                </a:solidFill>
                <a:latin typeface="Calibri"/>
                <a:cs typeface="Calibri"/>
              </a:rPr>
              <a:t>j</a:t>
            </a:r>
            <a:r>
              <a:rPr sz="2800" b="1" spc="5" dirty="0">
                <a:solidFill>
                  <a:srgbClr val="5A6368"/>
                </a:solidFill>
                <a:latin typeface="Calibri"/>
                <a:cs typeface="Calibri"/>
              </a:rPr>
              <a:t>o</a:t>
            </a:r>
            <a:r>
              <a:rPr sz="2800" b="1" spc="75" dirty="0">
                <a:solidFill>
                  <a:srgbClr val="5A6368"/>
                </a:solidFill>
                <a:latin typeface="Calibri"/>
                <a:cs typeface="Calibri"/>
              </a:rPr>
              <a:t>b</a:t>
            </a:r>
            <a:r>
              <a:rPr sz="2800" b="1" spc="-60" dirty="0">
                <a:solidFill>
                  <a:srgbClr val="5A6368"/>
                </a:solidFill>
                <a:latin typeface="Calibri"/>
                <a:cs typeface="Calibri"/>
              </a:rPr>
              <a:t> </a:t>
            </a:r>
            <a:r>
              <a:rPr sz="2800" b="1" spc="10" dirty="0">
                <a:solidFill>
                  <a:srgbClr val="5A6368"/>
                </a:solidFill>
                <a:latin typeface="Calibri"/>
                <a:cs typeface="Calibri"/>
              </a:rPr>
              <a:t>i</a:t>
            </a:r>
            <a:r>
              <a:rPr sz="2800" b="1" spc="85" dirty="0">
                <a:solidFill>
                  <a:srgbClr val="5A6368"/>
                </a:solidFill>
                <a:latin typeface="Calibri"/>
                <a:cs typeface="Calibri"/>
              </a:rPr>
              <a:t>s</a:t>
            </a:r>
            <a:r>
              <a:rPr sz="2800" b="1" spc="-60" dirty="0">
                <a:solidFill>
                  <a:srgbClr val="5A6368"/>
                </a:solidFill>
                <a:latin typeface="Calibri"/>
                <a:cs typeface="Calibri"/>
              </a:rPr>
              <a:t> </a:t>
            </a:r>
            <a:r>
              <a:rPr sz="2800" b="1" spc="90" dirty="0">
                <a:solidFill>
                  <a:srgbClr val="5A6368"/>
                </a:solidFill>
                <a:latin typeface="Calibri"/>
                <a:cs typeface="Calibri"/>
              </a:rPr>
              <a:t>c</a:t>
            </a:r>
            <a:r>
              <a:rPr sz="2800" b="1" spc="25" dirty="0">
                <a:solidFill>
                  <a:srgbClr val="5A6368"/>
                </a:solidFill>
                <a:latin typeface="Calibri"/>
                <a:cs typeface="Calibri"/>
              </a:rPr>
              <a:t>a</a:t>
            </a:r>
            <a:r>
              <a:rPr sz="2800" b="1" spc="-15" dirty="0">
                <a:solidFill>
                  <a:srgbClr val="5A6368"/>
                </a:solidFill>
                <a:latin typeface="Calibri"/>
                <a:cs typeface="Calibri"/>
              </a:rPr>
              <a:t>t</a:t>
            </a:r>
            <a:r>
              <a:rPr sz="2800" b="1" spc="80" dirty="0">
                <a:solidFill>
                  <a:srgbClr val="5A6368"/>
                </a:solidFill>
                <a:latin typeface="Calibri"/>
                <a:cs typeface="Calibri"/>
              </a:rPr>
              <a:t>c</a:t>
            </a:r>
            <a:r>
              <a:rPr sz="2800" b="1" spc="15" dirty="0">
                <a:solidFill>
                  <a:srgbClr val="5A6368"/>
                </a:solidFill>
                <a:latin typeface="Calibri"/>
                <a:cs typeface="Calibri"/>
              </a:rPr>
              <a:t>h</a:t>
            </a:r>
            <a:r>
              <a:rPr sz="2800" b="1" spc="5" dirty="0">
                <a:solidFill>
                  <a:srgbClr val="5A6368"/>
                </a:solidFill>
                <a:latin typeface="Calibri"/>
                <a:cs typeface="Calibri"/>
              </a:rPr>
              <a:t>i</a:t>
            </a:r>
            <a:r>
              <a:rPr sz="2800" b="1" spc="25" dirty="0">
                <a:solidFill>
                  <a:srgbClr val="5A6368"/>
                </a:solidFill>
                <a:latin typeface="Calibri"/>
                <a:cs typeface="Calibri"/>
              </a:rPr>
              <a:t>n</a:t>
            </a:r>
            <a:r>
              <a:rPr sz="2800" b="1" spc="114" dirty="0">
                <a:solidFill>
                  <a:srgbClr val="5A6368"/>
                </a:solidFill>
                <a:latin typeface="Calibri"/>
                <a:cs typeface="Calibri"/>
              </a:rPr>
              <a:t>g</a:t>
            </a:r>
            <a:r>
              <a:rPr sz="2800" b="1" spc="-60" dirty="0">
                <a:solidFill>
                  <a:srgbClr val="5A6368"/>
                </a:solidFill>
                <a:latin typeface="Calibri"/>
                <a:cs typeface="Calibri"/>
              </a:rPr>
              <a:t> </a:t>
            </a:r>
            <a:r>
              <a:rPr sz="2800" b="1" spc="15" dirty="0">
                <a:solidFill>
                  <a:srgbClr val="5A6368"/>
                </a:solidFill>
                <a:latin typeface="Calibri"/>
                <a:cs typeface="Calibri"/>
              </a:rPr>
              <a:t>u</a:t>
            </a:r>
            <a:r>
              <a:rPr sz="2800" b="1" spc="75" dirty="0">
                <a:solidFill>
                  <a:srgbClr val="5A6368"/>
                </a:solidFill>
                <a:latin typeface="Calibri"/>
                <a:cs typeface="Calibri"/>
              </a:rPr>
              <a:t>p</a:t>
            </a:r>
            <a:r>
              <a:rPr sz="2800" b="1" spc="-60" dirty="0">
                <a:solidFill>
                  <a:srgbClr val="5A6368"/>
                </a:solidFill>
                <a:latin typeface="Calibri"/>
                <a:cs typeface="Calibri"/>
              </a:rPr>
              <a:t> </a:t>
            </a:r>
            <a:r>
              <a:rPr sz="2800" b="1" spc="-35" dirty="0">
                <a:solidFill>
                  <a:srgbClr val="5A6368"/>
                </a:solidFill>
                <a:latin typeface="Calibri"/>
                <a:cs typeface="Calibri"/>
              </a:rPr>
              <a:t>w</a:t>
            </a:r>
            <a:r>
              <a:rPr sz="2800" b="1" spc="5" dirty="0">
                <a:solidFill>
                  <a:srgbClr val="5A6368"/>
                </a:solidFill>
                <a:latin typeface="Calibri"/>
                <a:cs typeface="Calibri"/>
              </a:rPr>
              <a:t>i</a:t>
            </a:r>
            <a:r>
              <a:rPr sz="2800" b="1" spc="10" dirty="0">
                <a:solidFill>
                  <a:srgbClr val="5A6368"/>
                </a:solidFill>
                <a:latin typeface="Calibri"/>
                <a:cs typeface="Calibri"/>
              </a:rPr>
              <a:t>t</a:t>
            </a:r>
            <a:r>
              <a:rPr sz="2800" b="1" spc="45" dirty="0">
                <a:solidFill>
                  <a:srgbClr val="5A6368"/>
                </a:solidFill>
                <a:latin typeface="Calibri"/>
                <a:cs typeface="Calibri"/>
              </a:rPr>
              <a:t>h</a:t>
            </a:r>
            <a:r>
              <a:rPr sz="2800" b="1" spc="-60" dirty="0">
                <a:solidFill>
                  <a:srgbClr val="5A6368"/>
                </a:solidFill>
                <a:latin typeface="Calibri"/>
                <a:cs typeface="Calibri"/>
              </a:rPr>
              <a:t> </a:t>
            </a:r>
            <a:r>
              <a:rPr sz="2800" b="1" spc="-20" dirty="0">
                <a:solidFill>
                  <a:srgbClr val="5A6368"/>
                </a:solidFill>
                <a:latin typeface="Calibri"/>
                <a:cs typeface="Calibri"/>
              </a:rPr>
              <a:t>f</a:t>
            </a:r>
            <a:r>
              <a:rPr sz="2800" b="1" spc="40" dirty="0">
                <a:solidFill>
                  <a:srgbClr val="5A6368"/>
                </a:solidFill>
                <a:latin typeface="Calibri"/>
                <a:cs typeface="Calibri"/>
              </a:rPr>
              <a:t>am</a:t>
            </a:r>
            <a:r>
              <a:rPr sz="2800" b="1" dirty="0">
                <a:solidFill>
                  <a:srgbClr val="5A6368"/>
                </a:solidFill>
                <a:latin typeface="Calibri"/>
                <a:cs typeface="Calibri"/>
              </a:rPr>
              <a:t>i</a:t>
            </a:r>
            <a:r>
              <a:rPr sz="2800" b="1" spc="35" dirty="0">
                <a:solidFill>
                  <a:srgbClr val="5A6368"/>
                </a:solidFill>
                <a:latin typeface="Calibri"/>
                <a:cs typeface="Calibri"/>
              </a:rPr>
              <a:t>l</a:t>
            </a:r>
            <a:r>
              <a:rPr sz="2800" b="1" spc="5" dirty="0">
                <a:solidFill>
                  <a:srgbClr val="5A6368"/>
                </a:solidFill>
                <a:latin typeface="Calibri"/>
                <a:cs typeface="Calibri"/>
              </a:rPr>
              <a:t>i</a:t>
            </a:r>
            <a:r>
              <a:rPr sz="2800" b="1" spc="-15" dirty="0">
                <a:solidFill>
                  <a:srgbClr val="5A6368"/>
                </a:solidFill>
                <a:latin typeface="Calibri"/>
                <a:cs typeface="Calibri"/>
              </a:rPr>
              <a:t>e</a:t>
            </a:r>
            <a:r>
              <a:rPr sz="2800" b="1" spc="85" dirty="0">
                <a:solidFill>
                  <a:srgbClr val="5A6368"/>
                </a:solidFill>
                <a:latin typeface="Calibri"/>
                <a:cs typeface="Calibri"/>
              </a:rPr>
              <a:t>s</a:t>
            </a:r>
            <a:endParaRPr sz="28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340"/>
              </a:spcBef>
            </a:pPr>
            <a:r>
              <a:rPr sz="2400" spc="-20" dirty="0">
                <a:solidFill>
                  <a:srgbClr val="5A6368"/>
                </a:solidFill>
                <a:latin typeface="Calibri"/>
                <a:cs typeface="Calibri"/>
              </a:rPr>
              <a:t>I</a:t>
            </a:r>
            <a:r>
              <a:rPr sz="2400" spc="-40" dirty="0">
                <a:solidFill>
                  <a:srgbClr val="5A6368"/>
                </a:solidFill>
                <a:latin typeface="Calibri"/>
                <a:cs typeface="Calibri"/>
              </a:rPr>
              <a:t>f</a:t>
            </a:r>
            <a:r>
              <a:rPr sz="2400" spc="-60" dirty="0">
                <a:solidFill>
                  <a:srgbClr val="5A6368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5A6368"/>
                </a:solidFill>
                <a:latin typeface="Calibri"/>
                <a:cs typeface="Calibri"/>
              </a:rPr>
              <a:t>y</a:t>
            </a:r>
            <a:r>
              <a:rPr sz="2400" dirty="0">
                <a:solidFill>
                  <a:srgbClr val="5A6368"/>
                </a:solidFill>
                <a:latin typeface="Calibri"/>
                <a:cs typeface="Calibri"/>
              </a:rPr>
              <a:t>o</a:t>
            </a:r>
            <a:r>
              <a:rPr sz="2400" spc="35" dirty="0">
                <a:solidFill>
                  <a:srgbClr val="5A6368"/>
                </a:solidFill>
                <a:latin typeface="Calibri"/>
                <a:cs typeface="Calibri"/>
              </a:rPr>
              <a:t>u</a:t>
            </a:r>
            <a:r>
              <a:rPr sz="2400" spc="-60" dirty="0">
                <a:solidFill>
                  <a:srgbClr val="5A6368"/>
                </a:solidFill>
                <a:latin typeface="Calibri"/>
                <a:cs typeface="Calibri"/>
              </a:rPr>
              <a:t> </a:t>
            </a:r>
            <a:r>
              <a:rPr sz="2400" spc="15" dirty="0">
                <a:solidFill>
                  <a:srgbClr val="5A6368"/>
                </a:solidFill>
                <a:latin typeface="Calibri"/>
                <a:cs typeface="Calibri"/>
              </a:rPr>
              <a:t>l</a:t>
            </a:r>
            <a:r>
              <a:rPr sz="2400" spc="-10" dirty="0">
                <a:solidFill>
                  <a:srgbClr val="5A6368"/>
                </a:solidFill>
                <a:latin typeface="Calibri"/>
                <a:cs typeface="Calibri"/>
              </a:rPr>
              <a:t>i</a:t>
            </a:r>
            <a:r>
              <a:rPr sz="2400" spc="30" dirty="0">
                <a:solidFill>
                  <a:srgbClr val="5A6368"/>
                </a:solidFill>
                <a:latin typeface="Calibri"/>
                <a:cs typeface="Calibri"/>
              </a:rPr>
              <a:t>k</a:t>
            </a:r>
            <a:r>
              <a:rPr sz="2400" spc="-15" dirty="0">
                <a:solidFill>
                  <a:srgbClr val="5A6368"/>
                </a:solidFill>
                <a:latin typeface="Calibri"/>
                <a:cs typeface="Calibri"/>
              </a:rPr>
              <a:t>e</a:t>
            </a:r>
            <a:r>
              <a:rPr sz="2400" spc="-60" dirty="0">
                <a:solidFill>
                  <a:srgbClr val="5A6368"/>
                </a:solidFill>
                <a:latin typeface="Calibri"/>
                <a:cs typeface="Calibri"/>
              </a:rPr>
              <a:t> </a:t>
            </a:r>
            <a:r>
              <a:rPr sz="2400" spc="5" dirty="0">
                <a:solidFill>
                  <a:srgbClr val="5A6368"/>
                </a:solidFill>
                <a:latin typeface="Calibri"/>
                <a:cs typeface="Calibri"/>
              </a:rPr>
              <a:t>i</a:t>
            </a:r>
            <a:r>
              <a:rPr sz="2400" spc="-35" dirty="0">
                <a:solidFill>
                  <a:srgbClr val="5A6368"/>
                </a:solidFill>
                <a:latin typeface="Calibri"/>
                <a:cs typeface="Calibri"/>
              </a:rPr>
              <a:t>t</a:t>
            </a:r>
            <a:r>
              <a:rPr sz="2400" spc="610" dirty="0">
                <a:solidFill>
                  <a:srgbClr val="5A6368"/>
                </a:solidFill>
                <a:latin typeface="Calibri"/>
                <a:cs typeface="Calibri"/>
              </a:rPr>
              <a:t>…</a:t>
            </a:r>
            <a:r>
              <a:rPr sz="2400" spc="-60" dirty="0">
                <a:solidFill>
                  <a:srgbClr val="5A6368"/>
                </a:solidFill>
                <a:latin typeface="Calibri"/>
                <a:cs typeface="Calibri"/>
              </a:rPr>
              <a:t> </a:t>
            </a:r>
            <a:r>
              <a:rPr sz="2400" spc="15" dirty="0">
                <a:solidFill>
                  <a:srgbClr val="5A6368"/>
                </a:solidFill>
                <a:latin typeface="Calibri"/>
                <a:cs typeface="Calibri"/>
              </a:rPr>
              <a:t>l</a:t>
            </a:r>
            <a:r>
              <a:rPr sz="2400" spc="-30" dirty="0">
                <a:solidFill>
                  <a:srgbClr val="5A6368"/>
                </a:solidFill>
                <a:latin typeface="Calibri"/>
                <a:cs typeface="Calibri"/>
              </a:rPr>
              <a:t>e</a:t>
            </a:r>
            <a:r>
              <a:rPr sz="2400" spc="35" dirty="0">
                <a:solidFill>
                  <a:srgbClr val="5A6368"/>
                </a:solidFill>
                <a:latin typeface="Calibri"/>
                <a:cs typeface="Calibri"/>
              </a:rPr>
              <a:t>t</a:t>
            </a:r>
            <a:r>
              <a:rPr sz="2400" spc="-130" dirty="0">
                <a:solidFill>
                  <a:srgbClr val="5A6368"/>
                </a:solidFill>
                <a:latin typeface="Calibri"/>
                <a:cs typeface="Calibri"/>
              </a:rPr>
              <a:t>’</a:t>
            </a:r>
            <a:r>
              <a:rPr sz="2400" spc="65" dirty="0">
                <a:solidFill>
                  <a:srgbClr val="5A6368"/>
                </a:solidFill>
                <a:latin typeface="Calibri"/>
                <a:cs typeface="Calibri"/>
              </a:rPr>
              <a:t>s</a:t>
            </a:r>
            <a:r>
              <a:rPr sz="2400" spc="-60" dirty="0">
                <a:solidFill>
                  <a:srgbClr val="5A6368"/>
                </a:solidFill>
                <a:latin typeface="Calibri"/>
                <a:cs typeface="Calibri"/>
              </a:rPr>
              <a:t> </a:t>
            </a:r>
            <a:r>
              <a:rPr sz="2400" spc="35" dirty="0">
                <a:solidFill>
                  <a:srgbClr val="5A6368"/>
                </a:solidFill>
                <a:latin typeface="Calibri"/>
                <a:cs typeface="Calibri"/>
              </a:rPr>
              <a:t>g</a:t>
            </a:r>
            <a:r>
              <a:rPr sz="2400" spc="-30" dirty="0">
                <a:solidFill>
                  <a:srgbClr val="5A6368"/>
                </a:solidFill>
                <a:latin typeface="Calibri"/>
                <a:cs typeface="Calibri"/>
              </a:rPr>
              <a:t>e</a:t>
            </a:r>
            <a:r>
              <a:rPr sz="2400" dirty="0">
                <a:solidFill>
                  <a:srgbClr val="5A6368"/>
                </a:solidFill>
                <a:latin typeface="Calibri"/>
                <a:cs typeface="Calibri"/>
              </a:rPr>
              <a:t>t</a:t>
            </a:r>
            <a:r>
              <a:rPr sz="2400" spc="-60" dirty="0">
                <a:solidFill>
                  <a:srgbClr val="5A6368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5A6368"/>
                </a:solidFill>
                <a:latin typeface="Calibri"/>
                <a:cs typeface="Calibri"/>
              </a:rPr>
              <a:t>y</a:t>
            </a:r>
            <a:r>
              <a:rPr sz="2400" dirty="0">
                <a:solidFill>
                  <a:srgbClr val="5A6368"/>
                </a:solidFill>
                <a:latin typeface="Calibri"/>
                <a:cs typeface="Calibri"/>
              </a:rPr>
              <a:t>o</a:t>
            </a:r>
            <a:r>
              <a:rPr sz="2400" spc="35" dirty="0">
                <a:solidFill>
                  <a:srgbClr val="5A6368"/>
                </a:solidFill>
                <a:latin typeface="Calibri"/>
                <a:cs typeface="Calibri"/>
              </a:rPr>
              <a:t>u</a:t>
            </a:r>
            <a:r>
              <a:rPr sz="2400" spc="-60" dirty="0">
                <a:solidFill>
                  <a:srgbClr val="5A6368"/>
                </a:solidFill>
                <a:latin typeface="Calibri"/>
                <a:cs typeface="Calibri"/>
              </a:rPr>
              <a:t> </a:t>
            </a:r>
            <a:r>
              <a:rPr sz="2400" spc="-30" dirty="0">
                <a:solidFill>
                  <a:srgbClr val="5A6368"/>
                </a:solidFill>
                <a:latin typeface="Calibri"/>
                <a:cs typeface="Calibri"/>
              </a:rPr>
              <a:t>e</a:t>
            </a:r>
            <a:r>
              <a:rPr sz="2400" spc="15" dirty="0">
                <a:solidFill>
                  <a:srgbClr val="5A6368"/>
                </a:solidFill>
                <a:latin typeface="Calibri"/>
                <a:cs typeface="Calibri"/>
              </a:rPr>
              <a:t>n</a:t>
            </a:r>
            <a:r>
              <a:rPr sz="2400" spc="-35" dirty="0">
                <a:solidFill>
                  <a:srgbClr val="5A6368"/>
                </a:solidFill>
                <a:latin typeface="Calibri"/>
                <a:cs typeface="Calibri"/>
              </a:rPr>
              <a:t>r</a:t>
            </a:r>
            <a:r>
              <a:rPr sz="2400" spc="-5" dirty="0">
                <a:solidFill>
                  <a:srgbClr val="5A6368"/>
                </a:solidFill>
                <a:latin typeface="Calibri"/>
                <a:cs typeface="Calibri"/>
              </a:rPr>
              <a:t>o</a:t>
            </a:r>
            <a:r>
              <a:rPr sz="2400" spc="15" dirty="0">
                <a:solidFill>
                  <a:srgbClr val="5A6368"/>
                </a:solidFill>
                <a:latin typeface="Calibri"/>
                <a:cs typeface="Calibri"/>
              </a:rPr>
              <a:t>ll</a:t>
            </a:r>
            <a:r>
              <a:rPr sz="2400" spc="20" dirty="0">
                <a:solidFill>
                  <a:srgbClr val="5A6368"/>
                </a:solidFill>
                <a:latin typeface="Calibri"/>
                <a:cs typeface="Calibri"/>
              </a:rPr>
              <a:t>e</a:t>
            </a:r>
            <a:r>
              <a:rPr sz="2400" dirty="0">
                <a:solidFill>
                  <a:srgbClr val="5A6368"/>
                </a:solidFill>
                <a:latin typeface="Calibri"/>
                <a:cs typeface="Calibri"/>
              </a:rPr>
              <a:t>d</a:t>
            </a:r>
            <a:r>
              <a:rPr sz="2400" spc="-15" dirty="0">
                <a:solidFill>
                  <a:srgbClr val="5A6368"/>
                </a:solidFill>
                <a:latin typeface="Calibri"/>
                <a:cs typeface="Calibri"/>
              </a:rPr>
              <a:t>.</a:t>
            </a:r>
            <a:r>
              <a:rPr sz="2400" spc="-60" dirty="0">
                <a:solidFill>
                  <a:srgbClr val="5A6368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5A6368"/>
                </a:solidFill>
                <a:latin typeface="Calibri"/>
                <a:cs typeface="Calibri"/>
              </a:rPr>
              <a:t>I</a:t>
            </a:r>
            <a:r>
              <a:rPr sz="2400" spc="-40" dirty="0">
                <a:solidFill>
                  <a:srgbClr val="5A6368"/>
                </a:solidFill>
                <a:latin typeface="Calibri"/>
                <a:cs typeface="Calibri"/>
              </a:rPr>
              <a:t>f</a:t>
            </a:r>
            <a:r>
              <a:rPr sz="2400" spc="-60" dirty="0">
                <a:solidFill>
                  <a:srgbClr val="5A6368"/>
                </a:solidFill>
                <a:latin typeface="Calibri"/>
                <a:cs typeface="Calibri"/>
              </a:rPr>
              <a:t> </a:t>
            </a:r>
            <a:r>
              <a:rPr sz="2400" spc="30" dirty="0">
                <a:solidFill>
                  <a:srgbClr val="5A6368"/>
                </a:solidFill>
                <a:latin typeface="Calibri"/>
                <a:cs typeface="Calibri"/>
              </a:rPr>
              <a:t>n</a:t>
            </a:r>
            <a:r>
              <a:rPr sz="2400" spc="-20" dirty="0">
                <a:solidFill>
                  <a:srgbClr val="5A6368"/>
                </a:solidFill>
                <a:latin typeface="Calibri"/>
                <a:cs typeface="Calibri"/>
              </a:rPr>
              <a:t>o</a:t>
            </a:r>
            <a:r>
              <a:rPr sz="2400" spc="-35" dirty="0">
                <a:solidFill>
                  <a:srgbClr val="5A6368"/>
                </a:solidFill>
                <a:latin typeface="Calibri"/>
                <a:cs typeface="Calibri"/>
              </a:rPr>
              <a:t>t</a:t>
            </a:r>
            <a:r>
              <a:rPr sz="2400" spc="610" dirty="0">
                <a:solidFill>
                  <a:srgbClr val="5A6368"/>
                </a:solidFill>
                <a:latin typeface="Calibri"/>
                <a:cs typeface="Calibri"/>
              </a:rPr>
              <a:t>…</a:t>
            </a:r>
            <a:r>
              <a:rPr sz="2400" spc="-60" dirty="0">
                <a:solidFill>
                  <a:srgbClr val="5A6368"/>
                </a:solidFill>
                <a:latin typeface="Calibri"/>
                <a:cs typeface="Calibri"/>
              </a:rPr>
              <a:t> </a:t>
            </a:r>
            <a:r>
              <a:rPr sz="2400" spc="-25" dirty="0">
                <a:solidFill>
                  <a:srgbClr val="5A6368"/>
                </a:solidFill>
                <a:latin typeface="Calibri"/>
                <a:cs typeface="Calibri"/>
              </a:rPr>
              <a:t>j</a:t>
            </a:r>
            <a:r>
              <a:rPr sz="2400" spc="5" dirty="0">
                <a:solidFill>
                  <a:srgbClr val="5A6368"/>
                </a:solidFill>
                <a:latin typeface="Calibri"/>
                <a:cs typeface="Calibri"/>
              </a:rPr>
              <a:t>u</a:t>
            </a:r>
            <a:r>
              <a:rPr sz="2400" spc="75" dirty="0">
                <a:solidFill>
                  <a:srgbClr val="5A6368"/>
                </a:solidFill>
                <a:latin typeface="Calibri"/>
                <a:cs typeface="Calibri"/>
              </a:rPr>
              <a:t>s</a:t>
            </a:r>
            <a:r>
              <a:rPr sz="2400" dirty="0">
                <a:solidFill>
                  <a:srgbClr val="5A6368"/>
                </a:solidFill>
                <a:latin typeface="Calibri"/>
                <a:cs typeface="Calibri"/>
              </a:rPr>
              <a:t>t</a:t>
            </a:r>
            <a:r>
              <a:rPr sz="2400" spc="-60" dirty="0">
                <a:solidFill>
                  <a:srgbClr val="5A6368"/>
                </a:solidFill>
                <a:latin typeface="Calibri"/>
                <a:cs typeface="Calibri"/>
              </a:rPr>
              <a:t> </a:t>
            </a:r>
            <a:r>
              <a:rPr sz="2400" spc="55" dirty="0">
                <a:solidFill>
                  <a:srgbClr val="5A6368"/>
                </a:solidFill>
                <a:latin typeface="Calibri"/>
                <a:cs typeface="Calibri"/>
              </a:rPr>
              <a:t>s</a:t>
            </a:r>
            <a:r>
              <a:rPr sz="2400" spc="10" dirty="0">
                <a:solidFill>
                  <a:srgbClr val="5A6368"/>
                </a:solidFill>
                <a:latin typeface="Calibri"/>
                <a:cs typeface="Calibri"/>
              </a:rPr>
              <a:t>a</a:t>
            </a:r>
            <a:r>
              <a:rPr sz="2400" spc="-95" dirty="0">
                <a:solidFill>
                  <a:srgbClr val="5A6368"/>
                </a:solidFill>
                <a:latin typeface="Calibri"/>
                <a:cs typeface="Calibri"/>
              </a:rPr>
              <a:t>y</a:t>
            </a:r>
            <a:r>
              <a:rPr sz="2400" spc="-10" dirty="0">
                <a:solidFill>
                  <a:srgbClr val="5A6368"/>
                </a:solidFill>
                <a:latin typeface="Calibri"/>
                <a:cs typeface="Calibri"/>
              </a:rPr>
              <a:t>,</a:t>
            </a:r>
            <a:r>
              <a:rPr sz="2400" spc="-60" dirty="0">
                <a:solidFill>
                  <a:srgbClr val="5A6368"/>
                </a:solidFill>
                <a:latin typeface="Calibri"/>
                <a:cs typeface="Calibri"/>
              </a:rPr>
              <a:t> </a:t>
            </a:r>
            <a:r>
              <a:rPr sz="2400" spc="-35" dirty="0">
                <a:solidFill>
                  <a:srgbClr val="5A6368"/>
                </a:solidFill>
                <a:latin typeface="Calibri"/>
                <a:cs typeface="Calibri"/>
              </a:rPr>
              <a:t>“</a:t>
            </a:r>
            <a:r>
              <a:rPr sz="2400" spc="-45" dirty="0">
                <a:solidFill>
                  <a:srgbClr val="5A6368"/>
                </a:solidFill>
                <a:latin typeface="Calibri"/>
                <a:cs typeface="Calibri"/>
              </a:rPr>
              <a:t>N</a:t>
            </a:r>
            <a:r>
              <a:rPr sz="2400" spc="-30" dirty="0">
                <a:solidFill>
                  <a:srgbClr val="5A6368"/>
                </a:solidFill>
                <a:latin typeface="Calibri"/>
                <a:cs typeface="Calibri"/>
              </a:rPr>
              <a:t>o</a:t>
            </a:r>
            <a:r>
              <a:rPr sz="2400" spc="-185" dirty="0">
                <a:solidFill>
                  <a:srgbClr val="5A6368"/>
                </a:solidFill>
                <a:latin typeface="Calibri"/>
                <a:cs typeface="Calibri"/>
              </a:rPr>
              <a:t>.</a:t>
            </a:r>
            <a:r>
              <a:rPr sz="2400" spc="10" dirty="0">
                <a:solidFill>
                  <a:srgbClr val="5A6368"/>
                </a:solidFill>
                <a:latin typeface="Calibri"/>
                <a:cs typeface="Calibri"/>
              </a:rPr>
              <a:t>”</a:t>
            </a:r>
            <a:endParaRPr sz="24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420"/>
              </a:spcBef>
            </a:pPr>
            <a:r>
              <a:rPr sz="2400" i="1" spc="40" dirty="0">
                <a:solidFill>
                  <a:srgbClr val="5A6368"/>
                </a:solidFill>
                <a:latin typeface="Calibri"/>
                <a:cs typeface="Calibri"/>
              </a:rPr>
              <a:t>L</a:t>
            </a:r>
            <a:r>
              <a:rPr sz="2400" i="1" spc="-35" dirty="0">
                <a:solidFill>
                  <a:srgbClr val="5A6368"/>
                </a:solidFill>
                <a:latin typeface="Calibri"/>
                <a:cs typeface="Calibri"/>
              </a:rPr>
              <a:t>e</a:t>
            </a:r>
            <a:r>
              <a:rPr sz="2400" i="1" spc="-25" dirty="0">
                <a:solidFill>
                  <a:srgbClr val="5A6368"/>
                </a:solidFill>
                <a:latin typeface="Calibri"/>
                <a:cs typeface="Calibri"/>
              </a:rPr>
              <a:t>t</a:t>
            </a:r>
            <a:r>
              <a:rPr sz="2400" i="1" spc="-85" dirty="0">
                <a:solidFill>
                  <a:srgbClr val="5A6368"/>
                </a:solidFill>
                <a:latin typeface="Calibri"/>
                <a:cs typeface="Calibri"/>
              </a:rPr>
              <a:t> </a:t>
            </a:r>
            <a:r>
              <a:rPr sz="2400" i="1" spc="-5" dirty="0">
                <a:solidFill>
                  <a:srgbClr val="5A6368"/>
                </a:solidFill>
                <a:latin typeface="Calibri"/>
                <a:cs typeface="Calibri"/>
              </a:rPr>
              <a:t>m</a:t>
            </a:r>
            <a:r>
              <a:rPr sz="2400" i="1" dirty="0">
                <a:solidFill>
                  <a:srgbClr val="5A6368"/>
                </a:solidFill>
                <a:latin typeface="Calibri"/>
                <a:cs typeface="Calibri"/>
              </a:rPr>
              <a:t>e</a:t>
            </a:r>
            <a:r>
              <a:rPr sz="2400" i="1" spc="-85" dirty="0">
                <a:solidFill>
                  <a:srgbClr val="5A6368"/>
                </a:solidFill>
                <a:latin typeface="Calibri"/>
                <a:cs typeface="Calibri"/>
              </a:rPr>
              <a:t> </a:t>
            </a:r>
            <a:r>
              <a:rPr sz="2400" i="1" spc="15" dirty="0">
                <a:solidFill>
                  <a:srgbClr val="5A6368"/>
                </a:solidFill>
                <a:latin typeface="Calibri"/>
                <a:cs typeface="Calibri"/>
              </a:rPr>
              <a:t>k</a:t>
            </a:r>
            <a:r>
              <a:rPr sz="2400" i="1" spc="-5" dirty="0">
                <a:solidFill>
                  <a:srgbClr val="5A6368"/>
                </a:solidFill>
                <a:latin typeface="Calibri"/>
                <a:cs typeface="Calibri"/>
              </a:rPr>
              <a:t>n</a:t>
            </a:r>
            <a:r>
              <a:rPr sz="2400" i="1" spc="-30" dirty="0">
                <a:solidFill>
                  <a:srgbClr val="5A6368"/>
                </a:solidFill>
                <a:latin typeface="Calibri"/>
                <a:cs typeface="Calibri"/>
              </a:rPr>
              <a:t>o</a:t>
            </a:r>
            <a:r>
              <a:rPr sz="2400" i="1" spc="-35" dirty="0">
                <a:solidFill>
                  <a:srgbClr val="5A6368"/>
                </a:solidFill>
                <a:latin typeface="Calibri"/>
                <a:cs typeface="Calibri"/>
              </a:rPr>
              <a:t>w</a:t>
            </a:r>
            <a:r>
              <a:rPr sz="2400" i="1" spc="-85" dirty="0">
                <a:solidFill>
                  <a:srgbClr val="5A6368"/>
                </a:solidFill>
                <a:latin typeface="Calibri"/>
                <a:cs typeface="Calibri"/>
              </a:rPr>
              <a:t> </a:t>
            </a:r>
            <a:r>
              <a:rPr sz="2400" i="1" spc="-25" dirty="0">
                <a:solidFill>
                  <a:srgbClr val="5A6368"/>
                </a:solidFill>
                <a:latin typeface="Calibri"/>
                <a:cs typeface="Calibri"/>
              </a:rPr>
              <a:t>o</a:t>
            </a:r>
            <a:r>
              <a:rPr sz="2400" i="1" spc="-5" dirty="0">
                <a:solidFill>
                  <a:srgbClr val="5A6368"/>
                </a:solidFill>
                <a:latin typeface="Calibri"/>
                <a:cs typeface="Calibri"/>
              </a:rPr>
              <a:t>n</a:t>
            </a:r>
            <a:r>
              <a:rPr sz="2400" i="1" dirty="0">
                <a:solidFill>
                  <a:srgbClr val="5A6368"/>
                </a:solidFill>
                <a:latin typeface="Calibri"/>
                <a:cs typeface="Calibri"/>
              </a:rPr>
              <a:t>e</a:t>
            </a:r>
            <a:r>
              <a:rPr sz="2400" i="1" spc="-85" dirty="0">
                <a:solidFill>
                  <a:srgbClr val="5A6368"/>
                </a:solidFill>
                <a:latin typeface="Calibri"/>
                <a:cs typeface="Calibri"/>
              </a:rPr>
              <a:t> </a:t>
            </a:r>
            <a:r>
              <a:rPr sz="2400" i="1" spc="-95" dirty="0">
                <a:solidFill>
                  <a:srgbClr val="5A6368"/>
                </a:solidFill>
                <a:latin typeface="Calibri"/>
                <a:cs typeface="Calibri"/>
              </a:rPr>
              <a:t>w</a:t>
            </a:r>
            <a:r>
              <a:rPr sz="2400" i="1" spc="15" dirty="0">
                <a:solidFill>
                  <a:srgbClr val="5A6368"/>
                </a:solidFill>
                <a:latin typeface="Calibri"/>
                <a:cs typeface="Calibri"/>
              </a:rPr>
              <a:t>a</a:t>
            </a:r>
            <a:r>
              <a:rPr sz="2400" i="1" dirty="0">
                <a:solidFill>
                  <a:srgbClr val="5A6368"/>
                </a:solidFill>
                <a:latin typeface="Calibri"/>
                <a:cs typeface="Calibri"/>
              </a:rPr>
              <a:t>y</a:t>
            </a:r>
            <a:r>
              <a:rPr sz="2400" i="1" spc="-85" dirty="0">
                <a:solidFill>
                  <a:srgbClr val="5A6368"/>
                </a:solidFill>
                <a:latin typeface="Calibri"/>
                <a:cs typeface="Calibri"/>
              </a:rPr>
              <a:t> </a:t>
            </a:r>
            <a:r>
              <a:rPr sz="2400" i="1" spc="-25" dirty="0">
                <a:solidFill>
                  <a:srgbClr val="5A6368"/>
                </a:solidFill>
                <a:latin typeface="Calibri"/>
                <a:cs typeface="Calibri"/>
              </a:rPr>
              <a:t>o</a:t>
            </a:r>
            <a:r>
              <a:rPr sz="2400" i="1" spc="-10" dirty="0">
                <a:solidFill>
                  <a:srgbClr val="5A6368"/>
                </a:solidFill>
                <a:latin typeface="Calibri"/>
                <a:cs typeface="Calibri"/>
              </a:rPr>
              <a:t>r</a:t>
            </a:r>
            <a:r>
              <a:rPr sz="2400" i="1" spc="-85" dirty="0">
                <a:solidFill>
                  <a:srgbClr val="5A6368"/>
                </a:solidFill>
                <a:latin typeface="Calibri"/>
                <a:cs typeface="Calibri"/>
              </a:rPr>
              <a:t> </a:t>
            </a:r>
            <a:r>
              <a:rPr sz="2400" i="1" spc="-40" dirty="0">
                <a:solidFill>
                  <a:srgbClr val="5A6368"/>
                </a:solidFill>
                <a:latin typeface="Calibri"/>
                <a:cs typeface="Calibri"/>
              </a:rPr>
              <a:t>t</a:t>
            </a:r>
            <a:r>
              <a:rPr sz="2400" i="1" spc="-15" dirty="0">
                <a:solidFill>
                  <a:srgbClr val="5A6368"/>
                </a:solidFill>
                <a:latin typeface="Calibri"/>
                <a:cs typeface="Calibri"/>
              </a:rPr>
              <a:t>h</a:t>
            </a:r>
            <a:r>
              <a:rPr sz="2400" i="1" dirty="0">
                <a:solidFill>
                  <a:srgbClr val="5A6368"/>
                </a:solidFill>
                <a:latin typeface="Calibri"/>
                <a:cs typeface="Calibri"/>
              </a:rPr>
              <a:t>e</a:t>
            </a:r>
            <a:r>
              <a:rPr sz="2400" i="1" spc="-85" dirty="0">
                <a:solidFill>
                  <a:srgbClr val="5A6368"/>
                </a:solidFill>
                <a:latin typeface="Calibri"/>
                <a:cs typeface="Calibri"/>
              </a:rPr>
              <a:t> </a:t>
            </a:r>
            <a:r>
              <a:rPr sz="2400" i="1" spc="-40" dirty="0">
                <a:solidFill>
                  <a:srgbClr val="5A6368"/>
                </a:solidFill>
                <a:latin typeface="Calibri"/>
                <a:cs typeface="Calibri"/>
              </a:rPr>
              <a:t>ot</a:t>
            </a:r>
            <a:r>
              <a:rPr sz="2400" i="1" spc="-15" dirty="0">
                <a:solidFill>
                  <a:srgbClr val="5A6368"/>
                </a:solidFill>
                <a:latin typeface="Calibri"/>
                <a:cs typeface="Calibri"/>
              </a:rPr>
              <a:t>h</a:t>
            </a:r>
            <a:r>
              <a:rPr sz="2400" i="1" spc="-20" dirty="0">
                <a:solidFill>
                  <a:srgbClr val="5A6368"/>
                </a:solidFill>
                <a:latin typeface="Calibri"/>
                <a:cs typeface="Calibri"/>
              </a:rPr>
              <a:t>e</a:t>
            </a:r>
            <a:r>
              <a:rPr sz="2400" i="1" spc="-235" dirty="0">
                <a:solidFill>
                  <a:srgbClr val="5A6368"/>
                </a:solidFill>
                <a:latin typeface="Calibri"/>
                <a:cs typeface="Calibri"/>
              </a:rPr>
              <a:t>r</a:t>
            </a:r>
            <a:r>
              <a:rPr sz="2400" i="1" spc="625" dirty="0">
                <a:solidFill>
                  <a:srgbClr val="5A6368"/>
                </a:solidFill>
                <a:latin typeface="Calibri"/>
                <a:cs typeface="Calibri"/>
              </a:rPr>
              <a:t>…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30489" y="4871579"/>
            <a:ext cx="2794000" cy="723900"/>
          </a:xfrm>
          <a:custGeom>
            <a:avLst/>
            <a:gdLst/>
            <a:ahLst/>
            <a:cxnLst/>
            <a:rect l="l" t="t" r="r" b="b"/>
            <a:pathLst>
              <a:path w="2794000" h="723900">
                <a:moveTo>
                  <a:pt x="50800" y="0"/>
                </a:moveTo>
                <a:lnTo>
                  <a:pt x="5263" y="7577"/>
                </a:lnTo>
                <a:lnTo>
                  <a:pt x="0" y="673100"/>
                </a:lnTo>
                <a:lnTo>
                  <a:pt x="280" y="695558"/>
                </a:lnTo>
                <a:lnTo>
                  <a:pt x="35079" y="723820"/>
                </a:lnTo>
                <a:lnTo>
                  <a:pt x="2743200" y="723900"/>
                </a:lnTo>
                <a:lnTo>
                  <a:pt x="2765658" y="723619"/>
                </a:lnTo>
                <a:lnTo>
                  <a:pt x="2793920" y="688820"/>
                </a:lnTo>
                <a:lnTo>
                  <a:pt x="2794000" y="50800"/>
                </a:lnTo>
                <a:lnTo>
                  <a:pt x="2793719" y="28341"/>
                </a:lnTo>
                <a:lnTo>
                  <a:pt x="2758920" y="79"/>
                </a:lnTo>
                <a:lnTo>
                  <a:pt x="50800" y="0"/>
                </a:lnTo>
                <a:close/>
              </a:path>
            </a:pathLst>
          </a:custGeom>
          <a:solidFill>
            <a:srgbClr val="303C4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217634" y="5050666"/>
            <a:ext cx="1215390" cy="431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b="1" spc="175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3200" b="1" spc="-10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3200" b="1" spc="70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3200" b="1" spc="55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3200" b="1" spc="-5" dirty="0">
                <a:solidFill>
                  <a:srgbClr val="FFFFFF"/>
                </a:solidFill>
                <a:latin typeface="Calibri"/>
                <a:cs typeface="Calibri"/>
              </a:rPr>
              <a:t>le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474639" y="4871579"/>
            <a:ext cx="2794000" cy="723900"/>
          </a:xfrm>
          <a:custGeom>
            <a:avLst/>
            <a:gdLst/>
            <a:ahLst/>
            <a:cxnLst/>
            <a:rect l="l" t="t" r="r" b="b"/>
            <a:pathLst>
              <a:path w="2794000" h="723900">
                <a:moveTo>
                  <a:pt x="50800" y="0"/>
                </a:moveTo>
                <a:lnTo>
                  <a:pt x="5263" y="7577"/>
                </a:lnTo>
                <a:lnTo>
                  <a:pt x="0" y="673100"/>
                </a:lnTo>
                <a:lnTo>
                  <a:pt x="280" y="695558"/>
                </a:lnTo>
                <a:lnTo>
                  <a:pt x="35079" y="723820"/>
                </a:lnTo>
                <a:lnTo>
                  <a:pt x="2743200" y="723900"/>
                </a:lnTo>
                <a:lnTo>
                  <a:pt x="2765658" y="723619"/>
                </a:lnTo>
                <a:lnTo>
                  <a:pt x="2793920" y="688820"/>
                </a:lnTo>
                <a:lnTo>
                  <a:pt x="2794000" y="50800"/>
                </a:lnTo>
                <a:lnTo>
                  <a:pt x="2793719" y="28341"/>
                </a:lnTo>
                <a:lnTo>
                  <a:pt x="2758920" y="79"/>
                </a:lnTo>
                <a:lnTo>
                  <a:pt x="50800" y="0"/>
                </a:lnTo>
                <a:close/>
              </a:path>
            </a:pathLst>
          </a:custGeom>
          <a:solidFill>
            <a:srgbClr val="303C4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3954914" y="5050666"/>
            <a:ext cx="1833880" cy="431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b="1" spc="-19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3200" b="1" spc="-35" dirty="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sz="3200" b="1" spc="-55" dirty="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sz="3200" b="1" spc="10" dirty="0">
                <a:solidFill>
                  <a:srgbClr val="FFFFFF"/>
                </a:solidFill>
                <a:latin typeface="Calibri"/>
                <a:cs typeface="Calibri"/>
              </a:rPr>
              <a:t>or</a:t>
            </a:r>
            <a:r>
              <a:rPr sz="3200" b="1" spc="30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3200" b="1" spc="4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3200" b="1" spc="70" dirty="0">
                <a:solidFill>
                  <a:srgbClr val="FFFFFF"/>
                </a:solidFill>
                <a:latin typeface="Calibri"/>
                <a:cs typeface="Calibri"/>
              </a:rPr>
              <a:t>b</a:t>
            </a:r>
            <a:r>
              <a:rPr sz="3200" b="1" spc="5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3200" b="1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529111" y="4871579"/>
            <a:ext cx="2794000" cy="723900"/>
          </a:xfrm>
          <a:custGeom>
            <a:avLst/>
            <a:gdLst/>
            <a:ahLst/>
            <a:cxnLst/>
            <a:rect l="l" t="t" r="r" b="b"/>
            <a:pathLst>
              <a:path w="2794000" h="723900">
                <a:moveTo>
                  <a:pt x="50800" y="0"/>
                </a:moveTo>
                <a:lnTo>
                  <a:pt x="5263" y="7577"/>
                </a:lnTo>
                <a:lnTo>
                  <a:pt x="0" y="673100"/>
                </a:lnTo>
                <a:lnTo>
                  <a:pt x="280" y="695558"/>
                </a:lnTo>
                <a:lnTo>
                  <a:pt x="35079" y="723820"/>
                </a:lnTo>
                <a:lnTo>
                  <a:pt x="2743200" y="723900"/>
                </a:lnTo>
                <a:lnTo>
                  <a:pt x="2765658" y="723619"/>
                </a:lnTo>
                <a:lnTo>
                  <a:pt x="2793920" y="688820"/>
                </a:lnTo>
                <a:lnTo>
                  <a:pt x="2794000" y="50800"/>
                </a:lnTo>
                <a:lnTo>
                  <a:pt x="2793719" y="28341"/>
                </a:lnTo>
                <a:lnTo>
                  <a:pt x="2758920" y="79"/>
                </a:lnTo>
                <a:lnTo>
                  <a:pt x="50800" y="0"/>
                </a:lnTo>
                <a:close/>
              </a:path>
            </a:pathLst>
          </a:custGeom>
          <a:solidFill>
            <a:srgbClr val="303C4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6790403" y="5050666"/>
            <a:ext cx="2260600" cy="431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b="1" spc="3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3200" b="1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3200" b="1" spc="20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3200" b="1" spc="60" dirty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sz="3200" b="1" spc="-2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b="1" spc="-125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3200" b="1" spc="-8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3200" b="1" spc="20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3200" b="1" spc="-55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3200" b="1" spc="15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3200" b="1" spc="-60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3200" b="1" spc="-40" dirty="0">
                <a:solidFill>
                  <a:srgbClr val="FFFFFF"/>
                </a:solidFill>
                <a:latin typeface="Calibri"/>
                <a:cs typeface="Calibri"/>
              </a:rPr>
              <a:t>on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438855" y="3478382"/>
            <a:ext cx="1056005" cy="915669"/>
          </a:xfrm>
          <a:custGeom>
            <a:avLst/>
            <a:gdLst/>
            <a:ahLst/>
            <a:cxnLst/>
            <a:rect l="l" t="t" r="r" b="b"/>
            <a:pathLst>
              <a:path w="1056005" h="915670">
                <a:moveTo>
                  <a:pt x="131902" y="467715"/>
                </a:moveTo>
                <a:lnTo>
                  <a:pt x="0" y="622173"/>
                </a:lnTo>
                <a:lnTo>
                  <a:pt x="343560" y="915555"/>
                </a:lnTo>
                <a:lnTo>
                  <a:pt x="353364" y="915555"/>
                </a:lnTo>
                <a:lnTo>
                  <a:pt x="603853" y="637374"/>
                </a:lnTo>
                <a:lnTo>
                  <a:pt x="330542" y="637374"/>
                </a:lnTo>
                <a:lnTo>
                  <a:pt x="131902" y="467715"/>
                </a:lnTo>
                <a:close/>
              </a:path>
              <a:path w="1056005" h="915670">
                <a:moveTo>
                  <a:pt x="904443" y="0"/>
                </a:moveTo>
                <a:lnTo>
                  <a:pt x="330542" y="637374"/>
                </a:lnTo>
                <a:lnTo>
                  <a:pt x="603853" y="637374"/>
                </a:lnTo>
                <a:lnTo>
                  <a:pt x="1055382" y="135928"/>
                </a:lnTo>
                <a:lnTo>
                  <a:pt x="904443" y="0"/>
                </a:lnTo>
                <a:close/>
              </a:path>
            </a:pathLst>
          </a:custGeom>
          <a:solidFill>
            <a:srgbClr val="129D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211534" y="3483769"/>
            <a:ext cx="1210310" cy="1209040"/>
          </a:xfrm>
          <a:custGeom>
            <a:avLst/>
            <a:gdLst/>
            <a:ahLst/>
            <a:cxnLst/>
            <a:rect l="l" t="t" r="r" b="b"/>
            <a:pathLst>
              <a:path w="1210310" h="1209039">
                <a:moveTo>
                  <a:pt x="1027518" y="0"/>
                </a:moveTo>
                <a:lnTo>
                  <a:pt x="0" y="0"/>
                </a:lnTo>
                <a:lnTo>
                  <a:pt x="0" y="1208697"/>
                </a:lnTo>
                <a:lnTo>
                  <a:pt x="1209789" y="1208697"/>
                </a:lnTo>
                <a:lnTo>
                  <a:pt x="1209789" y="1043597"/>
                </a:lnTo>
                <a:lnTo>
                  <a:pt x="166179" y="1043597"/>
                </a:lnTo>
                <a:lnTo>
                  <a:pt x="166179" y="166179"/>
                </a:lnTo>
                <a:lnTo>
                  <a:pt x="877900" y="166179"/>
                </a:lnTo>
                <a:lnTo>
                  <a:pt x="1027518" y="0"/>
                </a:lnTo>
                <a:close/>
              </a:path>
              <a:path w="1210310" h="1209039">
                <a:moveTo>
                  <a:pt x="1209789" y="321894"/>
                </a:moveTo>
                <a:lnTo>
                  <a:pt x="1043609" y="506437"/>
                </a:lnTo>
                <a:lnTo>
                  <a:pt x="1043609" y="1043597"/>
                </a:lnTo>
                <a:lnTo>
                  <a:pt x="1209789" y="1043597"/>
                </a:lnTo>
                <a:lnTo>
                  <a:pt x="1209789" y="321894"/>
                </a:lnTo>
                <a:close/>
              </a:path>
            </a:pathLst>
          </a:custGeom>
          <a:solidFill>
            <a:srgbClr val="303C4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483007" y="3478382"/>
            <a:ext cx="1055370" cy="915669"/>
          </a:xfrm>
          <a:custGeom>
            <a:avLst/>
            <a:gdLst/>
            <a:ahLst/>
            <a:cxnLst/>
            <a:rect l="l" t="t" r="r" b="b"/>
            <a:pathLst>
              <a:path w="1055370" h="915670">
                <a:moveTo>
                  <a:pt x="131902" y="467715"/>
                </a:moveTo>
                <a:lnTo>
                  <a:pt x="0" y="622173"/>
                </a:lnTo>
                <a:lnTo>
                  <a:pt x="343560" y="915555"/>
                </a:lnTo>
                <a:lnTo>
                  <a:pt x="353364" y="915555"/>
                </a:lnTo>
                <a:lnTo>
                  <a:pt x="603853" y="637374"/>
                </a:lnTo>
                <a:lnTo>
                  <a:pt x="330542" y="637374"/>
                </a:lnTo>
                <a:lnTo>
                  <a:pt x="131902" y="467715"/>
                </a:lnTo>
                <a:close/>
              </a:path>
              <a:path w="1055370" h="915670">
                <a:moveTo>
                  <a:pt x="904443" y="0"/>
                </a:moveTo>
                <a:lnTo>
                  <a:pt x="330542" y="637374"/>
                </a:lnTo>
                <a:lnTo>
                  <a:pt x="603853" y="637374"/>
                </a:lnTo>
                <a:lnTo>
                  <a:pt x="1055382" y="135928"/>
                </a:lnTo>
                <a:lnTo>
                  <a:pt x="904443" y="0"/>
                </a:lnTo>
                <a:close/>
              </a:path>
            </a:pathLst>
          </a:custGeom>
          <a:solidFill>
            <a:srgbClr val="9493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255686" y="3483769"/>
            <a:ext cx="1210310" cy="1209040"/>
          </a:xfrm>
          <a:custGeom>
            <a:avLst/>
            <a:gdLst/>
            <a:ahLst/>
            <a:cxnLst/>
            <a:rect l="l" t="t" r="r" b="b"/>
            <a:pathLst>
              <a:path w="1210310" h="1209039">
                <a:moveTo>
                  <a:pt x="1027518" y="0"/>
                </a:moveTo>
                <a:lnTo>
                  <a:pt x="0" y="0"/>
                </a:lnTo>
                <a:lnTo>
                  <a:pt x="0" y="1208697"/>
                </a:lnTo>
                <a:lnTo>
                  <a:pt x="1209789" y="1208697"/>
                </a:lnTo>
                <a:lnTo>
                  <a:pt x="1209789" y="1043597"/>
                </a:lnTo>
                <a:lnTo>
                  <a:pt x="166179" y="1043597"/>
                </a:lnTo>
                <a:lnTo>
                  <a:pt x="166179" y="166179"/>
                </a:lnTo>
                <a:lnTo>
                  <a:pt x="877900" y="166179"/>
                </a:lnTo>
                <a:lnTo>
                  <a:pt x="1027518" y="0"/>
                </a:lnTo>
                <a:close/>
              </a:path>
              <a:path w="1210310" h="1209039">
                <a:moveTo>
                  <a:pt x="1209789" y="321894"/>
                </a:moveTo>
                <a:lnTo>
                  <a:pt x="1043609" y="506437"/>
                </a:lnTo>
                <a:lnTo>
                  <a:pt x="1043609" y="1043597"/>
                </a:lnTo>
                <a:lnTo>
                  <a:pt x="1209789" y="1043597"/>
                </a:lnTo>
                <a:lnTo>
                  <a:pt x="1209789" y="321894"/>
                </a:lnTo>
                <a:close/>
              </a:path>
            </a:pathLst>
          </a:custGeom>
          <a:solidFill>
            <a:srgbClr val="303C4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537480" y="3478382"/>
            <a:ext cx="1055370" cy="915669"/>
          </a:xfrm>
          <a:custGeom>
            <a:avLst/>
            <a:gdLst/>
            <a:ahLst/>
            <a:cxnLst/>
            <a:rect l="l" t="t" r="r" b="b"/>
            <a:pathLst>
              <a:path w="1055370" h="915670">
                <a:moveTo>
                  <a:pt x="131889" y="467715"/>
                </a:moveTo>
                <a:lnTo>
                  <a:pt x="0" y="622173"/>
                </a:lnTo>
                <a:lnTo>
                  <a:pt x="343547" y="915555"/>
                </a:lnTo>
                <a:lnTo>
                  <a:pt x="353352" y="915555"/>
                </a:lnTo>
                <a:lnTo>
                  <a:pt x="603845" y="637374"/>
                </a:lnTo>
                <a:lnTo>
                  <a:pt x="330542" y="637374"/>
                </a:lnTo>
                <a:lnTo>
                  <a:pt x="131889" y="467715"/>
                </a:lnTo>
                <a:close/>
              </a:path>
              <a:path w="1055370" h="915670">
                <a:moveTo>
                  <a:pt x="904443" y="0"/>
                </a:moveTo>
                <a:lnTo>
                  <a:pt x="330542" y="637374"/>
                </a:lnTo>
                <a:lnTo>
                  <a:pt x="603845" y="637374"/>
                </a:lnTo>
                <a:lnTo>
                  <a:pt x="1055382" y="135928"/>
                </a:lnTo>
                <a:lnTo>
                  <a:pt x="904443" y="0"/>
                </a:lnTo>
                <a:close/>
              </a:path>
            </a:pathLst>
          </a:custGeom>
          <a:solidFill>
            <a:srgbClr val="F5854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310159" y="3483769"/>
            <a:ext cx="1210310" cy="1209040"/>
          </a:xfrm>
          <a:custGeom>
            <a:avLst/>
            <a:gdLst/>
            <a:ahLst/>
            <a:cxnLst/>
            <a:rect l="l" t="t" r="r" b="b"/>
            <a:pathLst>
              <a:path w="1210309" h="1209039">
                <a:moveTo>
                  <a:pt x="1027518" y="0"/>
                </a:moveTo>
                <a:lnTo>
                  <a:pt x="0" y="0"/>
                </a:lnTo>
                <a:lnTo>
                  <a:pt x="0" y="1208697"/>
                </a:lnTo>
                <a:lnTo>
                  <a:pt x="1209776" y="1208697"/>
                </a:lnTo>
                <a:lnTo>
                  <a:pt x="1209776" y="1043597"/>
                </a:lnTo>
                <a:lnTo>
                  <a:pt x="166179" y="1043597"/>
                </a:lnTo>
                <a:lnTo>
                  <a:pt x="166179" y="166179"/>
                </a:lnTo>
                <a:lnTo>
                  <a:pt x="877900" y="166179"/>
                </a:lnTo>
                <a:lnTo>
                  <a:pt x="1027518" y="0"/>
                </a:lnTo>
                <a:close/>
              </a:path>
              <a:path w="1210309" h="1209039">
                <a:moveTo>
                  <a:pt x="1209776" y="321894"/>
                </a:moveTo>
                <a:lnTo>
                  <a:pt x="1043609" y="506437"/>
                </a:lnTo>
                <a:lnTo>
                  <a:pt x="1043609" y="1043597"/>
                </a:lnTo>
                <a:lnTo>
                  <a:pt x="1209776" y="1043597"/>
                </a:lnTo>
                <a:lnTo>
                  <a:pt x="1209776" y="321894"/>
                </a:lnTo>
                <a:close/>
              </a:path>
            </a:pathLst>
          </a:custGeom>
          <a:solidFill>
            <a:srgbClr val="303C4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276350" y="7823198"/>
            <a:ext cx="7200900" cy="4724400"/>
          </a:xfrm>
          <a:custGeom>
            <a:avLst/>
            <a:gdLst/>
            <a:ahLst/>
            <a:cxnLst/>
            <a:rect l="l" t="t" r="r" b="b"/>
            <a:pathLst>
              <a:path w="7200900" h="4724400">
                <a:moveTo>
                  <a:pt x="7200900" y="0"/>
                </a:moveTo>
                <a:lnTo>
                  <a:pt x="50800" y="0"/>
                </a:lnTo>
                <a:lnTo>
                  <a:pt x="28341" y="280"/>
                </a:lnTo>
                <a:lnTo>
                  <a:pt x="79" y="35079"/>
                </a:lnTo>
                <a:lnTo>
                  <a:pt x="0" y="4673600"/>
                </a:lnTo>
                <a:lnTo>
                  <a:pt x="280" y="4696058"/>
                </a:lnTo>
                <a:lnTo>
                  <a:pt x="35079" y="4724320"/>
                </a:lnTo>
                <a:lnTo>
                  <a:pt x="7200900" y="4724400"/>
                </a:lnTo>
                <a:lnTo>
                  <a:pt x="7200900" y="0"/>
                </a:lnTo>
                <a:close/>
              </a:path>
            </a:pathLst>
          </a:custGeom>
          <a:solidFill>
            <a:srgbClr val="DDE5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559991" y="8576257"/>
            <a:ext cx="6570345" cy="0"/>
          </a:xfrm>
          <a:custGeom>
            <a:avLst/>
            <a:gdLst/>
            <a:ahLst/>
            <a:cxnLst/>
            <a:rect l="l" t="t" r="r" b="b"/>
            <a:pathLst>
              <a:path w="6570345">
                <a:moveTo>
                  <a:pt x="0" y="0"/>
                </a:moveTo>
                <a:lnTo>
                  <a:pt x="6570116" y="0"/>
                </a:lnTo>
              </a:path>
            </a:pathLst>
          </a:custGeom>
          <a:ln w="12700">
            <a:solidFill>
              <a:srgbClr val="303C4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1807189" y="8126565"/>
            <a:ext cx="1468120" cy="431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b="1" spc="30" dirty="0">
                <a:solidFill>
                  <a:srgbClr val="5A6368"/>
                </a:solidFill>
                <a:latin typeface="Calibri"/>
                <a:cs typeface="Calibri"/>
              </a:rPr>
              <a:t>SER</a:t>
            </a:r>
            <a:r>
              <a:rPr sz="3200" b="1" spc="80" dirty="0">
                <a:solidFill>
                  <a:srgbClr val="5A6368"/>
                </a:solidFill>
                <a:latin typeface="Calibri"/>
                <a:cs typeface="Calibri"/>
              </a:rPr>
              <a:t>V</a:t>
            </a:r>
            <a:r>
              <a:rPr sz="3200" b="1" spc="15" dirty="0">
                <a:solidFill>
                  <a:srgbClr val="5A6368"/>
                </a:solidFill>
                <a:latin typeface="Calibri"/>
                <a:cs typeface="Calibri"/>
              </a:rPr>
              <a:t>I</a:t>
            </a:r>
            <a:r>
              <a:rPr sz="3200" b="1" spc="50" dirty="0">
                <a:solidFill>
                  <a:srgbClr val="5A6368"/>
                </a:solidFill>
                <a:latin typeface="Calibri"/>
                <a:cs typeface="Calibri"/>
              </a:rPr>
              <a:t>C</a:t>
            </a:r>
            <a:r>
              <a:rPr sz="3200" b="1" spc="170" dirty="0">
                <a:solidFill>
                  <a:srgbClr val="5A6368"/>
                </a:solidFill>
                <a:latin typeface="Calibri"/>
                <a:cs typeface="Calibri"/>
              </a:rPr>
              <a:t>E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776603" y="8126565"/>
            <a:ext cx="1885950" cy="431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b="1" spc="190" dirty="0">
                <a:solidFill>
                  <a:srgbClr val="5A6368"/>
                </a:solidFill>
                <a:latin typeface="Calibri"/>
                <a:cs typeface="Calibri"/>
              </a:rPr>
              <a:t>S</a:t>
            </a:r>
            <a:r>
              <a:rPr sz="3200" b="1" spc="50" dirty="0">
                <a:solidFill>
                  <a:srgbClr val="5A6368"/>
                </a:solidFill>
                <a:latin typeface="Calibri"/>
                <a:cs typeface="Calibri"/>
              </a:rPr>
              <a:t>T</a:t>
            </a:r>
            <a:r>
              <a:rPr sz="3200" b="1" spc="90" dirty="0">
                <a:solidFill>
                  <a:srgbClr val="5A6368"/>
                </a:solidFill>
                <a:latin typeface="Calibri"/>
                <a:cs typeface="Calibri"/>
              </a:rPr>
              <a:t>RE</a:t>
            </a:r>
            <a:r>
              <a:rPr sz="3200" b="1" spc="-90" dirty="0">
                <a:solidFill>
                  <a:srgbClr val="5A6368"/>
                </a:solidFill>
                <a:latin typeface="Calibri"/>
                <a:cs typeface="Calibri"/>
              </a:rPr>
              <a:t>N</a:t>
            </a:r>
            <a:r>
              <a:rPr sz="3200" b="1" spc="-110" dirty="0">
                <a:solidFill>
                  <a:srgbClr val="5A6368"/>
                </a:solidFill>
                <a:latin typeface="Calibri"/>
                <a:cs typeface="Calibri"/>
              </a:rPr>
              <a:t>G</a:t>
            </a:r>
            <a:r>
              <a:rPr sz="3200" b="1" spc="35" dirty="0">
                <a:solidFill>
                  <a:srgbClr val="5A6368"/>
                </a:solidFill>
                <a:latin typeface="Calibri"/>
                <a:cs typeface="Calibri"/>
              </a:rPr>
              <a:t>TH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171519" y="8126565"/>
            <a:ext cx="1720214" cy="431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b="1" spc="175" dirty="0">
                <a:solidFill>
                  <a:srgbClr val="5A6368"/>
                </a:solidFill>
                <a:latin typeface="Calibri"/>
                <a:cs typeface="Calibri"/>
              </a:rPr>
              <a:t>S</a:t>
            </a:r>
            <a:r>
              <a:rPr sz="3200" b="1" spc="30" dirty="0">
                <a:solidFill>
                  <a:srgbClr val="5A6368"/>
                </a:solidFill>
                <a:latin typeface="Calibri"/>
                <a:cs typeface="Calibri"/>
              </a:rPr>
              <a:t>E</a:t>
            </a:r>
            <a:r>
              <a:rPr sz="3200" b="1" spc="55" dirty="0">
                <a:solidFill>
                  <a:srgbClr val="5A6368"/>
                </a:solidFill>
                <a:latin typeface="Calibri"/>
                <a:cs typeface="Calibri"/>
              </a:rPr>
              <a:t>C</a:t>
            </a:r>
            <a:r>
              <a:rPr sz="3200" b="1" spc="-65" dirty="0">
                <a:solidFill>
                  <a:srgbClr val="5A6368"/>
                </a:solidFill>
                <a:latin typeface="Calibri"/>
                <a:cs typeface="Calibri"/>
              </a:rPr>
              <a:t>U</a:t>
            </a:r>
            <a:r>
              <a:rPr sz="3200" b="1" spc="80" dirty="0">
                <a:solidFill>
                  <a:srgbClr val="5A6368"/>
                </a:solidFill>
                <a:latin typeface="Calibri"/>
                <a:cs typeface="Calibri"/>
              </a:rPr>
              <a:t>R</a:t>
            </a:r>
            <a:r>
              <a:rPr sz="3200" b="1" spc="-5" dirty="0">
                <a:solidFill>
                  <a:srgbClr val="5A6368"/>
                </a:solidFill>
                <a:latin typeface="Calibri"/>
                <a:cs typeface="Calibri"/>
              </a:rPr>
              <a:t>I</a:t>
            </a:r>
            <a:r>
              <a:rPr sz="3200" b="1" spc="225" dirty="0">
                <a:solidFill>
                  <a:srgbClr val="5A6368"/>
                </a:solidFill>
                <a:latin typeface="Calibri"/>
                <a:cs typeface="Calibri"/>
              </a:rPr>
              <a:t>T</a:t>
            </a:r>
            <a:r>
              <a:rPr sz="3200" b="1" dirty="0">
                <a:solidFill>
                  <a:srgbClr val="5A6368"/>
                </a:solidFill>
                <a:latin typeface="Calibri"/>
                <a:cs typeface="Calibri"/>
              </a:rPr>
              <a:t>Y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2181430" y="8856822"/>
            <a:ext cx="719797" cy="11668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1715924" y="10297146"/>
            <a:ext cx="1651000" cy="14770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-635" algn="ctr">
              <a:lnSpc>
                <a:spcPct val="91200"/>
              </a:lnSpc>
            </a:pPr>
            <a:r>
              <a:rPr sz="2400" b="1" spc="-120" dirty="0">
                <a:solidFill>
                  <a:srgbClr val="303C42"/>
                </a:solidFill>
                <a:latin typeface="Calibri"/>
                <a:cs typeface="Calibri"/>
              </a:rPr>
              <a:t>A</a:t>
            </a:r>
            <a:r>
              <a:rPr sz="2400" b="1" spc="70" dirty="0">
                <a:solidFill>
                  <a:srgbClr val="303C42"/>
                </a:solidFill>
                <a:latin typeface="Calibri"/>
                <a:cs typeface="Calibri"/>
              </a:rPr>
              <a:t>+</a:t>
            </a:r>
            <a:r>
              <a:rPr sz="2400" b="1" spc="-45" dirty="0">
                <a:solidFill>
                  <a:srgbClr val="303C42"/>
                </a:solidFill>
                <a:latin typeface="Calibri"/>
                <a:cs typeface="Calibri"/>
              </a:rPr>
              <a:t> </a:t>
            </a:r>
            <a:r>
              <a:rPr sz="2400" b="1" spc="110" dirty="0">
                <a:solidFill>
                  <a:srgbClr val="303C42"/>
                </a:solidFill>
                <a:latin typeface="Calibri"/>
                <a:cs typeface="Calibri"/>
              </a:rPr>
              <a:t>S</a:t>
            </a:r>
            <a:r>
              <a:rPr sz="2400" b="1" spc="125" dirty="0">
                <a:solidFill>
                  <a:srgbClr val="303C42"/>
                </a:solidFill>
                <a:latin typeface="Calibri"/>
                <a:cs typeface="Calibri"/>
              </a:rPr>
              <a:t>u</a:t>
            </a:r>
            <a:r>
              <a:rPr sz="2400" b="1" spc="60" dirty="0">
                <a:solidFill>
                  <a:srgbClr val="303C42"/>
                </a:solidFill>
                <a:latin typeface="Calibri"/>
                <a:cs typeface="Calibri"/>
              </a:rPr>
              <a:t>pe</a:t>
            </a:r>
            <a:r>
              <a:rPr sz="2400" b="1" spc="50" dirty="0">
                <a:solidFill>
                  <a:srgbClr val="303C42"/>
                </a:solidFill>
                <a:latin typeface="Calibri"/>
                <a:cs typeface="Calibri"/>
              </a:rPr>
              <a:t>ri</a:t>
            </a:r>
            <a:r>
              <a:rPr sz="2400" b="1" spc="20" dirty="0">
                <a:solidFill>
                  <a:srgbClr val="303C42"/>
                </a:solidFill>
                <a:latin typeface="Calibri"/>
                <a:cs typeface="Calibri"/>
              </a:rPr>
              <a:t>o</a:t>
            </a:r>
            <a:r>
              <a:rPr sz="2400" b="1" spc="100" dirty="0">
                <a:solidFill>
                  <a:srgbClr val="303C42"/>
                </a:solidFill>
                <a:latin typeface="Calibri"/>
                <a:cs typeface="Calibri"/>
              </a:rPr>
              <a:t>r</a:t>
            </a:r>
            <a:r>
              <a:rPr sz="2400" b="1" spc="65" dirty="0">
                <a:solidFill>
                  <a:srgbClr val="303C42"/>
                </a:solidFill>
                <a:latin typeface="Calibri"/>
                <a:cs typeface="Calibri"/>
              </a:rPr>
              <a:t> </a:t>
            </a:r>
            <a:r>
              <a:rPr sz="2000" spc="25" dirty="0">
                <a:solidFill>
                  <a:srgbClr val="303C42"/>
                </a:solidFill>
                <a:latin typeface="Calibri"/>
                <a:cs typeface="Calibri"/>
              </a:rPr>
              <a:t>R</a:t>
            </a:r>
            <a:r>
              <a:rPr sz="2000" spc="5" dirty="0">
                <a:solidFill>
                  <a:srgbClr val="303C42"/>
                </a:solidFill>
                <a:latin typeface="Calibri"/>
                <a:cs typeface="Calibri"/>
              </a:rPr>
              <a:t>a</a:t>
            </a:r>
            <a:r>
              <a:rPr sz="2000" spc="15" dirty="0">
                <a:solidFill>
                  <a:srgbClr val="303C42"/>
                </a:solidFill>
                <a:latin typeface="Calibri"/>
                <a:cs typeface="Calibri"/>
              </a:rPr>
              <a:t>t</a:t>
            </a:r>
            <a:r>
              <a:rPr sz="2000" spc="-5" dirty="0">
                <a:solidFill>
                  <a:srgbClr val="303C42"/>
                </a:solidFill>
                <a:latin typeface="Calibri"/>
                <a:cs typeface="Calibri"/>
              </a:rPr>
              <a:t>i</a:t>
            </a:r>
            <a:r>
              <a:rPr sz="2000" spc="10" dirty="0">
                <a:solidFill>
                  <a:srgbClr val="303C42"/>
                </a:solidFill>
                <a:latin typeface="Calibri"/>
                <a:cs typeface="Calibri"/>
              </a:rPr>
              <a:t>n</a:t>
            </a:r>
            <a:r>
              <a:rPr sz="2000" spc="65" dirty="0">
                <a:solidFill>
                  <a:srgbClr val="303C42"/>
                </a:solidFill>
                <a:latin typeface="Calibri"/>
                <a:cs typeface="Calibri"/>
              </a:rPr>
              <a:t>g</a:t>
            </a:r>
            <a:r>
              <a:rPr sz="2000" spc="-50" dirty="0">
                <a:solidFill>
                  <a:srgbClr val="303C42"/>
                </a:solidFill>
                <a:latin typeface="Calibri"/>
                <a:cs typeface="Calibri"/>
              </a:rPr>
              <a:t> </a:t>
            </a:r>
            <a:r>
              <a:rPr sz="2000" spc="-45" dirty="0">
                <a:solidFill>
                  <a:srgbClr val="303C42"/>
                </a:solidFill>
                <a:latin typeface="Calibri"/>
                <a:cs typeface="Calibri"/>
              </a:rPr>
              <a:t>f</a:t>
            </a:r>
            <a:r>
              <a:rPr sz="2000" spc="-30" dirty="0">
                <a:solidFill>
                  <a:srgbClr val="303C42"/>
                </a:solidFill>
                <a:latin typeface="Calibri"/>
                <a:cs typeface="Calibri"/>
              </a:rPr>
              <a:t>r</a:t>
            </a:r>
            <a:r>
              <a:rPr sz="2000" dirty="0">
                <a:solidFill>
                  <a:srgbClr val="303C42"/>
                </a:solidFill>
                <a:latin typeface="Calibri"/>
                <a:cs typeface="Calibri"/>
              </a:rPr>
              <a:t>o</a:t>
            </a:r>
            <a:r>
              <a:rPr sz="2000" spc="45" dirty="0">
                <a:solidFill>
                  <a:srgbClr val="303C42"/>
                </a:solidFill>
                <a:latin typeface="Calibri"/>
                <a:cs typeface="Calibri"/>
              </a:rPr>
              <a:t>m</a:t>
            </a:r>
            <a:r>
              <a:rPr sz="2000" spc="10" dirty="0">
                <a:solidFill>
                  <a:srgbClr val="303C42"/>
                </a:solidFill>
                <a:latin typeface="Calibri"/>
                <a:cs typeface="Calibri"/>
              </a:rPr>
              <a:t> </a:t>
            </a:r>
            <a:r>
              <a:rPr sz="2000" spc="80" dirty="0">
                <a:solidFill>
                  <a:srgbClr val="303C42"/>
                </a:solidFill>
                <a:latin typeface="Calibri"/>
                <a:cs typeface="Calibri"/>
              </a:rPr>
              <a:t>B</a:t>
            </a:r>
            <a:r>
              <a:rPr sz="2000" spc="-20" dirty="0">
                <a:solidFill>
                  <a:srgbClr val="303C42"/>
                </a:solidFill>
                <a:latin typeface="Calibri"/>
                <a:cs typeface="Calibri"/>
              </a:rPr>
              <a:t>e</a:t>
            </a:r>
            <a:r>
              <a:rPr sz="2000" spc="30" dirty="0">
                <a:solidFill>
                  <a:srgbClr val="303C42"/>
                </a:solidFill>
                <a:latin typeface="Calibri"/>
                <a:cs typeface="Calibri"/>
              </a:rPr>
              <a:t>t</a:t>
            </a:r>
            <a:r>
              <a:rPr sz="2000" spc="-40" dirty="0">
                <a:solidFill>
                  <a:srgbClr val="303C42"/>
                </a:solidFill>
                <a:latin typeface="Calibri"/>
                <a:cs typeface="Calibri"/>
              </a:rPr>
              <a:t>t</a:t>
            </a:r>
            <a:r>
              <a:rPr sz="2000" spc="-20" dirty="0">
                <a:solidFill>
                  <a:srgbClr val="303C42"/>
                </a:solidFill>
                <a:latin typeface="Calibri"/>
                <a:cs typeface="Calibri"/>
              </a:rPr>
              <a:t>e</a:t>
            </a:r>
            <a:r>
              <a:rPr sz="2000" spc="-10" dirty="0">
                <a:solidFill>
                  <a:srgbClr val="303C42"/>
                </a:solidFill>
                <a:latin typeface="Calibri"/>
                <a:cs typeface="Calibri"/>
              </a:rPr>
              <a:t>r</a:t>
            </a:r>
            <a:r>
              <a:rPr sz="2000" spc="-114" dirty="0">
                <a:solidFill>
                  <a:srgbClr val="303C42"/>
                </a:solidFill>
                <a:latin typeface="Calibri"/>
                <a:cs typeface="Calibri"/>
              </a:rPr>
              <a:t> </a:t>
            </a:r>
            <a:r>
              <a:rPr sz="2000" spc="70" dirty="0">
                <a:solidFill>
                  <a:srgbClr val="303C42"/>
                </a:solidFill>
                <a:latin typeface="Calibri"/>
                <a:cs typeface="Calibri"/>
              </a:rPr>
              <a:t>B</a:t>
            </a:r>
            <a:r>
              <a:rPr sz="2000" spc="10" dirty="0">
                <a:solidFill>
                  <a:srgbClr val="303C42"/>
                </a:solidFill>
                <a:latin typeface="Calibri"/>
                <a:cs typeface="Calibri"/>
              </a:rPr>
              <a:t>u</a:t>
            </a:r>
            <a:r>
              <a:rPr sz="2000" spc="30" dirty="0">
                <a:solidFill>
                  <a:srgbClr val="303C42"/>
                </a:solidFill>
                <a:latin typeface="Calibri"/>
                <a:cs typeface="Calibri"/>
              </a:rPr>
              <a:t>s</a:t>
            </a:r>
            <a:r>
              <a:rPr sz="2000" spc="-5" dirty="0">
                <a:solidFill>
                  <a:srgbClr val="303C42"/>
                </a:solidFill>
                <a:latin typeface="Calibri"/>
                <a:cs typeface="Calibri"/>
              </a:rPr>
              <a:t>i</a:t>
            </a:r>
            <a:r>
              <a:rPr sz="2000" spc="25" dirty="0">
                <a:solidFill>
                  <a:srgbClr val="303C42"/>
                </a:solidFill>
                <a:latin typeface="Calibri"/>
                <a:cs typeface="Calibri"/>
              </a:rPr>
              <a:t>n</a:t>
            </a:r>
            <a:r>
              <a:rPr sz="2000" spc="20" dirty="0">
                <a:solidFill>
                  <a:srgbClr val="303C42"/>
                </a:solidFill>
                <a:latin typeface="Calibri"/>
                <a:cs typeface="Calibri"/>
              </a:rPr>
              <a:t>e</a:t>
            </a:r>
            <a:r>
              <a:rPr sz="2000" spc="25" dirty="0">
                <a:solidFill>
                  <a:srgbClr val="303C42"/>
                </a:solidFill>
                <a:latin typeface="Calibri"/>
                <a:cs typeface="Calibri"/>
              </a:rPr>
              <a:t>s</a:t>
            </a:r>
            <a:r>
              <a:rPr sz="2000" spc="50" dirty="0">
                <a:solidFill>
                  <a:srgbClr val="303C42"/>
                </a:solidFill>
                <a:latin typeface="Calibri"/>
                <a:cs typeface="Calibri"/>
              </a:rPr>
              <a:t>s</a:t>
            </a:r>
            <a:r>
              <a:rPr sz="2000" spc="30" dirty="0">
                <a:solidFill>
                  <a:srgbClr val="303C42"/>
                </a:solidFill>
                <a:latin typeface="Calibri"/>
                <a:cs typeface="Calibri"/>
              </a:rPr>
              <a:t> </a:t>
            </a:r>
            <a:r>
              <a:rPr sz="2000" spc="70" dirty="0">
                <a:solidFill>
                  <a:srgbClr val="303C42"/>
                </a:solidFill>
                <a:latin typeface="Calibri"/>
                <a:cs typeface="Calibri"/>
              </a:rPr>
              <a:t>B</a:t>
            </a:r>
            <a:r>
              <a:rPr sz="2000" dirty="0">
                <a:solidFill>
                  <a:srgbClr val="303C42"/>
                </a:solidFill>
                <a:latin typeface="Calibri"/>
                <a:cs typeface="Calibri"/>
              </a:rPr>
              <a:t>u</a:t>
            </a:r>
            <a:r>
              <a:rPr sz="2000" spc="-30" dirty="0">
                <a:solidFill>
                  <a:srgbClr val="303C42"/>
                </a:solidFill>
                <a:latin typeface="Calibri"/>
                <a:cs typeface="Calibri"/>
              </a:rPr>
              <a:t>r</a:t>
            </a:r>
            <a:r>
              <a:rPr sz="2000" spc="-10" dirty="0">
                <a:solidFill>
                  <a:srgbClr val="303C42"/>
                </a:solidFill>
                <a:latin typeface="Calibri"/>
                <a:cs typeface="Calibri"/>
              </a:rPr>
              <a:t>e</a:t>
            </a:r>
            <a:r>
              <a:rPr sz="2000" spc="5" dirty="0">
                <a:solidFill>
                  <a:srgbClr val="303C42"/>
                </a:solidFill>
                <a:latin typeface="Calibri"/>
                <a:cs typeface="Calibri"/>
              </a:rPr>
              <a:t>a</a:t>
            </a:r>
            <a:r>
              <a:rPr sz="2000" spc="30" dirty="0">
                <a:solidFill>
                  <a:srgbClr val="303C42"/>
                </a:solidFill>
                <a:latin typeface="Calibri"/>
                <a:cs typeface="Calibri"/>
              </a:rPr>
              <a:t>u</a:t>
            </a:r>
            <a:endParaRPr sz="20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700"/>
              </a:spcBef>
            </a:pPr>
            <a:r>
              <a:rPr sz="1600" spc="-80" dirty="0">
                <a:solidFill>
                  <a:srgbClr val="303C42"/>
                </a:solidFill>
                <a:latin typeface="Calibri"/>
                <a:cs typeface="Calibri"/>
              </a:rPr>
              <a:t>(</a:t>
            </a:r>
            <a:r>
              <a:rPr sz="1600" spc="35" dirty="0">
                <a:solidFill>
                  <a:srgbClr val="303C42"/>
                </a:solidFill>
                <a:latin typeface="Calibri"/>
                <a:cs typeface="Calibri"/>
              </a:rPr>
              <a:t>a</a:t>
            </a:r>
            <a:r>
              <a:rPr sz="1600" spc="40" dirty="0">
                <a:solidFill>
                  <a:srgbClr val="303C42"/>
                </a:solidFill>
                <a:latin typeface="Calibri"/>
                <a:cs typeface="Calibri"/>
              </a:rPr>
              <a:t>s</a:t>
            </a:r>
            <a:r>
              <a:rPr sz="1600" spc="-40" dirty="0">
                <a:solidFill>
                  <a:srgbClr val="303C42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303C42"/>
                </a:solidFill>
                <a:latin typeface="Calibri"/>
                <a:cs typeface="Calibri"/>
              </a:rPr>
              <a:t>o</a:t>
            </a:r>
            <a:r>
              <a:rPr sz="1600" spc="-25" dirty="0">
                <a:solidFill>
                  <a:srgbClr val="303C42"/>
                </a:solidFill>
                <a:latin typeface="Calibri"/>
                <a:cs typeface="Calibri"/>
              </a:rPr>
              <a:t>f</a:t>
            </a:r>
            <a:r>
              <a:rPr sz="1600" spc="-40" dirty="0">
                <a:solidFill>
                  <a:srgbClr val="303C42"/>
                </a:solidFill>
                <a:latin typeface="Calibri"/>
                <a:cs typeface="Calibri"/>
              </a:rPr>
              <a:t> </a:t>
            </a:r>
            <a:r>
              <a:rPr sz="1600" spc="-150" dirty="0">
                <a:solidFill>
                  <a:srgbClr val="303C42"/>
                </a:solidFill>
                <a:latin typeface="Calibri"/>
                <a:cs typeface="Calibri"/>
              </a:rPr>
              <a:t>7</a:t>
            </a:r>
            <a:r>
              <a:rPr sz="1600" spc="-114" dirty="0">
                <a:solidFill>
                  <a:srgbClr val="303C42"/>
                </a:solidFill>
                <a:latin typeface="Calibri"/>
                <a:cs typeface="Calibri"/>
              </a:rPr>
              <a:t>/</a:t>
            </a:r>
            <a:r>
              <a:rPr sz="1600" spc="-35" dirty="0">
                <a:solidFill>
                  <a:srgbClr val="303C42"/>
                </a:solidFill>
                <a:latin typeface="Calibri"/>
                <a:cs typeface="Calibri"/>
              </a:rPr>
              <a:t>1</a:t>
            </a:r>
            <a:r>
              <a:rPr sz="1600" spc="-70" dirty="0">
                <a:solidFill>
                  <a:srgbClr val="303C42"/>
                </a:solidFill>
                <a:latin typeface="Calibri"/>
                <a:cs typeface="Calibri"/>
              </a:rPr>
              <a:t>9)</a:t>
            </a:r>
            <a:r>
              <a:rPr sz="1600" spc="-140" dirty="0">
                <a:solidFill>
                  <a:srgbClr val="303C42"/>
                </a:solidFill>
                <a:latin typeface="Calibri"/>
                <a:cs typeface="Calibri"/>
              </a:rPr>
              <a:t>*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3924828" y="9217224"/>
            <a:ext cx="1604447" cy="56445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3801009" y="10297146"/>
            <a:ext cx="1845945" cy="14770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6350" algn="ctr">
              <a:lnSpc>
                <a:spcPct val="91000"/>
              </a:lnSpc>
            </a:pPr>
            <a:r>
              <a:rPr sz="2400" b="1" spc="-120" dirty="0">
                <a:solidFill>
                  <a:srgbClr val="303C42"/>
                </a:solidFill>
                <a:latin typeface="Calibri"/>
                <a:cs typeface="Calibri"/>
              </a:rPr>
              <a:t>A</a:t>
            </a:r>
            <a:r>
              <a:rPr sz="2400" b="1" spc="70" dirty="0">
                <a:solidFill>
                  <a:srgbClr val="303C42"/>
                </a:solidFill>
                <a:latin typeface="Calibri"/>
                <a:cs typeface="Calibri"/>
              </a:rPr>
              <a:t>+</a:t>
            </a:r>
            <a:r>
              <a:rPr sz="2400" b="1" spc="-45" dirty="0">
                <a:solidFill>
                  <a:srgbClr val="303C42"/>
                </a:solidFill>
                <a:latin typeface="Calibri"/>
                <a:cs typeface="Calibri"/>
              </a:rPr>
              <a:t> </a:t>
            </a:r>
            <a:r>
              <a:rPr sz="2400" b="1" spc="-25" dirty="0">
                <a:solidFill>
                  <a:srgbClr val="303C42"/>
                </a:solidFill>
                <a:latin typeface="Calibri"/>
                <a:cs typeface="Calibri"/>
              </a:rPr>
              <a:t>(</a:t>
            </a:r>
            <a:r>
              <a:rPr sz="2400" b="1" spc="110" dirty="0">
                <a:solidFill>
                  <a:srgbClr val="303C42"/>
                </a:solidFill>
                <a:latin typeface="Calibri"/>
                <a:cs typeface="Calibri"/>
              </a:rPr>
              <a:t>S</a:t>
            </a:r>
            <a:r>
              <a:rPr sz="2400" b="1" spc="125" dirty="0">
                <a:solidFill>
                  <a:srgbClr val="303C42"/>
                </a:solidFill>
                <a:latin typeface="Calibri"/>
                <a:cs typeface="Calibri"/>
              </a:rPr>
              <a:t>u</a:t>
            </a:r>
            <a:r>
              <a:rPr sz="2400" b="1" spc="60" dirty="0">
                <a:solidFill>
                  <a:srgbClr val="303C42"/>
                </a:solidFill>
                <a:latin typeface="Calibri"/>
                <a:cs typeface="Calibri"/>
              </a:rPr>
              <a:t>pe</a:t>
            </a:r>
            <a:r>
              <a:rPr sz="2400" b="1" spc="50" dirty="0">
                <a:solidFill>
                  <a:srgbClr val="303C42"/>
                </a:solidFill>
                <a:latin typeface="Calibri"/>
                <a:cs typeface="Calibri"/>
              </a:rPr>
              <a:t>ri</a:t>
            </a:r>
            <a:r>
              <a:rPr sz="2400" b="1" spc="20" dirty="0">
                <a:solidFill>
                  <a:srgbClr val="303C42"/>
                </a:solidFill>
                <a:latin typeface="Calibri"/>
                <a:cs typeface="Calibri"/>
              </a:rPr>
              <a:t>o</a:t>
            </a:r>
            <a:r>
              <a:rPr sz="2400" b="1" spc="35" dirty="0">
                <a:solidFill>
                  <a:srgbClr val="303C42"/>
                </a:solidFill>
                <a:latin typeface="Calibri"/>
                <a:cs typeface="Calibri"/>
              </a:rPr>
              <a:t>r</a:t>
            </a:r>
            <a:r>
              <a:rPr sz="2400" b="1" spc="70" dirty="0">
                <a:solidFill>
                  <a:srgbClr val="303C42"/>
                </a:solidFill>
                <a:latin typeface="Calibri"/>
                <a:cs typeface="Calibri"/>
              </a:rPr>
              <a:t>)</a:t>
            </a:r>
            <a:r>
              <a:rPr sz="2400" b="1" spc="50" dirty="0">
                <a:solidFill>
                  <a:srgbClr val="303C42"/>
                </a:solidFill>
                <a:latin typeface="Calibri"/>
                <a:cs typeface="Calibri"/>
              </a:rPr>
              <a:t> </a:t>
            </a:r>
            <a:r>
              <a:rPr sz="2000" spc="10" dirty="0">
                <a:solidFill>
                  <a:srgbClr val="303C42"/>
                </a:solidFill>
                <a:latin typeface="Calibri"/>
                <a:cs typeface="Calibri"/>
              </a:rPr>
              <a:t>F</a:t>
            </a:r>
            <a:r>
              <a:rPr sz="2000" spc="-45" dirty="0">
                <a:solidFill>
                  <a:srgbClr val="303C42"/>
                </a:solidFill>
                <a:latin typeface="Calibri"/>
                <a:cs typeface="Calibri"/>
              </a:rPr>
              <a:t>i</a:t>
            </a:r>
            <a:r>
              <a:rPr sz="2000" spc="-40" dirty="0">
                <a:solidFill>
                  <a:srgbClr val="303C42"/>
                </a:solidFill>
                <a:latin typeface="Calibri"/>
                <a:cs typeface="Calibri"/>
              </a:rPr>
              <a:t>n</a:t>
            </a:r>
            <a:r>
              <a:rPr sz="2000" spc="-10" dirty="0">
                <a:solidFill>
                  <a:srgbClr val="303C42"/>
                </a:solidFill>
                <a:latin typeface="Calibri"/>
                <a:cs typeface="Calibri"/>
              </a:rPr>
              <a:t>a</a:t>
            </a:r>
            <a:r>
              <a:rPr sz="2000" spc="-15" dirty="0">
                <a:solidFill>
                  <a:srgbClr val="303C42"/>
                </a:solidFill>
                <a:latin typeface="Calibri"/>
                <a:cs typeface="Calibri"/>
              </a:rPr>
              <a:t>n</a:t>
            </a:r>
            <a:r>
              <a:rPr sz="2000" spc="-5" dirty="0">
                <a:solidFill>
                  <a:srgbClr val="303C42"/>
                </a:solidFill>
                <a:latin typeface="Calibri"/>
                <a:cs typeface="Calibri"/>
              </a:rPr>
              <a:t>c</a:t>
            </a:r>
            <a:r>
              <a:rPr sz="2000" spc="-55" dirty="0">
                <a:solidFill>
                  <a:srgbClr val="303C42"/>
                </a:solidFill>
                <a:latin typeface="Calibri"/>
                <a:cs typeface="Calibri"/>
              </a:rPr>
              <a:t>i</a:t>
            </a:r>
            <a:r>
              <a:rPr sz="2000" spc="-10" dirty="0">
                <a:solidFill>
                  <a:srgbClr val="303C42"/>
                </a:solidFill>
                <a:latin typeface="Calibri"/>
                <a:cs typeface="Calibri"/>
              </a:rPr>
              <a:t>a</a:t>
            </a:r>
            <a:r>
              <a:rPr sz="2000" spc="50" dirty="0">
                <a:solidFill>
                  <a:srgbClr val="303C42"/>
                </a:solidFill>
                <a:latin typeface="Calibri"/>
                <a:cs typeface="Calibri"/>
              </a:rPr>
              <a:t>l</a:t>
            </a:r>
            <a:r>
              <a:rPr sz="2000" spc="-130" dirty="0">
                <a:solidFill>
                  <a:srgbClr val="303C42"/>
                </a:solidFill>
                <a:latin typeface="Calibri"/>
                <a:cs typeface="Calibri"/>
              </a:rPr>
              <a:t> </a:t>
            </a:r>
            <a:r>
              <a:rPr sz="2000" spc="60" dirty="0">
                <a:solidFill>
                  <a:srgbClr val="303C42"/>
                </a:solidFill>
                <a:latin typeface="Calibri"/>
                <a:cs typeface="Calibri"/>
              </a:rPr>
              <a:t>S</a:t>
            </a:r>
            <a:r>
              <a:rPr sz="2000" spc="-50" dirty="0">
                <a:solidFill>
                  <a:srgbClr val="303C42"/>
                </a:solidFill>
                <a:latin typeface="Calibri"/>
                <a:cs typeface="Calibri"/>
              </a:rPr>
              <a:t>t</a:t>
            </a:r>
            <a:r>
              <a:rPr sz="2000" spc="-60" dirty="0">
                <a:solidFill>
                  <a:srgbClr val="303C42"/>
                </a:solidFill>
                <a:latin typeface="Calibri"/>
                <a:cs typeface="Calibri"/>
              </a:rPr>
              <a:t>re</a:t>
            </a:r>
            <a:r>
              <a:rPr sz="2000" spc="-30" dirty="0">
                <a:solidFill>
                  <a:srgbClr val="303C42"/>
                </a:solidFill>
                <a:latin typeface="Calibri"/>
                <a:cs typeface="Calibri"/>
              </a:rPr>
              <a:t>n</a:t>
            </a:r>
            <a:r>
              <a:rPr sz="2000" spc="65" dirty="0">
                <a:solidFill>
                  <a:srgbClr val="303C42"/>
                </a:solidFill>
                <a:latin typeface="Calibri"/>
                <a:cs typeface="Calibri"/>
              </a:rPr>
              <a:t>g</a:t>
            </a:r>
            <a:r>
              <a:rPr sz="2000" spc="-35" dirty="0">
                <a:solidFill>
                  <a:srgbClr val="303C42"/>
                </a:solidFill>
                <a:latin typeface="Calibri"/>
                <a:cs typeface="Calibri"/>
              </a:rPr>
              <a:t>th</a:t>
            </a:r>
            <a:r>
              <a:rPr sz="2000" spc="-45" dirty="0">
                <a:solidFill>
                  <a:srgbClr val="303C42"/>
                </a:solidFill>
                <a:latin typeface="Calibri"/>
                <a:cs typeface="Calibri"/>
              </a:rPr>
              <a:t> </a:t>
            </a:r>
            <a:r>
              <a:rPr sz="2000" spc="-15" dirty="0">
                <a:solidFill>
                  <a:srgbClr val="303C42"/>
                </a:solidFill>
                <a:latin typeface="Calibri"/>
                <a:cs typeface="Calibri"/>
              </a:rPr>
              <a:t>R</a:t>
            </a:r>
            <a:r>
              <a:rPr sz="2000" spc="-35" dirty="0">
                <a:solidFill>
                  <a:srgbClr val="303C42"/>
                </a:solidFill>
                <a:latin typeface="Calibri"/>
                <a:cs typeface="Calibri"/>
              </a:rPr>
              <a:t>a</a:t>
            </a:r>
            <a:r>
              <a:rPr sz="2000" spc="-25" dirty="0">
                <a:solidFill>
                  <a:srgbClr val="303C42"/>
                </a:solidFill>
                <a:latin typeface="Calibri"/>
                <a:cs typeface="Calibri"/>
              </a:rPr>
              <a:t>t</a:t>
            </a:r>
            <a:r>
              <a:rPr sz="2000" spc="-45" dirty="0">
                <a:solidFill>
                  <a:srgbClr val="303C42"/>
                </a:solidFill>
                <a:latin typeface="Calibri"/>
                <a:cs typeface="Calibri"/>
              </a:rPr>
              <a:t>i</a:t>
            </a:r>
            <a:r>
              <a:rPr sz="2000" spc="-30" dirty="0">
                <a:solidFill>
                  <a:srgbClr val="303C42"/>
                </a:solidFill>
                <a:latin typeface="Calibri"/>
                <a:cs typeface="Calibri"/>
              </a:rPr>
              <a:t>n</a:t>
            </a:r>
            <a:r>
              <a:rPr sz="2000" spc="65" dirty="0">
                <a:solidFill>
                  <a:srgbClr val="303C42"/>
                </a:solidFill>
                <a:latin typeface="Calibri"/>
                <a:cs typeface="Calibri"/>
              </a:rPr>
              <a:t>g</a:t>
            </a:r>
            <a:r>
              <a:rPr sz="2000" spc="-130" dirty="0">
                <a:solidFill>
                  <a:srgbClr val="303C42"/>
                </a:solidFill>
                <a:latin typeface="Calibri"/>
                <a:cs typeface="Calibri"/>
              </a:rPr>
              <a:t> </a:t>
            </a:r>
            <a:r>
              <a:rPr sz="2000" spc="-85" dirty="0">
                <a:solidFill>
                  <a:srgbClr val="303C42"/>
                </a:solidFill>
                <a:latin typeface="Calibri"/>
                <a:cs typeface="Calibri"/>
              </a:rPr>
              <a:t>f</a:t>
            </a:r>
            <a:r>
              <a:rPr sz="2000" spc="-70" dirty="0">
                <a:solidFill>
                  <a:srgbClr val="303C42"/>
                </a:solidFill>
                <a:latin typeface="Calibri"/>
                <a:cs typeface="Calibri"/>
              </a:rPr>
              <a:t>r</a:t>
            </a:r>
            <a:r>
              <a:rPr sz="2000" spc="-40" dirty="0">
                <a:solidFill>
                  <a:srgbClr val="303C42"/>
                </a:solidFill>
                <a:latin typeface="Calibri"/>
                <a:cs typeface="Calibri"/>
              </a:rPr>
              <a:t>o</a:t>
            </a:r>
            <a:r>
              <a:rPr sz="2000" spc="45" dirty="0">
                <a:solidFill>
                  <a:srgbClr val="303C42"/>
                </a:solidFill>
                <a:latin typeface="Calibri"/>
                <a:cs typeface="Calibri"/>
              </a:rPr>
              <a:t>m</a:t>
            </a:r>
            <a:r>
              <a:rPr sz="2000" spc="-130" dirty="0">
                <a:solidFill>
                  <a:srgbClr val="303C42"/>
                </a:solidFill>
                <a:latin typeface="Calibri"/>
                <a:cs typeface="Calibri"/>
              </a:rPr>
              <a:t> </a:t>
            </a:r>
            <a:r>
              <a:rPr sz="2000" spc="-85" dirty="0">
                <a:solidFill>
                  <a:srgbClr val="303C42"/>
                </a:solidFill>
                <a:latin typeface="Calibri"/>
                <a:cs typeface="Calibri"/>
              </a:rPr>
              <a:t>A</a:t>
            </a:r>
            <a:r>
              <a:rPr sz="2000" spc="-65" dirty="0">
                <a:solidFill>
                  <a:srgbClr val="303C42"/>
                </a:solidFill>
                <a:latin typeface="Calibri"/>
                <a:cs typeface="Calibri"/>
              </a:rPr>
              <a:t>.</a:t>
            </a:r>
            <a:r>
              <a:rPr sz="2000" spc="-330" dirty="0">
                <a:solidFill>
                  <a:srgbClr val="303C42"/>
                </a:solidFill>
                <a:latin typeface="Calibri"/>
                <a:cs typeface="Calibri"/>
              </a:rPr>
              <a:t>M</a:t>
            </a:r>
            <a:r>
              <a:rPr sz="2000" spc="-10" dirty="0">
                <a:solidFill>
                  <a:srgbClr val="303C42"/>
                </a:solidFill>
                <a:latin typeface="Calibri"/>
                <a:cs typeface="Calibri"/>
              </a:rPr>
              <a:t>.</a:t>
            </a:r>
            <a:endParaRPr sz="2000">
              <a:latin typeface="Calibri"/>
              <a:cs typeface="Calibri"/>
            </a:endParaRPr>
          </a:p>
          <a:p>
            <a:pPr marL="6350" algn="ctr">
              <a:lnSpc>
                <a:spcPts val="2200"/>
              </a:lnSpc>
            </a:pPr>
            <a:r>
              <a:rPr sz="2000" spc="40" dirty="0">
                <a:solidFill>
                  <a:srgbClr val="303C42"/>
                </a:solidFill>
                <a:latin typeface="Calibri"/>
                <a:cs typeface="Calibri"/>
              </a:rPr>
              <a:t>B</a:t>
            </a:r>
            <a:r>
              <a:rPr sz="2000" spc="-50" dirty="0">
                <a:solidFill>
                  <a:srgbClr val="303C42"/>
                </a:solidFill>
                <a:latin typeface="Calibri"/>
                <a:cs typeface="Calibri"/>
              </a:rPr>
              <a:t>e</a:t>
            </a:r>
            <a:r>
              <a:rPr sz="2000" spc="20" dirty="0">
                <a:solidFill>
                  <a:srgbClr val="303C42"/>
                </a:solidFill>
                <a:latin typeface="Calibri"/>
                <a:cs typeface="Calibri"/>
              </a:rPr>
              <a:t>s</a:t>
            </a:r>
            <a:r>
              <a:rPr sz="2000" dirty="0">
                <a:solidFill>
                  <a:srgbClr val="303C42"/>
                </a:solidFill>
                <a:latin typeface="Calibri"/>
                <a:cs typeface="Calibri"/>
              </a:rPr>
              <a:t>t</a:t>
            </a:r>
            <a:r>
              <a:rPr sz="2000" spc="-130" dirty="0">
                <a:solidFill>
                  <a:srgbClr val="303C42"/>
                </a:solidFill>
                <a:latin typeface="Calibri"/>
                <a:cs typeface="Calibri"/>
              </a:rPr>
              <a:t> </a:t>
            </a:r>
            <a:r>
              <a:rPr sz="2000" spc="-25" dirty="0">
                <a:solidFill>
                  <a:srgbClr val="303C42"/>
                </a:solidFill>
                <a:latin typeface="Calibri"/>
                <a:cs typeface="Calibri"/>
              </a:rPr>
              <a:t>C</a:t>
            </a:r>
            <a:r>
              <a:rPr sz="2000" spc="-20" dirty="0">
                <a:solidFill>
                  <a:srgbClr val="303C42"/>
                </a:solidFill>
                <a:latin typeface="Calibri"/>
                <a:cs typeface="Calibri"/>
              </a:rPr>
              <a:t>o</a:t>
            </a:r>
            <a:r>
              <a:rPr sz="2000" spc="-5" dirty="0">
                <a:solidFill>
                  <a:srgbClr val="303C42"/>
                </a:solidFill>
                <a:latin typeface="Calibri"/>
                <a:cs typeface="Calibri"/>
              </a:rPr>
              <a:t>m</a:t>
            </a:r>
            <a:r>
              <a:rPr sz="2000" spc="-30" dirty="0">
                <a:solidFill>
                  <a:srgbClr val="303C42"/>
                </a:solidFill>
                <a:latin typeface="Calibri"/>
                <a:cs typeface="Calibri"/>
              </a:rPr>
              <a:t>p</a:t>
            </a:r>
            <a:r>
              <a:rPr sz="2000" spc="-20" dirty="0">
                <a:solidFill>
                  <a:srgbClr val="303C42"/>
                </a:solidFill>
                <a:latin typeface="Calibri"/>
                <a:cs typeface="Calibri"/>
              </a:rPr>
              <a:t>a</a:t>
            </a:r>
            <a:r>
              <a:rPr sz="2000" spc="-30" dirty="0">
                <a:solidFill>
                  <a:srgbClr val="303C42"/>
                </a:solidFill>
                <a:latin typeface="Calibri"/>
                <a:cs typeface="Calibri"/>
              </a:rPr>
              <a:t>n</a:t>
            </a:r>
            <a:r>
              <a:rPr sz="2000" spc="25" dirty="0">
                <a:solidFill>
                  <a:srgbClr val="303C42"/>
                </a:solidFill>
                <a:latin typeface="Calibri"/>
                <a:cs typeface="Calibri"/>
              </a:rPr>
              <a:t>y</a:t>
            </a:r>
            <a:endParaRPr sz="2000">
              <a:latin typeface="Calibri"/>
              <a:cs typeface="Calibri"/>
            </a:endParaRPr>
          </a:p>
          <a:p>
            <a:pPr marL="6350" algn="ctr">
              <a:lnSpc>
                <a:spcPct val="100000"/>
              </a:lnSpc>
              <a:spcBef>
                <a:spcPts val="700"/>
              </a:spcBef>
            </a:pPr>
            <a:r>
              <a:rPr sz="1600" spc="-80" dirty="0">
                <a:solidFill>
                  <a:srgbClr val="303C42"/>
                </a:solidFill>
                <a:latin typeface="Calibri"/>
                <a:cs typeface="Calibri"/>
              </a:rPr>
              <a:t>(</a:t>
            </a:r>
            <a:r>
              <a:rPr sz="1600" spc="35" dirty="0">
                <a:solidFill>
                  <a:srgbClr val="303C42"/>
                </a:solidFill>
                <a:latin typeface="Calibri"/>
                <a:cs typeface="Calibri"/>
              </a:rPr>
              <a:t>a</a:t>
            </a:r>
            <a:r>
              <a:rPr sz="1600" spc="40" dirty="0">
                <a:solidFill>
                  <a:srgbClr val="303C42"/>
                </a:solidFill>
                <a:latin typeface="Calibri"/>
                <a:cs typeface="Calibri"/>
              </a:rPr>
              <a:t>s</a:t>
            </a:r>
            <a:r>
              <a:rPr sz="1600" spc="-40" dirty="0">
                <a:solidFill>
                  <a:srgbClr val="303C42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303C42"/>
                </a:solidFill>
                <a:latin typeface="Calibri"/>
                <a:cs typeface="Calibri"/>
              </a:rPr>
              <a:t>o</a:t>
            </a:r>
            <a:r>
              <a:rPr sz="1600" spc="-25" dirty="0">
                <a:solidFill>
                  <a:srgbClr val="303C42"/>
                </a:solidFill>
                <a:latin typeface="Calibri"/>
                <a:cs typeface="Calibri"/>
              </a:rPr>
              <a:t>f</a:t>
            </a:r>
            <a:r>
              <a:rPr sz="1600" spc="-40" dirty="0">
                <a:solidFill>
                  <a:srgbClr val="303C42"/>
                </a:solidFill>
                <a:latin typeface="Calibri"/>
                <a:cs typeface="Calibri"/>
              </a:rPr>
              <a:t> </a:t>
            </a:r>
            <a:r>
              <a:rPr sz="1600" spc="-150" dirty="0">
                <a:solidFill>
                  <a:srgbClr val="303C42"/>
                </a:solidFill>
                <a:latin typeface="Calibri"/>
                <a:cs typeface="Calibri"/>
              </a:rPr>
              <a:t>7</a:t>
            </a:r>
            <a:r>
              <a:rPr sz="1600" spc="-114" dirty="0">
                <a:solidFill>
                  <a:srgbClr val="303C42"/>
                </a:solidFill>
                <a:latin typeface="Calibri"/>
                <a:cs typeface="Calibri"/>
              </a:rPr>
              <a:t>/</a:t>
            </a:r>
            <a:r>
              <a:rPr sz="1600" spc="-35" dirty="0">
                <a:solidFill>
                  <a:srgbClr val="303C42"/>
                </a:solidFill>
                <a:latin typeface="Calibri"/>
                <a:cs typeface="Calibri"/>
              </a:rPr>
              <a:t>1</a:t>
            </a:r>
            <a:r>
              <a:rPr sz="1600" spc="-70" dirty="0">
                <a:solidFill>
                  <a:srgbClr val="303C42"/>
                </a:solidFill>
                <a:latin typeface="Calibri"/>
                <a:cs typeface="Calibri"/>
              </a:rPr>
              <a:t>9)</a:t>
            </a:r>
            <a:r>
              <a:rPr sz="1600" spc="-140" dirty="0">
                <a:solidFill>
                  <a:srgbClr val="303C42"/>
                </a:solidFill>
                <a:latin typeface="Calibri"/>
                <a:cs typeface="Calibri"/>
              </a:rPr>
              <a:t>*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5972197" y="10288005"/>
            <a:ext cx="2110105" cy="1397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ctr">
              <a:lnSpc>
                <a:spcPts val="2200"/>
              </a:lnSpc>
            </a:pPr>
            <a:r>
              <a:rPr sz="2000" spc="-275" dirty="0">
                <a:solidFill>
                  <a:srgbClr val="303C42"/>
                </a:solidFill>
                <a:latin typeface="Calibri"/>
                <a:cs typeface="Calibri"/>
              </a:rPr>
              <a:t>W</a:t>
            </a:r>
            <a:r>
              <a:rPr sz="2000" spc="-35" dirty="0">
                <a:solidFill>
                  <a:srgbClr val="303C42"/>
                </a:solidFill>
                <a:latin typeface="Calibri"/>
                <a:cs typeface="Calibri"/>
              </a:rPr>
              <a:t>i</a:t>
            </a:r>
            <a:r>
              <a:rPr sz="2000" spc="-50" dirty="0">
                <a:solidFill>
                  <a:srgbClr val="303C42"/>
                </a:solidFill>
                <a:latin typeface="Calibri"/>
                <a:cs typeface="Calibri"/>
              </a:rPr>
              <a:t>t</a:t>
            </a:r>
            <a:r>
              <a:rPr sz="2000" spc="30" dirty="0">
                <a:solidFill>
                  <a:srgbClr val="303C42"/>
                </a:solidFill>
                <a:latin typeface="Calibri"/>
                <a:cs typeface="Calibri"/>
              </a:rPr>
              <a:t>h</a:t>
            </a:r>
            <a:r>
              <a:rPr sz="2000" spc="-130" dirty="0">
                <a:solidFill>
                  <a:srgbClr val="303C42"/>
                </a:solidFill>
                <a:latin typeface="Calibri"/>
                <a:cs typeface="Calibri"/>
              </a:rPr>
              <a:t> </a:t>
            </a:r>
            <a:r>
              <a:rPr sz="2000" spc="-70" dirty="0">
                <a:solidFill>
                  <a:srgbClr val="303C42"/>
                </a:solidFill>
                <a:latin typeface="Calibri"/>
                <a:cs typeface="Calibri"/>
              </a:rPr>
              <a:t>r</a:t>
            </a:r>
            <a:r>
              <a:rPr sz="2000" spc="-30" dirty="0">
                <a:solidFill>
                  <a:srgbClr val="303C42"/>
                </a:solidFill>
                <a:latin typeface="Calibri"/>
                <a:cs typeface="Calibri"/>
              </a:rPr>
              <a:t>o</a:t>
            </a:r>
            <a:r>
              <a:rPr sz="2000" spc="-55" dirty="0">
                <a:solidFill>
                  <a:srgbClr val="303C42"/>
                </a:solidFill>
                <a:latin typeface="Calibri"/>
                <a:cs typeface="Calibri"/>
              </a:rPr>
              <a:t>o</a:t>
            </a:r>
            <a:r>
              <a:rPr sz="2000" spc="-5" dirty="0">
                <a:solidFill>
                  <a:srgbClr val="303C42"/>
                </a:solidFill>
                <a:latin typeface="Calibri"/>
                <a:cs typeface="Calibri"/>
              </a:rPr>
              <a:t>t</a:t>
            </a:r>
            <a:r>
              <a:rPr sz="2000" spc="50" dirty="0">
                <a:solidFill>
                  <a:srgbClr val="303C42"/>
                </a:solidFill>
                <a:latin typeface="Calibri"/>
                <a:cs typeface="Calibri"/>
              </a:rPr>
              <a:t>s</a:t>
            </a:r>
            <a:r>
              <a:rPr sz="2000" spc="-130" dirty="0">
                <a:solidFill>
                  <a:srgbClr val="303C42"/>
                </a:solidFill>
                <a:latin typeface="Calibri"/>
                <a:cs typeface="Calibri"/>
              </a:rPr>
              <a:t> </a:t>
            </a:r>
            <a:r>
              <a:rPr sz="2000" spc="5" dirty="0">
                <a:solidFill>
                  <a:srgbClr val="303C42"/>
                </a:solidFill>
                <a:latin typeface="Calibri"/>
                <a:cs typeface="Calibri"/>
              </a:rPr>
              <a:t>b</a:t>
            </a:r>
            <a:r>
              <a:rPr sz="2000" spc="-70" dirty="0">
                <a:solidFill>
                  <a:srgbClr val="303C42"/>
                </a:solidFill>
                <a:latin typeface="Calibri"/>
                <a:cs typeface="Calibri"/>
              </a:rPr>
              <a:t>e</a:t>
            </a:r>
            <a:r>
              <a:rPr sz="2000" spc="10" dirty="0">
                <a:solidFill>
                  <a:srgbClr val="303C42"/>
                </a:solidFill>
                <a:latin typeface="Calibri"/>
                <a:cs typeface="Calibri"/>
              </a:rPr>
              <a:t>g</a:t>
            </a:r>
            <a:r>
              <a:rPr sz="2000" spc="-45" dirty="0">
                <a:solidFill>
                  <a:srgbClr val="303C42"/>
                </a:solidFill>
                <a:latin typeface="Calibri"/>
                <a:cs typeface="Calibri"/>
              </a:rPr>
              <a:t>i</a:t>
            </a:r>
            <a:r>
              <a:rPr sz="2000" spc="-25" dirty="0">
                <a:solidFill>
                  <a:srgbClr val="303C42"/>
                </a:solidFill>
                <a:latin typeface="Calibri"/>
                <a:cs typeface="Calibri"/>
              </a:rPr>
              <a:t>n</a:t>
            </a:r>
            <a:r>
              <a:rPr sz="2000" spc="-30" dirty="0">
                <a:solidFill>
                  <a:srgbClr val="303C42"/>
                </a:solidFill>
                <a:latin typeface="Calibri"/>
                <a:cs typeface="Calibri"/>
              </a:rPr>
              <a:t>n</a:t>
            </a:r>
            <a:r>
              <a:rPr sz="2000" spc="-45" dirty="0">
                <a:solidFill>
                  <a:srgbClr val="303C42"/>
                </a:solidFill>
                <a:latin typeface="Calibri"/>
                <a:cs typeface="Calibri"/>
              </a:rPr>
              <a:t>i</a:t>
            </a:r>
            <a:r>
              <a:rPr sz="2000" spc="-30" dirty="0">
                <a:solidFill>
                  <a:srgbClr val="303C42"/>
                </a:solidFill>
                <a:latin typeface="Calibri"/>
                <a:cs typeface="Calibri"/>
              </a:rPr>
              <a:t>n</a:t>
            </a:r>
            <a:r>
              <a:rPr sz="2000" spc="65" dirty="0">
                <a:solidFill>
                  <a:srgbClr val="303C42"/>
                </a:solidFill>
                <a:latin typeface="Calibri"/>
                <a:cs typeface="Calibri"/>
              </a:rPr>
              <a:t>g</a:t>
            </a:r>
            <a:r>
              <a:rPr sz="2000" spc="30" dirty="0">
                <a:solidFill>
                  <a:srgbClr val="303C42"/>
                </a:solidFill>
                <a:latin typeface="Calibri"/>
                <a:cs typeface="Calibri"/>
              </a:rPr>
              <a:t> </a:t>
            </a:r>
            <a:r>
              <a:rPr sz="2000" spc="-45" dirty="0">
                <a:solidFill>
                  <a:srgbClr val="303C42"/>
                </a:solidFill>
                <a:latin typeface="Calibri"/>
                <a:cs typeface="Calibri"/>
              </a:rPr>
              <a:t>i</a:t>
            </a:r>
            <a:r>
              <a:rPr sz="2000" spc="40" dirty="0">
                <a:solidFill>
                  <a:srgbClr val="303C42"/>
                </a:solidFill>
                <a:latin typeface="Calibri"/>
                <a:cs typeface="Calibri"/>
              </a:rPr>
              <a:t>n</a:t>
            </a:r>
            <a:r>
              <a:rPr sz="2000" spc="-130" dirty="0">
                <a:solidFill>
                  <a:srgbClr val="303C42"/>
                </a:solidFill>
                <a:latin typeface="Calibri"/>
                <a:cs typeface="Calibri"/>
              </a:rPr>
              <a:t> </a:t>
            </a:r>
            <a:r>
              <a:rPr sz="2000" spc="-85" dirty="0">
                <a:solidFill>
                  <a:srgbClr val="303C42"/>
                </a:solidFill>
                <a:latin typeface="Calibri"/>
                <a:cs typeface="Calibri"/>
              </a:rPr>
              <a:t>1</a:t>
            </a:r>
            <a:r>
              <a:rPr sz="2000" spc="-60" dirty="0">
                <a:solidFill>
                  <a:srgbClr val="303C42"/>
                </a:solidFill>
                <a:latin typeface="Calibri"/>
                <a:cs typeface="Calibri"/>
              </a:rPr>
              <a:t>9</a:t>
            </a:r>
            <a:r>
              <a:rPr sz="2000" spc="-50" dirty="0">
                <a:solidFill>
                  <a:srgbClr val="303C42"/>
                </a:solidFill>
                <a:latin typeface="Calibri"/>
                <a:cs typeface="Calibri"/>
              </a:rPr>
              <a:t>0</a:t>
            </a:r>
            <a:r>
              <a:rPr sz="2000" spc="-105" dirty="0">
                <a:solidFill>
                  <a:srgbClr val="303C42"/>
                </a:solidFill>
                <a:latin typeface="Calibri"/>
                <a:cs typeface="Calibri"/>
              </a:rPr>
              <a:t>0</a:t>
            </a:r>
            <a:r>
              <a:rPr sz="2000" spc="-5" dirty="0">
                <a:solidFill>
                  <a:srgbClr val="303C42"/>
                </a:solidFill>
                <a:latin typeface="Calibri"/>
                <a:cs typeface="Calibri"/>
              </a:rPr>
              <a:t>,</a:t>
            </a:r>
            <a:r>
              <a:rPr sz="2000" spc="-130" dirty="0">
                <a:solidFill>
                  <a:srgbClr val="303C42"/>
                </a:solidFill>
                <a:latin typeface="Calibri"/>
                <a:cs typeface="Calibri"/>
              </a:rPr>
              <a:t> </a:t>
            </a:r>
            <a:r>
              <a:rPr sz="2000" spc="-110" dirty="0">
                <a:solidFill>
                  <a:srgbClr val="303C42"/>
                </a:solidFill>
                <a:latin typeface="Calibri"/>
                <a:cs typeface="Calibri"/>
              </a:rPr>
              <a:t>G</a:t>
            </a:r>
            <a:r>
              <a:rPr sz="2000" spc="-25" dirty="0">
                <a:solidFill>
                  <a:srgbClr val="303C42"/>
                </a:solidFill>
                <a:latin typeface="Calibri"/>
                <a:cs typeface="Calibri"/>
              </a:rPr>
              <a:t>l</a:t>
            </a:r>
            <a:r>
              <a:rPr sz="2000" spc="-40" dirty="0">
                <a:solidFill>
                  <a:srgbClr val="303C42"/>
                </a:solidFill>
                <a:latin typeface="Calibri"/>
                <a:cs typeface="Calibri"/>
              </a:rPr>
              <a:t>o</a:t>
            </a:r>
            <a:r>
              <a:rPr sz="2000" spc="5" dirty="0">
                <a:solidFill>
                  <a:srgbClr val="303C42"/>
                </a:solidFill>
                <a:latin typeface="Calibri"/>
                <a:cs typeface="Calibri"/>
              </a:rPr>
              <a:t>b</a:t>
            </a:r>
            <a:r>
              <a:rPr sz="2000" spc="-10" dirty="0">
                <a:solidFill>
                  <a:srgbClr val="303C42"/>
                </a:solidFill>
                <a:latin typeface="Calibri"/>
                <a:cs typeface="Calibri"/>
              </a:rPr>
              <a:t>e</a:t>
            </a:r>
            <a:r>
              <a:rPr sz="2000" spc="-130" dirty="0">
                <a:solidFill>
                  <a:srgbClr val="303C42"/>
                </a:solidFill>
                <a:latin typeface="Calibri"/>
                <a:cs typeface="Calibri"/>
              </a:rPr>
              <a:t> </a:t>
            </a:r>
            <a:r>
              <a:rPr sz="2000" spc="55" dirty="0">
                <a:solidFill>
                  <a:srgbClr val="303C42"/>
                </a:solidFill>
                <a:latin typeface="Calibri"/>
                <a:cs typeface="Calibri"/>
              </a:rPr>
              <a:t>L</a:t>
            </a:r>
            <a:r>
              <a:rPr sz="2000" spc="-40" dirty="0">
                <a:solidFill>
                  <a:srgbClr val="303C42"/>
                </a:solidFill>
                <a:latin typeface="Calibri"/>
                <a:cs typeface="Calibri"/>
              </a:rPr>
              <a:t>i</a:t>
            </a:r>
            <a:r>
              <a:rPr sz="2000" spc="-100" dirty="0">
                <a:solidFill>
                  <a:srgbClr val="303C42"/>
                </a:solidFill>
                <a:latin typeface="Calibri"/>
                <a:cs typeface="Calibri"/>
              </a:rPr>
              <a:t>f</a:t>
            </a:r>
            <a:r>
              <a:rPr sz="2000" spc="-10" dirty="0">
                <a:solidFill>
                  <a:srgbClr val="303C42"/>
                </a:solidFill>
                <a:latin typeface="Calibri"/>
                <a:cs typeface="Calibri"/>
              </a:rPr>
              <a:t>e</a:t>
            </a:r>
            <a:r>
              <a:rPr sz="2000" spc="-5" dirty="0">
                <a:solidFill>
                  <a:srgbClr val="303C42"/>
                </a:solidFill>
                <a:latin typeface="Calibri"/>
                <a:cs typeface="Calibri"/>
              </a:rPr>
              <a:t> </a:t>
            </a:r>
            <a:r>
              <a:rPr sz="2000" spc="-25" dirty="0">
                <a:solidFill>
                  <a:srgbClr val="303C42"/>
                </a:solidFill>
                <a:latin typeface="Calibri"/>
                <a:cs typeface="Calibri"/>
              </a:rPr>
              <a:t>c</a:t>
            </a:r>
            <a:r>
              <a:rPr sz="2000" spc="-40" dirty="0">
                <a:solidFill>
                  <a:srgbClr val="303C42"/>
                </a:solidFill>
                <a:latin typeface="Calibri"/>
                <a:cs typeface="Calibri"/>
              </a:rPr>
              <a:t>o</a:t>
            </a:r>
            <a:r>
              <a:rPr sz="2000" spc="-5" dirty="0">
                <a:solidFill>
                  <a:srgbClr val="303C42"/>
                </a:solidFill>
                <a:latin typeface="Calibri"/>
                <a:cs typeface="Calibri"/>
              </a:rPr>
              <a:t>m</a:t>
            </a:r>
            <a:r>
              <a:rPr sz="2000" spc="-30" dirty="0">
                <a:solidFill>
                  <a:srgbClr val="303C42"/>
                </a:solidFill>
                <a:latin typeface="Calibri"/>
                <a:cs typeface="Calibri"/>
              </a:rPr>
              <a:t>p</a:t>
            </a:r>
            <a:r>
              <a:rPr sz="2000" spc="-20" dirty="0">
                <a:solidFill>
                  <a:srgbClr val="303C42"/>
                </a:solidFill>
                <a:latin typeface="Calibri"/>
                <a:cs typeface="Calibri"/>
              </a:rPr>
              <a:t>an</a:t>
            </a:r>
            <a:r>
              <a:rPr sz="2000" spc="-60" dirty="0">
                <a:solidFill>
                  <a:srgbClr val="303C42"/>
                </a:solidFill>
                <a:latin typeface="Calibri"/>
                <a:cs typeface="Calibri"/>
              </a:rPr>
              <a:t>i</a:t>
            </a:r>
            <a:r>
              <a:rPr sz="2000" spc="-20" dirty="0">
                <a:solidFill>
                  <a:srgbClr val="303C42"/>
                </a:solidFill>
                <a:latin typeface="Calibri"/>
                <a:cs typeface="Calibri"/>
              </a:rPr>
              <a:t>e</a:t>
            </a:r>
            <a:r>
              <a:rPr sz="2000" spc="50" dirty="0">
                <a:solidFill>
                  <a:srgbClr val="303C42"/>
                </a:solidFill>
                <a:latin typeface="Calibri"/>
                <a:cs typeface="Calibri"/>
              </a:rPr>
              <a:t>s</a:t>
            </a:r>
            <a:r>
              <a:rPr sz="2000" spc="-130" dirty="0">
                <a:solidFill>
                  <a:srgbClr val="303C42"/>
                </a:solidFill>
                <a:latin typeface="Calibri"/>
                <a:cs typeface="Calibri"/>
              </a:rPr>
              <a:t> </a:t>
            </a:r>
            <a:r>
              <a:rPr sz="2000" spc="5" dirty="0">
                <a:solidFill>
                  <a:srgbClr val="303C42"/>
                </a:solidFill>
                <a:latin typeface="Calibri"/>
                <a:cs typeface="Calibri"/>
              </a:rPr>
              <a:t>s</a:t>
            </a:r>
            <a:r>
              <a:rPr sz="2000" spc="-60" dirty="0">
                <a:solidFill>
                  <a:srgbClr val="303C42"/>
                </a:solidFill>
                <a:latin typeface="Calibri"/>
                <a:cs typeface="Calibri"/>
              </a:rPr>
              <a:t>e</a:t>
            </a:r>
            <a:r>
              <a:rPr sz="2000" spc="25" dirty="0">
                <a:solidFill>
                  <a:srgbClr val="303C42"/>
                </a:solidFill>
                <a:latin typeface="Calibri"/>
                <a:cs typeface="Calibri"/>
              </a:rPr>
              <a:t>r</a:t>
            </a:r>
            <a:r>
              <a:rPr sz="2000" spc="-50" dirty="0">
                <a:solidFill>
                  <a:srgbClr val="303C42"/>
                </a:solidFill>
                <a:latin typeface="Calibri"/>
                <a:cs typeface="Calibri"/>
              </a:rPr>
              <a:t>v</a:t>
            </a:r>
            <a:r>
              <a:rPr sz="2000" spc="-10" dirty="0">
                <a:solidFill>
                  <a:srgbClr val="303C42"/>
                </a:solidFill>
                <a:latin typeface="Calibri"/>
                <a:cs typeface="Calibri"/>
              </a:rPr>
              <a:t>e</a:t>
            </a:r>
            <a:r>
              <a:rPr sz="2000" spc="-5" dirty="0">
                <a:solidFill>
                  <a:srgbClr val="303C42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303C42"/>
                </a:solidFill>
                <a:latin typeface="Calibri"/>
                <a:cs typeface="Calibri"/>
              </a:rPr>
              <a:t>m</a:t>
            </a:r>
            <a:r>
              <a:rPr sz="2000" spc="-60" dirty="0">
                <a:solidFill>
                  <a:srgbClr val="303C42"/>
                </a:solidFill>
                <a:latin typeface="Calibri"/>
                <a:cs typeface="Calibri"/>
              </a:rPr>
              <a:t>or</a:t>
            </a:r>
            <a:r>
              <a:rPr sz="2000" dirty="0">
                <a:solidFill>
                  <a:srgbClr val="303C42"/>
                </a:solidFill>
                <a:latin typeface="Calibri"/>
                <a:cs typeface="Calibri"/>
              </a:rPr>
              <a:t>e</a:t>
            </a:r>
            <a:r>
              <a:rPr sz="2000" spc="-130" dirty="0">
                <a:solidFill>
                  <a:srgbClr val="303C42"/>
                </a:solidFill>
                <a:latin typeface="Calibri"/>
                <a:cs typeface="Calibri"/>
              </a:rPr>
              <a:t> </a:t>
            </a:r>
            <a:r>
              <a:rPr sz="2000" spc="-50" dirty="0">
                <a:solidFill>
                  <a:srgbClr val="303C42"/>
                </a:solidFill>
                <a:latin typeface="Calibri"/>
                <a:cs typeface="Calibri"/>
              </a:rPr>
              <a:t>t</a:t>
            </a:r>
            <a:r>
              <a:rPr sz="2000" spc="-45" dirty="0">
                <a:solidFill>
                  <a:srgbClr val="303C42"/>
                </a:solidFill>
                <a:latin typeface="Calibri"/>
                <a:cs typeface="Calibri"/>
              </a:rPr>
              <a:t>h</a:t>
            </a:r>
            <a:r>
              <a:rPr sz="2000" spc="-10" dirty="0">
                <a:solidFill>
                  <a:srgbClr val="303C42"/>
                </a:solidFill>
                <a:latin typeface="Calibri"/>
                <a:cs typeface="Calibri"/>
              </a:rPr>
              <a:t>a</a:t>
            </a:r>
            <a:r>
              <a:rPr sz="2000" spc="40" dirty="0">
                <a:solidFill>
                  <a:srgbClr val="303C42"/>
                </a:solidFill>
                <a:latin typeface="Calibri"/>
                <a:cs typeface="Calibri"/>
              </a:rPr>
              <a:t>n</a:t>
            </a:r>
            <a:r>
              <a:rPr sz="2000" spc="-130" dirty="0">
                <a:solidFill>
                  <a:srgbClr val="303C42"/>
                </a:solidFill>
                <a:latin typeface="Calibri"/>
                <a:cs typeface="Calibri"/>
              </a:rPr>
              <a:t> </a:t>
            </a:r>
            <a:r>
              <a:rPr sz="2000" spc="-60" dirty="0">
                <a:solidFill>
                  <a:srgbClr val="303C42"/>
                </a:solidFill>
                <a:latin typeface="Calibri"/>
                <a:cs typeface="Calibri"/>
              </a:rPr>
              <a:t>1</a:t>
            </a:r>
            <a:r>
              <a:rPr sz="2000" spc="-25" dirty="0">
                <a:solidFill>
                  <a:srgbClr val="303C42"/>
                </a:solidFill>
                <a:latin typeface="Calibri"/>
                <a:cs typeface="Calibri"/>
              </a:rPr>
              <a:t>3</a:t>
            </a:r>
            <a:r>
              <a:rPr sz="2000" spc="-130" dirty="0">
                <a:solidFill>
                  <a:srgbClr val="303C42"/>
                </a:solidFill>
                <a:latin typeface="Calibri"/>
                <a:cs typeface="Calibri"/>
              </a:rPr>
              <a:t> </a:t>
            </a:r>
            <a:r>
              <a:rPr sz="2000" spc="-25" dirty="0">
                <a:solidFill>
                  <a:srgbClr val="303C42"/>
                </a:solidFill>
                <a:latin typeface="Calibri"/>
                <a:cs typeface="Calibri"/>
              </a:rPr>
              <a:t>m</a:t>
            </a:r>
            <a:r>
              <a:rPr sz="2000" spc="-45" dirty="0">
                <a:solidFill>
                  <a:srgbClr val="303C42"/>
                </a:solidFill>
                <a:latin typeface="Calibri"/>
                <a:cs typeface="Calibri"/>
              </a:rPr>
              <a:t>i</a:t>
            </a:r>
            <a:r>
              <a:rPr sz="2000" spc="-25" dirty="0">
                <a:solidFill>
                  <a:srgbClr val="303C42"/>
                </a:solidFill>
                <a:latin typeface="Calibri"/>
                <a:cs typeface="Calibri"/>
              </a:rPr>
              <a:t>ll</a:t>
            </a:r>
            <a:r>
              <a:rPr sz="2000" spc="-35" dirty="0">
                <a:solidFill>
                  <a:srgbClr val="303C42"/>
                </a:solidFill>
                <a:latin typeface="Calibri"/>
                <a:cs typeface="Calibri"/>
              </a:rPr>
              <a:t>i</a:t>
            </a:r>
            <a:r>
              <a:rPr sz="2000" spc="-30" dirty="0">
                <a:solidFill>
                  <a:srgbClr val="303C42"/>
                </a:solidFill>
                <a:latin typeface="Calibri"/>
                <a:cs typeface="Calibri"/>
              </a:rPr>
              <a:t>on</a:t>
            </a:r>
            <a:r>
              <a:rPr sz="2000" spc="-50" dirty="0">
                <a:solidFill>
                  <a:srgbClr val="303C42"/>
                </a:solidFill>
                <a:latin typeface="Calibri"/>
                <a:cs typeface="Calibri"/>
              </a:rPr>
              <a:t> </a:t>
            </a:r>
            <a:r>
              <a:rPr sz="2000" spc="5" dirty="0">
                <a:solidFill>
                  <a:srgbClr val="303C42"/>
                </a:solidFill>
                <a:latin typeface="Calibri"/>
                <a:cs typeface="Calibri"/>
              </a:rPr>
              <a:t>p</a:t>
            </a:r>
            <a:r>
              <a:rPr sz="2000" spc="-10" dirty="0">
                <a:solidFill>
                  <a:srgbClr val="303C42"/>
                </a:solidFill>
                <a:latin typeface="Calibri"/>
                <a:cs typeface="Calibri"/>
              </a:rPr>
              <a:t>o</a:t>
            </a:r>
            <a:r>
              <a:rPr sz="2000" spc="-55" dirty="0">
                <a:solidFill>
                  <a:srgbClr val="303C42"/>
                </a:solidFill>
                <a:latin typeface="Calibri"/>
                <a:cs typeface="Calibri"/>
              </a:rPr>
              <a:t>l</a:t>
            </a:r>
            <a:r>
              <a:rPr sz="2000" spc="-35" dirty="0">
                <a:solidFill>
                  <a:srgbClr val="303C42"/>
                </a:solidFill>
                <a:latin typeface="Calibri"/>
                <a:cs typeface="Calibri"/>
              </a:rPr>
              <a:t>i</a:t>
            </a:r>
            <a:r>
              <a:rPr sz="2000" spc="40" dirty="0">
                <a:solidFill>
                  <a:srgbClr val="303C42"/>
                </a:solidFill>
                <a:latin typeface="Calibri"/>
                <a:cs typeface="Calibri"/>
              </a:rPr>
              <a:t>c</a:t>
            </a:r>
            <a:r>
              <a:rPr sz="2000" spc="-25" dirty="0">
                <a:solidFill>
                  <a:srgbClr val="303C42"/>
                </a:solidFill>
                <a:latin typeface="Calibri"/>
                <a:cs typeface="Calibri"/>
              </a:rPr>
              <a:t>yh</a:t>
            </a:r>
            <a:r>
              <a:rPr sz="2000" spc="-10" dirty="0">
                <a:solidFill>
                  <a:srgbClr val="303C42"/>
                </a:solidFill>
                <a:latin typeface="Calibri"/>
                <a:cs typeface="Calibri"/>
              </a:rPr>
              <a:t>o</a:t>
            </a:r>
            <a:r>
              <a:rPr sz="2000" spc="-50" dirty="0">
                <a:solidFill>
                  <a:srgbClr val="303C42"/>
                </a:solidFill>
                <a:latin typeface="Calibri"/>
                <a:cs typeface="Calibri"/>
              </a:rPr>
              <a:t>l</a:t>
            </a:r>
            <a:r>
              <a:rPr sz="2000" spc="-10" dirty="0">
                <a:solidFill>
                  <a:srgbClr val="303C42"/>
                </a:solidFill>
                <a:latin typeface="Calibri"/>
                <a:cs typeface="Calibri"/>
              </a:rPr>
              <a:t>d</a:t>
            </a:r>
            <a:r>
              <a:rPr sz="2000" spc="-60" dirty="0">
                <a:solidFill>
                  <a:srgbClr val="303C42"/>
                </a:solidFill>
                <a:latin typeface="Calibri"/>
                <a:cs typeface="Calibri"/>
              </a:rPr>
              <a:t>e</a:t>
            </a:r>
            <a:r>
              <a:rPr sz="2000" spc="-35" dirty="0">
                <a:solidFill>
                  <a:srgbClr val="303C42"/>
                </a:solidFill>
                <a:latin typeface="Calibri"/>
                <a:cs typeface="Calibri"/>
              </a:rPr>
              <a:t>r</a:t>
            </a:r>
            <a:r>
              <a:rPr sz="2000" spc="50" dirty="0">
                <a:solidFill>
                  <a:srgbClr val="303C42"/>
                </a:solidFill>
                <a:latin typeface="Calibri"/>
                <a:cs typeface="Calibri"/>
              </a:rPr>
              <a:t>s</a:t>
            </a:r>
            <a:r>
              <a:rPr sz="2000" spc="-130" dirty="0">
                <a:solidFill>
                  <a:srgbClr val="303C42"/>
                </a:solidFill>
                <a:latin typeface="Calibri"/>
                <a:cs typeface="Calibri"/>
              </a:rPr>
              <a:t> </a:t>
            </a:r>
            <a:r>
              <a:rPr sz="2000" spc="-80" dirty="0">
                <a:solidFill>
                  <a:srgbClr val="303C42"/>
                </a:solidFill>
                <a:latin typeface="Calibri"/>
                <a:cs typeface="Calibri"/>
              </a:rPr>
              <a:t>t</a:t>
            </a:r>
            <a:r>
              <a:rPr sz="2000" spc="-25" dirty="0">
                <a:solidFill>
                  <a:srgbClr val="303C42"/>
                </a:solidFill>
                <a:latin typeface="Calibri"/>
                <a:cs typeface="Calibri"/>
              </a:rPr>
              <a:t>o</a:t>
            </a:r>
            <a:r>
              <a:rPr sz="2000" spc="-30" dirty="0">
                <a:solidFill>
                  <a:srgbClr val="303C42"/>
                </a:solidFill>
                <a:latin typeface="Calibri"/>
                <a:cs typeface="Calibri"/>
              </a:rPr>
              <a:t>da</a:t>
            </a:r>
            <a:r>
              <a:rPr sz="2000" spc="-110" dirty="0">
                <a:solidFill>
                  <a:srgbClr val="303C42"/>
                </a:solidFill>
                <a:latin typeface="Calibri"/>
                <a:cs typeface="Calibri"/>
              </a:rPr>
              <a:t>y</a:t>
            </a:r>
            <a:r>
              <a:rPr sz="2000" spc="-10" dirty="0">
                <a:solidFill>
                  <a:srgbClr val="303C42"/>
                </a:solidFill>
                <a:latin typeface="Calibri"/>
                <a:cs typeface="Calibri"/>
              </a:rPr>
              <a:t>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6555714" y="8856820"/>
            <a:ext cx="942742" cy="112494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1549400" y="12268623"/>
            <a:ext cx="2915920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25" dirty="0">
                <a:latin typeface="Calibri"/>
                <a:cs typeface="Calibri"/>
              </a:rPr>
              <a:t>*</a:t>
            </a:r>
            <a:r>
              <a:rPr sz="1000" spc="-40" dirty="0">
                <a:latin typeface="Calibri"/>
                <a:cs typeface="Calibri"/>
              </a:rPr>
              <a:t>R</a:t>
            </a:r>
            <a:r>
              <a:rPr sz="1000" spc="20" dirty="0">
                <a:latin typeface="Calibri"/>
                <a:cs typeface="Calibri"/>
              </a:rPr>
              <a:t>atings</a:t>
            </a:r>
            <a:r>
              <a:rPr sz="1000" spc="-25" dirty="0">
                <a:latin typeface="Calibri"/>
                <a:cs typeface="Calibri"/>
              </a:rPr>
              <a:t> </a:t>
            </a:r>
            <a:r>
              <a:rPr sz="1000" spc="-30" dirty="0">
                <a:latin typeface="Calibri"/>
                <a:cs typeface="Calibri"/>
              </a:rPr>
              <a:t>f</a:t>
            </a:r>
            <a:r>
              <a:rPr sz="1000" dirty="0">
                <a:latin typeface="Calibri"/>
                <a:cs typeface="Calibri"/>
              </a:rPr>
              <a:t>or</a:t>
            </a:r>
            <a:r>
              <a:rPr sz="1000" spc="-25" dirty="0">
                <a:latin typeface="Calibri"/>
                <a:cs typeface="Calibri"/>
              </a:rPr>
              <a:t> </a:t>
            </a:r>
            <a:r>
              <a:rPr sz="1000" spc="-10" dirty="0">
                <a:latin typeface="Calibri"/>
                <a:cs typeface="Calibri"/>
              </a:rPr>
              <a:t>F</a:t>
            </a:r>
            <a:r>
              <a:rPr sz="1000" spc="20" dirty="0">
                <a:latin typeface="Calibri"/>
                <a:cs typeface="Calibri"/>
              </a:rPr>
              <a:t>amily</a:t>
            </a:r>
            <a:r>
              <a:rPr sz="1000" spc="-2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Heri</a:t>
            </a:r>
            <a:r>
              <a:rPr sz="1000" spc="-20" dirty="0">
                <a:latin typeface="Calibri"/>
                <a:cs typeface="Calibri"/>
              </a:rPr>
              <a:t>t</a:t>
            </a:r>
            <a:r>
              <a:rPr sz="1000" spc="25" dirty="0">
                <a:latin typeface="Calibri"/>
                <a:cs typeface="Calibri"/>
              </a:rPr>
              <a:t>a</a:t>
            </a:r>
            <a:r>
              <a:rPr sz="1000" spc="10" dirty="0">
                <a:latin typeface="Calibri"/>
                <a:cs typeface="Calibri"/>
              </a:rPr>
              <a:t>g</a:t>
            </a:r>
            <a:r>
              <a:rPr sz="1000" spc="-5" dirty="0">
                <a:latin typeface="Calibri"/>
                <a:cs typeface="Calibri"/>
              </a:rPr>
              <a:t>e</a:t>
            </a:r>
            <a:r>
              <a:rPr sz="1000" spc="-25" dirty="0">
                <a:latin typeface="Calibri"/>
                <a:cs typeface="Calibri"/>
              </a:rPr>
              <a:t> </a:t>
            </a:r>
            <a:r>
              <a:rPr sz="1000" spc="15" dirty="0">
                <a:latin typeface="Calibri"/>
                <a:cs typeface="Calibri"/>
              </a:rPr>
              <a:t>Li</a:t>
            </a:r>
            <a:r>
              <a:rPr sz="1000" spc="5" dirty="0">
                <a:latin typeface="Calibri"/>
                <a:cs typeface="Calibri"/>
              </a:rPr>
              <a:t>f</a:t>
            </a:r>
            <a:r>
              <a:rPr sz="1000" spc="-5" dirty="0">
                <a:latin typeface="Calibri"/>
                <a:cs typeface="Calibri"/>
              </a:rPr>
              <a:t>e,</a:t>
            </a:r>
            <a:r>
              <a:rPr sz="1000" spc="-25" dirty="0">
                <a:latin typeface="Calibri"/>
                <a:cs typeface="Calibri"/>
              </a:rPr>
              <a:t> </a:t>
            </a:r>
            <a:r>
              <a:rPr sz="1000" spc="25" dirty="0">
                <a:latin typeface="Calibri"/>
                <a:cs typeface="Calibri"/>
              </a:rPr>
              <a:t>a</a:t>
            </a:r>
            <a:r>
              <a:rPr sz="1000" spc="-25" dirty="0">
                <a:latin typeface="Calibri"/>
                <a:cs typeface="Calibri"/>
              </a:rPr>
              <a:t> </a:t>
            </a:r>
            <a:r>
              <a:rPr sz="1000" spc="5" dirty="0">
                <a:latin typeface="Calibri"/>
                <a:cs typeface="Calibri"/>
              </a:rPr>
              <a:t>Globe</a:t>
            </a:r>
            <a:r>
              <a:rPr sz="1000" spc="-25" dirty="0">
                <a:latin typeface="Calibri"/>
                <a:cs typeface="Calibri"/>
              </a:rPr>
              <a:t> </a:t>
            </a:r>
            <a:r>
              <a:rPr sz="1000" spc="15" dirty="0">
                <a:latin typeface="Calibri"/>
                <a:cs typeface="Calibri"/>
              </a:rPr>
              <a:t>Li</a:t>
            </a:r>
            <a:r>
              <a:rPr sz="1000" spc="5" dirty="0">
                <a:latin typeface="Calibri"/>
                <a:cs typeface="Calibri"/>
              </a:rPr>
              <a:t>f</a:t>
            </a:r>
            <a:r>
              <a:rPr sz="1000" spc="-5" dirty="0">
                <a:latin typeface="Calibri"/>
                <a:cs typeface="Calibri"/>
              </a:rPr>
              <a:t>e</a:t>
            </a:r>
            <a:r>
              <a:rPr sz="1000" spc="-2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c</a:t>
            </a:r>
            <a:r>
              <a:rPr sz="1000" spc="25" dirty="0">
                <a:latin typeface="Calibri"/>
                <a:cs typeface="Calibri"/>
              </a:rPr>
              <a:t>om</a:t>
            </a:r>
            <a:r>
              <a:rPr sz="1000" spc="5" dirty="0">
                <a:latin typeface="Calibri"/>
                <a:cs typeface="Calibri"/>
              </a:rPr>
              <a:t>p</a:t>
            </a:r>
            <a:r>
              <a:rPr sz="1000" spc="15" dirty="0">
                <a:latin typeface="Calibri"/>
                <a:cs typeface="Calibri"/>
              </a:rPr>
              <a:t>any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508000" y="1102831"/>
            <a:ext cx="5119370" cy="15055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4000"/>
              </a:lnSpc>
            </a:pPr>
            <a:r>
              <a:rPr sz="3600" spc="10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3600" spc="20" dirty="0">
                <a:solidFill>
                  <a:srgbClr val="FFFFFF"/>
                </a:solidFill>
                <a:latin typeface="Calibri"/>
                <a:cs typeface="Calibri"/>
              </a:rPr>
              <a:t>h</a:t>
            </a:r>
            <a:r>
              <a:rPr sz="3600" spc="-5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3600" spc="-6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3600" spc="-2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3600" spc="-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600" spc="4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3600" spc="-6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3600" spc="-2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3600" spc="-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600" spc="5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3600" spc="4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3600" spc="-15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3600" spc="45" dirty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sz="3600" spc="-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600" spc="-6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3600" spc="-10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3600" spc="5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3600" spc="75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3600" spc="5" dirty="0">
                <a:solidFill>
                  <a:srgbClr val="FFFFFF"/>
                </a:solidFill>
                <a:latin typeface="Calibri"/>
                <a:cs typeface="Calibri"/>
              </a:rPr>
              <a:t>on</a:t>
            </a:r>
            <a:r>
              <a:rPr sz="3600" spc="95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3600" spc="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600" spc="65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3600" spc="-3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3600" spc="-15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3600" spc="75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3600" spc="-20" dirty="0">
                <a:solidFill>
                  <a:srgbClr val="FFFFFF"/>
                </a:solidFill>
                <a:latin typeface="Calibri"/>
                <a:cs typeface="Calibri"/>
              </a:rPr>
              <a:t>le</a:t>
            </a:r>
            <a:r>
              <a:rPr sz="3600" spc="-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600" spc="50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3600" spc="20" dirty="0">
                <a:solidFill>
                  <a:srgbClr val="FFFFFF"/>
                </a:solidFill>
                <a:latin typeface="Calibri"/>
                <a:cs typeface="Calibri"/>
              </a:rPr>
              <a:t>h</a:t>
            </a:r>
            <a:r>
              <a:rPr sz="3600" spc="5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3600" spc="20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3600" spc="35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3600" spc="-2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3600" spc="-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600" b="1" spc="-5" dirty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3600" b="1" spc="-45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3600" b="1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3600" b="1" spc="10" dirty="0">
                <a:solidFill>
                  <a:srgbClr val="FFFFFF"/>
                </a:solidFill>
                <a:latin typeface="Calibri"/>
                <a:cs typeface="Calibri"/>
              </a:rPr>
              <a:t>b</a:t>
            </a:r>
            <a:r>
              <a:rPr sz="3600" b="1" spc="3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3600" b="1" spc="-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600" b="1" spc="195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3600" b="1" spc="-10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3600" b="1" spc="-45" dirty="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sz="3600" b="1" dirty="0">
                <a:solidFill>
                  <a:srgbClr val="FFFFFF"/>
                </a:solidFill>
                <a:latin typeface="Calibri"/>
                <a:cs typeface="Calibri"/>
              </a:rPr>
              <a:t>e </a:t>
            </a:r>
            <a:r>
              <a:rPr sz="3600" b="1" spc="-20" dirty="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sz="3600" b="1" spc="45" dirty="0">
                <a:solidFill>
                  <a:srgbClr val="FFFFFF"/>
                </a:solidFill>
                <a:latin typeface="Calibri"/>
                <a:cs typeface="Calibri"/>
              </a:rPr>
              <a:t>am</a:t>
            </a:r>
            <a:r>
              <a:rPr sz="3600" b="1" spc="-10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3600" b="1" spc="30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3600" b="1" spc="65" dirty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sz="3600" b="1" spc="-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600" b="1" spc="55" dirty="0">
                <a:solidFill>
                  <a:srgbClr val="FFFFFF"/>
                </a:solidFill>
                <a:latin typeface="Calibri"/>
                <a:cs typeface="Calibri"/>
              </a:rPr>
              <a:t>H</a:t>
            </a:r>
            <a:r>
              <a:rPr sz="3600" b="1" spc="-2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3600" b="1" spc="5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3600" b="1" spc="-5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3600" b="1" spc="2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3600" b="1" spc="2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3600" b="1" spc="90" dirty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3600" b="1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3600" b="1" spc="-80" dirty="0">
                <a:solidFill>
                  <a:srgbClr val="FFFFFF"/>
                </a:solidFill>
                <a:latin typeface="Calibri"/>
                <a:cs typeface="Calibri"/>
              </a:rPr>
              <a:t> D</a:t>
            </a:r>
            <a:r>
              <a:rPr sz="3600" b="1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3600" b="1" spc="50" dirty="0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sz="3600" b="1" spc="5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3600" b="1" spc="85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3600" b="1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3600" b="1" spc="15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3600" b="1" spc="-5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3600" spc="915" dirty="0">
                <a:solidFill>
                  <a:srgbClr val="FFFFFF"/>
                </a:solidFill>
                <a:latin typeface="Calibri"/>
                <a:cs typeface="Calibri"/>
              </a:rPr>
              <a:t>…</a:t>
            </a:r>
            <a:endParaRPr sz="3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284466" y="12111059"/>
            <a:ext cx="1254872" cy="44146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733434" y="11646965"/>
            <a:ext cx="562965" cy="91264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617243" y="1091098"/>
            <a:ext cx="400050" cy="524510"/>
          </a:xfrm>
          <a:custGeom>
            <a:avLst/>
            <a:gdLst/>
            <a:ahLst/>
            <a:cxnLst/>
            <a:rect l="l" t="t" r="r" b="b"/>
            <a:pathLst>
              <a:path w="400050" h="524510">
                <a:moveTo>
                  <a:pt x="363181" y="403997"/>
                </a:moveTo>
                <a:lnTo>
                  <a:pt x="325794" y="434080"/>
                </a:lnTo>
                <a:lnTo>
                  <a:pt x="280688" y="456626"/>
                </a:lnTo>
                <a:lnTo>
                  <a:pt x="239624" y="465151"/>
                </a:lnTo>
                <a:lnTo>
                  <a:pt x="224258" y="465920"/>
                </a:lnTo>
                <a:lnTo>
                  <a:pt x="210311" y="465415"/>
                </a:lnTo>
                <a:lnTo>
                  <a:pt x="171801" y="457791"/>
                </a:lnTo>
                <a:lnTo>
                  <a:pt x="128919" y="433275"/>
                </a:lnTo>
                <a:lnTo>
                  <a:pt x="103760" y="404032"/>
                </a:lnTo>
                <a:lnTo>
                  <a:pt x="85166" y="365405"/>
                </a:lnTo>
                <a:lnTo>
                  <a:pt x="73639" y="317322"/>
                </a:lnTo>
                <a:lnTo>
                  <a:pt x="69684" y="259712"/>
                </a:lnTo>
                <a:lnTo>
                  <a:pt x="70101" y="241615"/>
                </a:lnTo>
                <a:lnTo>
                  <a:pt x="76282" y="191525"/>
                </a:lnTo>
                <a:lnTo>
                  <a:pt x="89660" y="148338"/>
                </a:lnTo>
                <a:lnTo>
                  <a:pt x="109983" y="112831"/>
                </a:lnTo>
                <a:lnTo>
                  <a:pt x="136997" y="85777"/>
                </a:lnTo>
                <a:lnTo>
                  <a:pt x="182988" y="64195"/>
                </a:lnTo>
                <a:lnTo>
                  <a:pt x="210088" y="60130"/>
                </a:lnTo>
                <a:lnTo>
                  <a:pt x="230437" y="60903"/>
                </a:lnTo>
                <a:lnTo>
                  <a:pt x="279090" y="72504"/>
                </a:lnTo>
                <a:lnTo>
                  <a:pt x="311093" y="95786"/>
                </a:lnTo>
                <a:lnTo>
                  <a:pt x="332189" y="140021"/>
                </a:lnTo>
                <a:lnTo>
                  <a:pt x="334228" y="152724"/>
                </a:lnTo>
                <a:lnTo>
                  <a:pt x="399783" y="162583"/>
                </a:lnTo>
                <a:lnTo>
                  <a:pt x="393281" y="115213"/>
                </a:lnTo>
                <a:lnTo>
                  <a:pt x="377588" y="76052"/>
                </a:lnTo>
                <a:lnTo>
                  <a:pt x="353445" y="45049"/>
                </a:lnTo>
                <a:lnTo>
                  <a:pt x="321592" y="22156"/>
                </a:lnTo>
                <a:lnTo>
                  <a:pt x="282769" y="7323"/>
                </a:lnTo>
                <a:lnTo>
                  <a:pt x="237716" y="502"/>
                </a:lnTo>
                <a:lnTo>
                  <a:pt x="221441" y="0"/>
                </a:lnTo>
                <a:lnTo>
                  <a:pt x="199768" y="864"/>
                </a:lnTo>
                <a:lnTo>
                  <a:pt x="159793" y="7584"/>
                </a:lnTo>
                <a:lnTo>
                  <a:pt x="108237" y="29131"/>
                </a:lnTo>
                <a:lnTo>
                  <a:pt x="66736" y="62832"/>
                </a:lnTo>
                <a:lnTo>
                  <a:pt x="35254" y="106875"/>
                </a:lnTo>
                <a:lnTo>
                  <a:pt x="13754" y="159451"/>
                </a:lnTo>
                <a:lnTo>
                  <a:pt x="4947" y="198348"/>
                </a:lnTo>
                <a:lnTo>
                  <a:pt x="549" y="239696"/>
                </a:lnTo>
                <a:lnTo>
                  <a:pt x="0" y="261122"/>
                </a:lnTo>
                <a:lnTo>
                  <a:pt x="503" y="283230"/>
                </a:lnTo>
                <a:lnTo>
                  <a:pt x="4570" y="325626"/>
                </a:lnTo>
                <a:lnTo>
                  <a:pt x="12801" y="365201"/>
                </a:lnTo>
                <a:lnTo>
                  <a:pt x="25297" y="401482"/>
                </a:lnTo>
                <a:lnTo>
                  <a:pt x="52260" y="448693"/>
                </a:lnTo>
                <a:lnTo>
                  <a:pt x="89390" y="485832"/>
                </a:lnTo>
                <a:lnTo>
                  <a:pt x="137029" y="511303"/>
                </a:lnTo>
                <a:lnTo>
                  <a:pt x="174796" y="521013"/>
                </a:lnTo>
                <a:lnTo>
                  <a:pt x="217487" y="524355"/>
                </a:lnTo>
                <a:lnTo>
                  <a:pt x="231633" y="524011"/>
                </a:lnTo>
                <a:lnTo>
                  <a:pt x="271943" y="518949"/>
                </a:lnTo>
                <a:lnTo>
                  <a:pt x="309181" y="508097"/>
                </a:lnTo>
                <a:lnTo>
                  <a:pt x="354313" y="485190"/>
                </a:lnTo>
                <a:lnTo>
                  <a:pt x="384968" y="462109"/>
                </a:lnTo>
                <a:lnTo>
                  <a:pt x="363181" y="403997"/>
                </a:lnTo>
                <a:close/>
              </a:path>
            </a:pathLst>
          </a:custGeom>
          <a:ln w="16510">
            <a:solidFill>
              <a:srgbClr val="129D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067768" y="1100245"/>
            <a:ext cx="434975" cy="507365"/>
          </a:xfrm>
          <a:custGeom>
            <a:avLst/>
            <a:gdLst/>
            <a:ahLst/>
            <a:cxnLst/>
            <a:rect l="l" t="t" r="r" b="b"/>
            <a:pathLst>
              <a:path w="434975" h="507365">
                <a:moveTo>
                  <a:pt x="181584" y="0"/>
                </a:moveTo>
                <a:lnTo>
                  <a:pt x="0" y="506755"/>
                </a:lnTo>
                <a:lnTo>
                  <a:pt x="69672" y="506755"/>
                </a:lnTo>
                <a:lnTo>
                  <a:pt x="118237" y="370916"/>
                </a:lnTo>
                <a:lnTo>
                  <a:pt x="316014" y="370916"/>
                </a:lnTo>
                <a:lnTo>
                  <a:pt x="365290" y="506755"/>
                </a:lnTo>
                <a:lnTo>
                  <a:pt x="434962" y="506755"/>
                </a:lnTo>
                <a:lnTo>
                  <a:pt x="251269" y="0"/>
                </a:lnTo>
                <a:lnTo>
                  <a:pt x="181584" y="0"/>
                </a:lnTo>
                <a:close/>
              </a:path>
            </a:pathLst>
          </a:custGeom>
          <a:ln w="16509">
            <a:solidFill>
              <a:srgbClr val="129D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204306" y="1176254"/>
            <a:ext cx="161290" cy="235585"/>
          </a:xfrm>
          <a:custGeom>
            <a:avLst/>
            <a:gdLst/>
            <a:ahLst/>
            <a:cxnLst/>
            <a:rect l="l" t="t" r="r" b="b"/>
            <a:pathLst>
              <a:path w="161289" h="235584">
                <a:moveTo>
                  <a:pt x="0" y="235089"/>
                </a:moveTo>
                <a:lnTo>
                  <a:pt x="80238" y="0"/>
                </a:lnTo>
                <a:lnTo>
                  <a:pt x="161175" y="235089"/>
                </a:lnTo>
                <a:lnTo>
                  <a:pt x="0" y="235089"/>
                </a:lnTo>
                <a:close/>
              </a:path>
            </a:pathLst>
          </a:custGeom>
          <a:ln w="16510">
            <a:solidFill>
              <a:srgbClr val="129D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571001" y="1100250"/>
            <a:ext cx="384810" cy="507365"/>
          </a:xfrm>
          <a:custGeom>
            <a:avLst/>
            <a:gdLst/>
            <a:ahLst/>
            <a:cxnLst/>
            <a:rect l="l" t="t" r="r" b="b"/>
            <a:pathLst>
              <a:path w="384810" h="507365">
                <a:moveTo>
                  <a:pt x="0" y="506755"/>
                </a:moveTo>
                <a:lnTo>
                  <a:pt x="64046" y="506755"/>
                </a:lnTo>
                <a:lnTo>
                  <a:pt x="64046" y="119646"/>
                </a:lnTo>
                <a:lnTo>
                  <a:pt x="325869" y="506755"/>
                </a:lnTo>
                <a:lnTo>
                  <a:pt x="384289" y="506755"/>
                </a:lnTo>
                <a:lnTo>
                  <a:pt x="384289" y="0"/>
                </a:lnTo>
                <a:lnTo>
                  <a:pt x="319544" y="0"/>
                </a:lnTo>
                <a:lnTo>
                  <a:pt x="319544" y="386397"/>
                </a:lnTo>
                <a:lnTo>
                  <a:pt x="59118" y="0"/>
                </a:lnTo>
                <a:lnTo>
                  <a:pt x="0" y="0"/>
                </a:lnTo>
                <a:lnTo>
                  <a:pt x="0" y="506755"/>
                </a:lnTo>
                <a:close/>
              </a:path>
            </a:pathLst>
          </a:custGeom>
          <a:ln w="16509">
            <a:solidFill>
              <a:srgbClr val="129D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055019" y="1091098"/>
            <a:ext cx="400050" cy="524510"/>
          </a:xfrm>
          <a:custGeom>
            <a:avLst/>
            <a:gdLst/>
            <a:ahLst/>
            <a:cxnLst/>
            <a:rect l="l" t="t" r="r" b="b"/>
            <a:pathLst>
              <a:path w="400050" h="524510">
                <a:moveTo>
                  <a:pt x="363181" y="403997"/>
                </a:moveTo>
                <a:lnTo>
                  <a:pt x="325794" y="434080"/>
                </a:lnTo>
                <a:lnTo>
                  <a:pt x="280688" y="456626"/>
                </a:lnTo>
                <a:lnTo>
                  <a:pt x="239624" y="465151"/>
                </a:lnTo>
                <a:lnTo>
                  <a:pt x="224258" y="465920"/>
                </a:lnTo>
                <a:lnTo>
                  <a:pt x="210311" y="465415"/>
                </a:lnTo>
                <a:lnTo>
                  <a:pt x="171801" y="457791"/>
                </a:lnTo>
                <a:lnTo>
                  <a:pt x="128919" y="433275"/>
                </a:lnTo>
                <a:lnTo>
                  <a:pt x="103760" y="404032"/>
                </a:lnTo>
                <a:lnTo>
                  <a:pt x="85166" y="365405"/>
                </a:lnTo>
                <a:lnTo>
                  <a:pt x="73639" y="317322"/>
                </a:lnTo>
                <a:lnTo>
                  <a:pt x="69684" y="259712"/>
                </a:lnTo>
                <a:lnTo>
                  <a:pt x="70101" y="241615"/>
                </a:lnTo>
                <a:lnTo>
                  <a:pt x="76282" y="191525"/>
                </a:lnTo>
                <a:lnTo>
                  <a:pt x="89660" y="148338"/>
                </a:lnTo>
                <a:lnTo>
                  <a:pt x="109983" y="112831"/>
                </a:lnTo>
                <a:lnTo>
                  <a:pt x="136997" y="85777"/>
                </a:lnTo>
                <a:lnTo>
                  <a:pt x="182988" y="64195"/>
                </a:lnTo>
                <a:lnTo>
                  <a:pt x="210088" y="60130"/>
                </a:lnTo>
                <a:lnTo>
                  <a:pt x="230437" y="60903"/>
                </a:lnTo>
                <a:lnTo>
                  <a:pt x="279090" y="72504"/>
                </a:lnTo>
                <a:lnTo>
                  <a:pt x="311093" y="95786"/>
                </a:lnTo>
                <a:lnTo>
                  <a:pt x="332189" y="140021"/>
                </a:lnTo>
                <a:lnTo>
                  <a:pt x="334228" y="152724"/>
                </a:lnTo>
                <a:lnTo>
                  <a:pt x="399783" y="162583"/>
                </a:lnTo>
                <a:lnTo>
                  <a:pt x="393281" y="115213"/>
                </a:lnTo>
                <a:lnTo>
                  <a:pt x="377588" y="76052"/>
                </a:lnTo>
                <a:lnTo>
                  <a:pt x="353445" y="45049"/>
                </a:lnTo>
                <a:lnTo>
                  <a:pt x="321592" y="22156"/>
                </a:lnTo>
                <a:lnTo>
                  <a:pt x="282769" y="7323"/>
                </a:lnTo>
                <a:lnTo>
                  <a:pt x="237716" y="502"/>
                </a:lnTo>
                <a:lnTo>
                  <a:pt x="221441" y="0"/>
                </a:lnTo>
                <a:lnTo>
                  <a:pt x="199768" y="864"/>
                </a:lnTo>
                <a:lnTo>
                  <a:pt x="159793" y="7584"/>
                </a:lnTo>
                <a:lnTo>
                  <a:pt x="108237" y="29131"/>
                </a:lnTo>
                <a:lnTo>
                  <a:pt x="66736" y="62832"/>
                </a:lnTo>
                <a:lnTo>
                  <a:pt x="35254" y="106875"/>
                </a:lnTo>
                <a:lnTo>
                  <a:pt x="13754" y="159451"/>
                </a:lnTo>
                <a:lnTo>
                  <a:pt x="4947" y="198348"/>
                </a:lnTo>
                <a:lnTo>
                  <a:pt x="549" y="239696"/>
                </a:lnTo>
                <a:lnTo>
                  <a:pt x="0" y="261122"/>
                </a:lnTo>
                <a:lnTo>
                  <a:pt x="503" y="283230"/>
                </a:lnTo>
                <a:lnTo>
                  <a:pt x="4570" y="325626"/>
                </a:lnTo>
                <a:lnTo>
                  <a:pt x="12801" y="365201"/>
                </a:lnTo>
                <a:lnTo>
                  <a:pt x="25297" y="401482"/>
                </a:lnTo>
                <a:lnTo>
                  <a:pt x="52260" y="448693"/>
                </a:lnTo>
                <a:lnTo>
                  <a:pt x="89390" y="485832"/>
                </a:lnTo>
                <a:lnTo>
                  <a:pt x="137029" y="511303"/>
                </a:lnTo>
                <a:lnTo>
                  <a:pt x="174796" y="521013"/>
                </a:lnTo>
                <a:lnTo>
                  <a:pt x="217487" y="524355"/>
                </a:lnTo>
                <a:lnTo>
                  <a:pt x="231633" y="524011"/>
                </a:lnTo>
                <a:lnTo>
                  <a:pt x="271943" y="518949"/>
                </a:lnTo>
                <a:lnTo>
                  <a:pt x="309181" y="508097"/>
                </a:lnTo>
                <a:lnTo>
                  <a:pt x="354313" y="485190"/>
                </a:lnTo>
                <a:lnTo>
                  <a:pt x="384968" y="462109"/>
                </a:lnTo>
                <a:lnTo>
                  <a:pt x="363181" y="403997"/>
                </a:lnTo>
                <a:close/>
              </a:path>
            </a:pathLst>
          </a:custGeom>
          <a:ln w="16510">
            <a:solidFill>
              <a:srgbClr val="129D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548755" y="1100250"/>
            <a:ext cx="327660" cy="507365"/>
          </a:xfrm>
          <a:custGeom>
            <a:avLst/>
            <a:gdLst/>
            <a:ahLst/>
            <a:cxnLst/>
            <a:rect l="l" t="t" r="r" b="b"/>
            <a:pathLst>
              <a:path w="327660" h="507365">
                <a:moveTo>
                  <a:pt x="0" y="506755"/>
                </a:moveTo>
                <a:lnTo>
                  <a:pt x="327279" y="506755"/>
                </a:lnTo>
                <a:lnTo>
                  <a:pt x="327279" y="448335"/>
                </a:lnTo>
                <a:lnTo>
                  <a:pt x="65455" y="448335"/>
                </a:lnTo>
                <a:lnTo>
                  <a:pt x="65455" y="278714"/>
                </a:lnTo>
                <a:lnTo>
                  <a:pt x="299135" y="278714"/>
                </a:lnTo>
                <a:lnTo>
                  <a:pt x="299135" y="219595"/>
                </a:lnTo>
                <a:lnTo>
                  <a:pt x="65455" y="219595"/>
                </a:lnTo>
                <a:lnTo>
                  <a:pt x="65455" y="59118"/>
                </a:lnTo>
                <a:lnTo>
                  <a:pt x="321652" y="59118"/>
                </a:lnTo>
                <a:lnTo>
                  <a:pt x="321652" y="0"/>
                </a:lnTo>
                <a:lnTo>
                  <a:pt x="0" y="0"/>
                </a:lnTo>
                <a:lnTo>
                  <a:pt x="0" y="506755"/>
                </a:lnTo>
                <a:close/>
              </a:path>
            </a:pathLst>
          </a:custGeom>
          <a:ln w="16510">
            <a:solidFill>
              <a:srgbClr val="129D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971961" y="1100245"/>
            <a:ext cx="369570" cy="507365"/>
          </a:xfrm>
          <a:custGeom>
            <a:avLst/>
            <a:gdLst/>
            <a:ahLst/>
            <a:cxnLst/>
            <a:rect l="l" t="t" r="r" b="b"/>
            <a:pathLst>
              <a:path w="369570" h="507365">
                <a:moveTo>
                  <a:pt x="0" y="0"/>
                </a:moveTo>
                <a:lnTo>
                  <a:pt x="0" y="506755"/>
                </a:lnTo>
                <a:lnTo>
                  <a:pt x="65455" y="506755"/>
                </a:lnTo>
                <a:lnTo>
                  <a:pt x="65455" y="309689"/>
                </a:lnTo>
                <a:lnTo>
                  <a:pt x="142176" y="309689"/>
                </a:lnTo>
                <a:lnTo>
                  <a:pt x="155973" y="309439"/>
                </a:lnTo>
                <a:lnTo>
                  <a:pt x="168823" y="308690"/>
                </a:lnTo>
                <a:lnTo>
                  <a:pt x="181033" y="307441"/>
                </a:lnTo>
                <a:lnTo>
                  <a:pt x="192907" y="305692"/>
                </a:lnTo>
                <a:lnTo>
                  <a:pt x="297726" y="506755"/>
                </a:lnTo>
                <a:lnTo>
                  <a:pt x="369519" y="506755"/>
                </a:lnTo>
                <a:lnTo>
                  <a:pt x="256895" y="289280"/>
                </a:lnTo>
                <a:lnTo>
                  <a:pt x="269935" y="282294"/>
                </a:lnTo>
                <a:lnTo>
                  <a:pt x="302158" y="257298"/>
                </a:lnTo>
                <a:lnTo>
                  <a:pt x="324381" y="226331"/>
                </a:lnTo>
                <a:lnTo>
                  <a:pt x="337050" y="189505"/>
                </a:lnTo>
                <a:lnTo>
                  <a:pt x="340408" y="161753"/>
                </a:lnTo>
                <a:lnTo>
                  <a:pt x="339973" y="145877"/>
                </a:lnTo>
                <a:lnTo>
                  <a:pt x="332921" y="102678"/>
                </a:lnTo>
                <a:lnTo>
                  <a:pt x="317079" y="66462"/>
                </a:lnTo>
                <a:lnTo>
                  <a:pt x="281910" y="29776"/>
                </a:lnTo>
                <a:lnTo>
                  <a:pt x="244718" y="11523"/>
                </a:lnTo>
                <a:lnTo>
                  <a:pt x="198016" y="1685"/>
                </a:lnTo>
                <a:lnTo>
                  <a:pt x="180298" y="350"/>
                </a:lnTo>
                <a:lnTo>
                  <a:pt x="0" y="0"/>
                </a:lnTo>
                <a:close/>
              </a:path>
            </a:pathLst>
          </a:custGeom>
          <a:ln w="16510">
            <a:solidFill>
              <a:srgbClr val="129D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037416" y="1157255"/>
            <a:ext cx="208915" cy="198120"/>
          </a:xfrm>
          <a:custGeom>
            <a:avLst/>
            <a:gdLst/>
            <a:ahLst/>
            <a:cxnLst/>
            <a:rect l="l" t="t" r="r" b="b"/>
            <a:pathLst>
              <a:path w="208914" h="198119">
                <a:moveTo>
                  <a:pt x="97129" y="0"/>
                </a:moveTo>
                <a:lnTo>
                  <a:pt x="148745" y="6476"/>
                </a:lnTo>
                <a:lnTo>
                  <a:pt x="183997" y="25808"/>
                </a:lnTo>
                <a:lnTo>
                  <a:pt x="207060" y="71332"/>
                </a:lnTo>
                <a:lnTo>
                  <a:pt x="208767" y="86203"/>
                </a:lnTo>
                <a:lnTo>
                  <a:pt x="208123" y="103436"/>
                </a:lnTo>
                <a:lnTo>
                  <a:pt x="197619" y="146166"/>
                </a:lnTo>
                <a:lnTo>
                  <a:pt x="163342" y="182867"/>
                </a:lnTo>
                <a:lnTo>
                  <a:pt x="122175" y="195799"/>
                </a:lnTo>
                <a:lnTo>
                  <a:pt x="0" y="197777"/>
                </a:lnTo>
                <a:lnTo>
                  <a:pt x="0" y="0"/>
                </a:lnTo>
                <a:lnTo>
                  <a:pt x="97129" y="0"/>
                </a:lnTo>
                <a:close/>
              </a:path>
            </a:pathLst>
          </a:custGeom>
          <a:ln w="16510">
            <a:solidFill>
              <a:srgbClr val="129D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409100" y="1091098"/>
            <a:ext cx="400050" cy="524510"/>
          </a:xfrm>
          <a:custGeom>
            <a:avLst/>
            <a:gdLst/>
            <a:ahLst/>
            <a:cxnLst/>
            <a:rect l="l" t="t" r="r" b="b"/>
            <a:pathLst>
              <a:path w="400050" h="524510">
                <a:moveTo>
                  <a:pt x="363181" y="403997"/>
                </a:moveTo>
                <a:lnTo>
                  <a:pt x="325794" y="434080"/>
                </a:lnTo>
                <a:lnTo>
                  <a:pt x="280688" y="456626"/>
                </a:lnTo>
                <a:lnTo>
                  <a:pt x="239624" y="465151"/>
                </a:lnTo>
                <a:lnTo>
                  <a:pt x="224258" y="465920"/>
                </a:lnTo>
                <a:lnTo>
                  <a:pt x="210311" y="465415"/>
                </a:lnTo>
                <a:lnTo>
                  <a:pt x="171801" y="457791"/>
                </a:lnTo>
                <a:lnTo>
                  <a:pt x="128919" y="433275"/>
                </a:lnTo>
                <a:lnTo>
                  <a:pt x="103760" y="404032"/>
                </a:lnTo>
                <a:lnTo>
                  <a:pt x="85166" y="365405"/>
                </a:lnTo>
                <a:lnTo>
                  <a:pt x="73639" y="317322"/>
                </a:lnTo>
                <a:lnTo>
                  <a:pt x="69684" y="259712"/>
                </a:lnTo>
                <a:lnTo>
                  <a:pt x="70101" y="241615"/>
                </a:lnTo>
                <a:lnTo>
                  <a:pt x="76282" y="191525"/>
                </a:lnTo>
                <a:lnTo>
                  <a:pt x="89660" y="148338"/>
                </a:lnTo>
                <a:lnTo>
                  <a:pt x="109983" y="112831"/>
                </a:lnTo>
                <a:lnTo>
                  <a:pt x="136997" y="85777"/>
                </a:lnTo>
                <a:lnTo>
                  <a:pt x="182988" y="64195"/>
                </a:lnTo>
                <a:lnTo>
                  <a:pt x="210088" y="60130"/>
                </a:lnTo>
                <a:lnTo>
                  <a:pt x="230437" y="60903"/>
                </a:lnTo>
                <a:lnTo>
                  <a:pt x="279090" y="72504"/>
                </a:lnTo>
                <a:lnTo>
                  <a:pt x="311093" y="95786"/>
                </a:lnTo>
                <a:lnTo>
                  <a:pt x="332189" y="140021"/>
                </a:lnTo>
                <a:lnTo>
                  <a:pt x="334228" y="152724"/>
                </a:lnTo>
                <a:lnTo>
                  <a:pt x="399783" y="162583"/>
                </a:lnTo>
                <a:lnTo>
                  <a:pt x="393281" y="115213"/>
                </a:lnTo>
                <a:lnTo>
                  <a:pt x="377588" y="76052"/>
                </a:lnTo>
                <a:lnTo>
                  <a:pt x="353445" y="45049"/>
                </a:lnTo>
                <a:lnTo>
                  <a:pt x="321592" y="22156"/>
                </a:lnTo>
                <a:lnTo>
                  <a:pt x="282769" y="7323"/>
                </a:lnTo>
                <a:lnTo>
                  <a:pt x="237716" y="502"/>
                </a:lnTo>
                <a:lnTo>
                  <a:pt x="221441" y="0"/>
                </a:lnTo>
                <a:lnTo>
                  <a:pt x="199768" y="864"/>
                </a:lnTo>
                <a:lnTo>
                  <a:pt x="159793" y="7584"/>
                </a:lnTo>
                <a:lnTo>
                  <a:pt x="108237" y="29131"/>
                </a:lnTo>
                <a:lnTo>
                  <a:pt x="66736" y="62832"/>
                </a:lnTo>
                <a:lnTo>
                  <a:pt x="35254" y="106875"/>
                </a:lnTo>
                <a:lnTo>
                  <a:pt x="13754" y="159451"/>
                </a:lnTo>
                <a:lnTo>
                  <a:pt x="4947" y="198348"/>
                </a:lnTo>
                <a:lnTo>
                  <a:pt x="549" y="239696"/>
                </a:lnTo>
                <a:lnTo>
                  <a:pt x="0" y="261122"/>
                </a:lnTo>
                <a:lnTo>
                  <a:pt x="503" y="283230"/>
                </a:lnTo>
                <a:lnTo>
                  <a:pt x="4570" y="325626"/>
                </a:lnTo>
                <a:lnTo>
                  <a:pt x="12801" y="365201"/>
                </a:lnTo>
                <a:lnTo>
                  <a:pt x="25297" y="401482"/>
                </a:lnTo>
                <a:lnTo>
                  <a:pt x="52260" y="448693"/>
                </a:lnTo>
                <a:lnTo>
                  <a:pt x="89390" y="485832"/>
                </a:lnTo>
                <a:lnTo>
                  <a:pt x="137029" y="511303"/>
                </a:lnTo>
                <a:lnTo>
                  <a:pt x="174796" y="521013"/>
                </a:lnTo>
                <a:lnTo>
                  <a:pt x="217487" y="524355"/>
                </a:lnTo>
                <a:lnTo>
                  <a:pt x="231633" y="524011"/>
                </a:lnTo>
                <a:lnTo>
                  <a:pt x="271943" y="518949"/>
                </a:lnTo>
                <a:lnTo>
                  <a:pt x="309181" y="508097"/>
                </a:lnTo>
                <a:lnTo>
                  <a:pt x="354313" y="485190"/>
                </a:lnTo>
                <a:lnTo>
                  <a:pt x="384968" y="462109"/>
                </a:lnTo>
                <a:lnTo>
                  <a:pt x="363181" y="403997"/>
                </a:lnTo>
                <a:close/>
              </a:path>
            </a:pathLst>
          </a:custGeom>
          <a:ln w="16510">
            <a:solidFill>
              <a:srgbClr val="2F3B4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859626" y="1100245"/>
            <a:ext cx="434975" cy="507365"/>
          </a:xfrm>
          <a:custGeom>
            <a:avLst/>
            <a:gdLst/>
            <a:ahLst/>
            <a:cxnLst/>
            <a:rect l="l" t="t" r="r" b="b"/>
            <a:pathLst>
              <a:path w="434975" h="507365">
                <a:moveTo>
                  <a:pt x="181584" y="0"/>
                </a:moveTo>
                <a:lnTo>
                  <a:pt x="0" y="506755"/>
                </a:lnTo>
                <a:lnTo>
                  <a:pt x="69672" y="506755"/>
                </a:lnTo>
                <a:lnTo>
                  <a:pt x="118237" y="370916"/>
                </a:lnTo>
                <a:lnTo>
                  <a:pt x="316014" y="370916"/>
                </a:lnTo>
                <a:lnTo>
                  <a:pt x="365290" y="506755"/>
                </a:lnTo>
                <a:lnTo>
                  <a:pt x="434962" y="506755"/>
                </a:lnTo>
                <a:lnTo>
                  <a:pt x="251269" y="0"/>
                </a:lnTo>
                <a:lnTo>
                  <a:pt x="181584" y="0"/>
                </a:lnTo>
                <a:close/>
              </a:path>
            </a:pathLst>
          </a:custGeom>
          <a:ln w="16509">
            <a:solidFill>
              <a:srgbClr val="2F3B4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996163" y="1176254"/>
            <a:ext cx="161290" cy="235585"/>
          </a:xfrm>
          <a:custGeom>
            <a:avLst/>
            <a:gdLst/>
            <a:ahLst/>
            <a:cxnLst/>
            <a:rect l="l" t="t" r="r" b="b"/>
            <a:pathLst>
              <a:path w="161289" h="235584">
                <a:moveTo>
                  <a:pt x="0" y="235089"/>
                </a:moveTo>
                <a:lnTo>
                  <a:pt x="80238" y="0"/>
                </a:lnTo>
                <a:lnTo>
                  <a:pt x="161175" y="235089"/>
                </a:lnTo>
                <a:lnTo>
                  <a:pt x="0" y="235089"/>
                </a:lnTo>
                <a:close/>
              </a:path>
            </a:pathLst>
          </a:custGeom>
          <a:ln w="16510">
            <a:solidFill>
              <a:srgbClr val="2F3B4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362857" y="1100245"/>
            <a:ext cx="369570" cy="507365"/>
          </a:xfrm>
          <a:custGeom>
            <a:avLst/>
            <a:gdLst/>
            <a:ahLst/>
            <a:cxnLst/>
            <a:rect l="l" t="t" r="r" b="b"/>
            <a:pathLst>
              <a:path w="369570" h="507365">
                <a:moveTo>
                  <a:pt x="0" y="0"/>
                </a:moveTo>
                <a:lnTo>
                  <a:pt x="0" y="506755"/>
                </a:lnTo>
                <a:lnTo>
                  <a:pt x="65455" y="506755"/>
                </a:lnTo>
                <a:lnTo>
                  <a:pt x="65455" y="309689"/>
                </a:lnTo>
                <a:lnTo>
                  <a:pt x="142176" y="309689"/>
                </a:lnTo>
                <a:lnTo>
                  <a:pt x="155973" y="309439"/>
                </a:lnTo>
                <a:lnTo>
                  <a:pt x="168823" y="308690"/>
                </a:lnTo>
                <a:lnTo>
                  <a:pt x="181033" y="307441"/>
                </a:lnTo>
                <a:lnTo>
                  <a:pt x="192907" y="305692"/>
                </a:lnTo>
                <a:lnTo>
                  <a:pt x="297726" y="506755"/>
                </a:lnTo>
                <a:lnTo>
                  <a:pt x="369506" y="506755"/>
                </a:lnTo>
                <a:lnTo>
                  <a:pt x="256895" y="289280"/>
                </a:lnTo>
                <a:lnTo>
                  <a:pt x="269935" y="282294"/>
                </a:lnTo>
                <a:lnTo>
                  <a:pt x="302158" y="257298"/>
                </a:lnTo>
                <a:lnTo>
                  <a:pt x="324381" y="226331"/>
                </a:lnTo>
                <a:lnTo>
                  <a:pt x="337050" y="189505"/>
                </a:lnTo>
                <a:lnTo>
                  <a:pt x="340408" y="161753"/>
                </a:lnTo>
                <a:lnTo>
                  <a:pt x="339973" y="145877"/>
                </a:lnTo>
                <a:lnTo>
                  <a:pt x="332921" y="102678"/>
                </a:lnTo>
                <a:lnTo>
                  <a:pt x="317079" y="66462"/>
                </a:lnTo>
                <a:lnTo>
                  <a:pt x="281910" y="29776"/>
                </a:lnTo>
                <a:lnTo>
                  <a:pt x="244718" y="11523"/>
                </a:lnTo>
                <a:lnTo>
                  <a:pt x="198016" y="1685"/>
                </a:lnTo>
                <a:lnTo>
                  <a:pt x="180298" y="350"/>
                </a:lnTo>
                <a:lnTo>
                  <a:pt x="0" y="0"/>
                </a:lnTo>
                <a:close/>
              </a:path>
            </a:pathLst>
          </a:custGeom>
          <a:ln w="16510">
            <a:solidFill>
              <a:srgbClr val="2F3B4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428313" y="1157255"/>
            <a:ext cx="208915" cy="198120"/>
          </a:xfrm>
          <a:custGeom>
            <a:avLst/>
            <a:gdLst/>
            <a:ahLst/>
            <a:cxnLst/>
            <a:rect l="l" t="t" r="r" b="b"/>
            <a:pathLst>
              <a:path w="208915" h="198119">
                <a:moveTo>
                  <a:pt x="97129" y="0"/>
                </a:moveTo>
                <a:lnTo>
                  <a:pt x="148745" y="6476"/>
                </a:lnTo>
                <a:lnTo>
                  <a:pt x="183997" y="25808"/>
                </a:lnTo>
                <a:lnTo>
                  <a:pt x="207060" y="71332"/>
                </a:lnTo>
                <a:lnTo>
                  <a:pt x="208767" y="86203"/>
                </a:lnTo>
                <a:lnTo>
                  <a:pt x="208123" y="103436"/>
                </a:lnTo>
                <a:lnTo>
                  <a:pt x="197619" y="146166"/>
                </a:lnTo>
                <a:lnTo>
                  <a:pt x="163342" y="182867"/>
                </a:lnTo>
                <a:lnTo>
                  <a:pt x="122175" y="195799"/>
                </a:lnTo>
                <a:lnTo>
                  <a:pt x="0" y="197777"/>
                </a:lnTo>
                <a:lnTo>
                  <a:pt x="0" y="0"/>
                </a:lnTo>
                <a:lnTo>
                  <a:pt x="97129" y="0"/>
                </a:lnTo>
                <a:close/>
              </a:path>
            </a:pathLst>
          </a:custGeom>
          <a:ln w="16510">
            <a:solidFill>
              <a:srgbClr val="2F3B4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811894" y="1100250"/>
            <a:ext cx="327660" cy="507365"/>
          </a:xfrm>
          <a:custGeom>
            <a:avLst/>
            <a:gdLst/>
            <a:ahLst/>
            <a:cxnLst/>
            <a:rect l="l" t="t" r="r" b="b"/>
            <a:pathLst>
              <a:path w="327659" h="507365">
                <a:moveTo>
                  <a:pt x="0" y="506755"/>
                </a:moveTo>
                <a:lnTo>
                  <a:pt x="327279" y="506755"/>
                </a:lnTo>
                <a:lnTo>
                  <a:pt x="327279" y="448335"/>
                </a:lnTo>
                <a:lnTo>
                  <a:pt x="65455" y="448335"/>
                </a:lnTo>
                <a:lnTo>
                  <a:pt x="65455" y="278714"/>
                </a:lnTo>
                <a:lnTo>
                  <a:pt x="299123" y="278714"/>
                </a:lnTo>
                <a:lnTo>
                  <a:pt x="299123" y="219595"/>
                </a:lnTo>
                <a:lnTo>
                  <a:pt x="65455" y="219595"/>
                </a:lnTo>
                <a:lnTo>
                  <a:pt x="65455" y="59118"/>
                </a:lnTo>
                <a:lnTo>
                  <a:pt x="321652" y="59118"/>
                </a:lnTo>
                <a:lnTo>
                  <a:pt x="321652" y="0"/>
                </a:lnTo>
                <a:lnTo>
                  <a:pt x="0" y="0"/>
                </a:lnTo>
                <a:lnTo>
                  <a:pt x="0" y="506755"/>
                </a:lnTo>
                <a:close/>
              </a:path>
            </a:pathLst>
          </a:custGeom>
          <a:ln w="16510">
            <a:solidFill>
              <a:srgbClr val="2F3B4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>
            <a:spLocks noGrp="1"/>
          </p:cNvSpPr>
          <p:nvPr>
            <p:ph type="title"/>
          </p:nvPr>
        </p:nvSpPr>
        <p:spPr>
          <a:xfrm>
            <a:off x="685800" y="757556"/>
            <a:ext cx="8476051" cy="944244"/>
          </a:xfrm>
          <a:prstGeom prst="rect">
            <a:avLst/>
          </a:prstGeom>
        </p:spPr>
        <p:txBody>
          <a:bodyPr vert="horz" wrap="square" lIns="0" tIns="178873" rIns="0" bIns="0" rtlCol="0">
            <a:spAutoFit/>
          </a:bodyPr>
          <a:lstStyle/>
          <a:p>
            <a:pPr marL="1940560">
              <a:lnSpc>
                <a:spcPct val="100000"/>
              </a:lnSpc>
            </a:pPr>
            <a:r>
              <a:rPr sz="5550" b="0" spc="760" dirty="0">
                <a:solidFill>
                  <a:srgbClr val="129DC0"/>
                </a:solidFill>
                <a:latin typeface="Calibri"/>
                <a:cs typeface="Calibri"/>
              </a:rPr>
              <a:t>C</a:t>
            </a:r>
            <a:r>
              <a:rPr sz="5550" b="0" spc="390" dirty="0">
                <a:solidFill>
                  <a:srgbClr val="129DC0"/>
                </a:solidFill>
                <a:latin typeface="Calibri"/>
                <a:cs typeface="Calibri"/>
              </a:rPr>
              <a:t>A</a:t>
            </a:r>
            <a:r>
              <a:rPr sz="5550" b="0" spc="335" dirty="0">
                <a:solidFill>
                  <a:srgbClr val="129DC0"/>
                </a:solidFill>
                <a:latin typeface="Calibri"/>
                <a:cs typeface="Calibri"/>
              </a:rPr>
              <a:t>N</a:t>
            </a:r>
            <a:r>
              <a:rPr sz="5550" b="0" spc="755" dirty="0">
                <a:solidFill>
                  <a:srgbClr val="129DC0"/>
                </a:solidFill>
                <a:latin typeface="Calibri"/>
                <a:cs typeface="Calibri"/>
              </a:rPr>
              <a:t>C</a:t>
            </a:r>
            <a:r>
              <a:rPr sz="5550" b="0" spc="605" dirty="0">
                <a:solidFill>
                  <a:srgbClr val="129DC0"/>
                </a:solidFill>
                <a:latin typeface="Calibri"/>
                <a:cs typeface="Calibri"/>
              </a:rPr>
              <a:t>E</a:t>
            </a:r>
            <a:r>
              <a:rPr sz="5550" b="0" spc="550" dirty="0">
                <a:solidFill>
                  <a:srgbClr val="129DC0"/>
                </a:solidFill>
                <a:latin typeface="Calibri"/>
                <a:cs typeface="Calibri"/>
              </a:rPr>
              <a:t>R</a:t>
            </a:r>
            <a:r>
              <a:rPr sz="5550" b="0" spc="760" dirty="0">
                <a:solidFill>
                  <a:srgbClr val="2F3B42"/>
                </a:solidFill>
                <a:latin typeface="Calibri"/>
                <a:cs typeface="Calibri"/>
              </a:rPr>
              <a:t>C</a:t>
            </a:r>
            <a:r>
              <a:rPr sz="5550" b="0" spc="450" dirty="0">
                <a:solidFill>
                  <a:srgbClr val="2F3B42"/>
                </a:solidFill>
                <a:latin typeface="Calibri"/>
                <a:cs typeface="Calibri"/>
              </a:rPr>
              <a:t>A</a:t>
            </a:r>
            <a:r>
              <a:rPr sz="5550" b="0" spc="434" dirty="0">
                <a:solidFill>
                  <a:srgbClr val="2F3B42"/>
                </a:solidFill>
                <a:latin typeface="Calibri"/>
                <a:cs typeface="Calibri"/>
              </a:rPr>
              <a:t>R</a:t>
            </a:r>
            <a:r>
              <a:rPr sz="5550" b="0" spc="565" dirty="0">
                <a:solidFill>
                  <a:srgbClr val="2F3B42"/>
                </a:solidFill>
                <a:latin typeface="Calibri"/>
                <a:cs typeface="Calibri"/>
              </a:rPr>
              <a:t>E</a:t>
            </a:r>
            <a:endParaRPr sz="5550" dirty="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08000" y="7798307"/>
            <a:ext cx="578866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5" dirty="0">
                <a:solidFill>
                  <a:srgbClr val="262626"/>
                </a:solidFill>
                <a:latin typeface="Calibri"/>
                <a:cs typeface="Calibri"/>
              </a:rPr>
              <a:t>Unde</a:t>
            </a:r>
            <a:r>
              <a:rPr sz="1200" spc="15" dirty="0">
                <a:solidFill>
                  <a:srgbClr val="262626"/>
                </a:solidFill>
                <a:latin typeface="Calibri"/>
                <a:cs typeface="Calibri"/>
              </a:rPr>
              <a:t>r</a:t>
            </a:r>
            <a:r>
              <a:rPr sz="1200" dirty="0">
                <a:solidFill>
                  <a:srgbClr val="262626"/>
                </a:solidFill>
                <a:latin typeface="Calibri"/>
                <a:cs typeface="Calibri"/>
              </a:rPr>
              <a:t>writ</a:t>
            </a:r>
            <a:r>
              <a:rPr sz="1200" spc="-15" dirty="0">
                <a:solidFill>
                  <a:srgbClr val="262626"/>
                </a:solidFill>
                <a:latin typeface="Calibri"/>
                <a:cs typeface="Calibri"/>
              </a:rPr>
              <a:t>t</a:t>
            </a:r>
            <a:r>
              <a:rPr sz="1200" spc="5" dirty="0">
                <a:solidFill>
                  <a:srgbClr val="262626"/>
                </a:solidFill>
                <a:latin typeface="Calibri"/>
                <a:cs typeface="Calibri"/>
              </a:rPr>
              <a:t>en</a:t>
            </a:r>
            <a:r>
              <a:rPr sz="1200" spc="-30" dirty="0">
                <a:solidFill>
                  <a:srgbClr val="262626"/>
                </a:solidFill>
                <a:latin typeface="Calibri"/>
                <a:cs typeface="Calibri"/>
              </a:rPr>
              <a:t> </a:t>
            </a:r>
            <a:r>
              <a:rPr sz="1200" spc="25" dirty="0">
                <a:solidFill>
                  <a:srgbClr val="262626"/>
                </a:solidFill>
                <a:latin typeface="Calibri"/>
                <a:cs typeface="Calibri"/>
              </a:rPr>
              <a:t>b</a:t>
            </a:r>
            <a:r>
              <a:rPr sz="1200" spc="15" dirty="0">
                <a:solidFill>
                  <a:srgbClr val="262626"/>
                </a:solidFill>
                <a:latin typeface="Calibri"/>
                <a:cs typeface="Calibri"/>
              </a:rPr>
              <a:t>y</a:t>
            </a:r>
            <a:r>
              <a:rPr sz="1200" spc="-30" dirty="0">
                <a:solidFill>
                  <a:srgbClr val="262626"/>
                </a:solidFill>
                <a:latin typeface="Calibri"/>
                <a:cs typeface="Calibri"/>
              </a:rPr>
              <a:t> </a:t>
            </a:r>
            <a:r>
              <a:rPr sz="1200" spc="-15" dirty="0">
                <a:solidFill>
                  <a:srgbClr val="262626"/>
                </a:solidFill>
                <a:latin typeface="Calibri"/>
                <a:cs typeface="Calibri"/>
              </a:rPr>
              <a:t>F</a:t>
            </a:r>
            <a:r>
              <a:rPr sz="1200" spc="25" dirty="0">
                <a:solidFill>
                  <a:srgbClr val="262626"/>
                </a:solidFill>
                <a:latin typeface="Calibri"/>
                <a:cs typeface="Calibri"/>
              </a:rPr>
              <a:t>amily</a:t>
            </a:r>
            <a:r>
              <a:rPr sz="1200" spc="-30" dirty="0">
                <a:solidFill>
                  <a:srgbClr val="262626"/>
                </a:solidFill>
                <a:latin typeface="Calibri"/>
                <a:cs typeface="Calibri"/>
              </a:rPr>
              <a:t> </a:t>
            </a:r>
            <a:r>
              <a:rPr sz="1200" spc="5" dirty="0">
                <a:solidFill>
                  <a:srgbClr val="262626"/>
                </a:solidFill>
                <a:latin typeface="Calibri"/>
                <a:cs typeface="Calibri"/>
              </a:rPr>
              <a:t>Heri</a:t>
            </a:r>
            <a:r>
              <a:rPr sz="1200" spc="-25" dirty="0">
                <a:solidFill>
                  <a:srgbClr val="262626"/>
                </a:solidFill>
                <a:latin typeface="Calibri"/>
                <a:cs typeface="Calibri"/>
              </a:rPr>
              <a:t>t</a:t>
            </a:r>
            <a:r>
              <a:rPr sz="1200" spc="30" dirty="0">
                <a:solidFill>
                  <a:srgbClr val="262626"/>
                </a:solidFill>
                <a:latin typeface="Calibri"/>
                <a:cs typeface="Calibri"/>
              </a:rPr>
              <a:t>a</a:t>
            </a:r>
            <a:r>
              <a:rPr sz="1200" spc="10" dirty="0">
                <a:solidFill>
                  <a:srgbClr val="262626"/>
                </a:solidFill>
                <a:latin typeface="Calibri"/>
                <a:cs typeface="Calibri"/>
              </a:rPr>
              <a:t>g</a:t>
            </a:r>
            <a:r>
              <a:rPr sz="1200" spc="-10" dirty="0">
                <a:solidFill>
                  <a:srgbClr val="262626"/>
                </a:solidFill>
                <a:latin typeface="Calibri"/>
                <a:cs typeface="Calibri"/>
              </a:rPr>
              <a:t>e</a:t>
            </a:r>
            <a:r>
              <a:rPr sz="1200" spc="-30" dirty="0">
                <a:solidFill>
                  <a:srgbClr val="262626"/>
                </a:solidFill>
                <a:latin typeface="Calibri"/>
                <a:cs typeface="Calibri"/>
              </a:rPr>
              <a:t> </a:t>
            </a:r>
            <a:r>
              <a:rPr sz="1200" spc="20" dirty="0">
                <a:solidFill>
                  <a:srgbClr val="262626"/>
                </a:solidFill>
                <a:latin typeface="Calibri"/>
                <a:cs typeface="Calibri"/>
              </a:rPr>
              <a:t>Li</a:t>
            </a:r>
            <a:r>
              <a:rPr sz="1200" spc="5" dirty="0">
                <a:solidFill>
                  <a:srgbClr val="262626"/>
                </a:solidFill>
                <a:latin typeface="Calibri"/>
                <a:cs typeface="Calibri"/>
              </a:rPr>
              <a:t>f</a:t>
            </a:r>
            <a:r>
              <a:rPr sz="1200" spc="-10" dirty="0">
                <a:solidFill>
                  <a:srgbClr val="262626"/>
                </a:solidFill>
                <a:latin typeface="Calibri"/>
                <a:cs typeface="Calibri"/>
              </a:rPr>
              <a:t>e</a:t>
            </a:r>
            <a:r>
              <a:rPr sz="1200" spc="-30" dirty="0">
                <a:solidFill>
                  <a:srgbClr val="262626"/>
                </a:solidFill>
                <a:latin typeface="Calibri"/>
                <a:cs typeface="Calibri"/>
              </a:rPr>
              <a:t> </a:t>
            </a:r>
            <a:r>
              <a:rPr sz="1200" spc="15" dirty="0">
                <a:solidFill>
                  <a:srgbClr val="262626"/>
                </a:solidFill>
                <a:latin typeface="Calibri"/>
                <a:cs typeface="Calibri"/>
              </a:rPr>
              <a:t>Insu</a:t>
            </a:r>
            <a:r>
              <a:rPr sz="1200" spc="-20" dirty="0">
                <a:solidFill>
                  <a:srgbClr val="262626"/>
                </a:solidFill>
                <a:latin typeface="Calibri"/>
                <a:cs typeface="Calibri"/>
              </a:rPr>
              <a:t>r</a:t>
            </a:r>
            <a:r>
              <a:rPr sz="1200" spc="35" dirty="0">
                <a:solidFill>
                  <a:srgbClr val="262626"/>
                </a:solidFill>
                <a:latin typeface="Calibri"/>
                <a:cs typeface="Calibri"/>
              </a:rPr>
              <a:t>an</a:t>
            </a:r>
            <a:r>
              <a:rPr sz="1200" dirty="0">
                <a:solidFill>
                  <a:srgbClr val="262626"/>
                </a:solidFill>
                <a:latin typeface="Calibri"/>
                <a:cs typeface="Calibri"/>
              </a:rPr>
              <a:t>c</a:t>
            </a:r>
            <a:r>
              <a:rPr sz="1200" spc="-10" dirty="0">
                <a:solidFill>
                  <a:srgbClr val="262626"/>
                </a:solidFill>
                <a:latin typeface="Calibri"/>
                <a:cs typeface="Calibri"/>
              </a:rPr>
              <a:t>e</a:t>
            </a:r>
            <a:r>
              <a:rPr sz="1200" spc="-30" dirty="0">
                <a:solidFill>
                  <a:srgbClr val="262626"/>
                </a:solidFill>
                <a:latin typeface="Calibri"/>
                <a:cs typeface="Calibri"/>
              </a:rPr>
              <a:t> </a:t>
            </a:r>
            <a:r>
              <a:rPr sz="1200" spc="25" dirty="0">
                <a:solidFill>
                  <a:srgbClr val="262626"/>
                </a:solidFill>
                <a:latin typeface="Calibri"/>
                <a:cs typeface="Calibri"/>
              </a:rPr>
              <a:t>Com</a:t>
            </a:r>
            <a:r>
              <a:rPr sz="1200" spc="5" dirty="0">
                <a:solidFill>
                  <a:srgbClr val="262626"/>
                </a:solidFill>
                <a:latin typeface="Calibri"/>
                <a:cs typeface="Calibri"/>
              </a:rPr>
              <a:t>p</a:t>
            </a:r>
            <a:r>
              <a:rPr sz="1200" spc="20" dirty="0">
                <a:solidFill>
                  <a:srgbClr val="262626"/>
                </a:solidFill>
                <a:latin typeface="Calibri"/>
                <a:cs typeface="Calibri"/>
              </a:rPr>
              <a:t>any</a:t>
            </a:r>
            <a:r>
              <a:rPr sz="1200" spc="-30" dirty="0">
                <a:solidFill>
                  <a:srgbClr val="262626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262626"/>
                </a:solidFill>
                <a:latin typeface="Calibri"/>
                <a:cs typeface="Calibri"/>
              </a:rPr>
              <a:t>of</a:t>
            </a:r>
            <a:r>
              <a:rPr sz="1200" spc="-30" dirty="0">
                <a:solidFill>
                  <a:srgbClr val="262626"/>
                </a:solidFill>
                <a:latin typeface="Calibri"/>
                <a:cs typeface="Calibri"/>
              </a:rPr>
              <a:t> </a:t>
            </a:r>
            <a:r>
              <a:rPr sz="1200" spc="5" dirty="0">
                <a:solidFill>
                  <a:srgbClr val="262626"/>
                </a:solidFill>
                <a:latin typeface="Calibri"/>
                <a:cs typeface="Calibri"/>
              </a:rPr>
              <a:t>Ameri</a:t>
            </a:r>
            <a:r>
              <a:rPr sz="1200" spc="-10" dirty="0">
                <a:solidFill>
                  <a:srgbClr val="262626"/>
                </a:solidFill>
                <a:latin typeface="Calibri"/>
                <a:cs typeface="Calibri"/>
              </a:rPr>
              <a:t>c</a:t>
            </a:r>
            <a:r>
              <a:rPr sz="1200" spc="15" dirty="0">
                <a:solidFill>
                  <a:srgbClr val="262626"/>
                </a:solidFill>
                <a:latin typeface="Calibri"/>
                <a:cs typeface="Calibri"/>
              </a:rPr>
              <a:t>a,</a:t>
            </a:r>
            <a:r>
              <a:rPr sz="1200" spc="-30" dirty="0">
                <a:solidFill>
                  <a:srgbClr val="262626"/>
                </a:solidFill>
                <a:latin typeface="Calibri"/>
                <a:cs typeface="Calibri"/>
              </a:rPr>
              <a:t> </a:t>
            </a:r>
            <a:r>
              <a:rPr sz="1200" spc="30" dirty="0">
                <a:solidFill>
                  <a:srgbClr val="262626"/>
                </a:solidFill>
                <a:latin typeface="Calibri"/>
                <a:cs typeface="Calibri"/>
              </a:rPr>
              <a:t>a</a:t>
            </a:r>
            <a:r>
              <a:rPr sz="1200" spc="-30" dirty="0">
                <a:solidFill>
                  <a:srgbClr val="262626"/>
                </a:solidFill>
                <a:latin typeface="Calibri"/>
                <a:cs typeface="Calibri"/>
              </a:rPr>
              <a:t> </a:t>
            </a:r>
            <a:r>
              <a:rPr sz="1200" spc="10" dirty="0">
                <a:solidFill>
                  <a:srgbClr val="262626"/>
                </a:solidFill>
                <a:latin typeface="Calibri"/>
                <a:cs typeface="Calibri"/>
              </a:rPr>
              <a:t>Globe</a:t>
            </a:r>
            <a:r>
              <a:rPr sz="1200" spc="-30" dirty="0">
                <a:solidFill>
                  <a:srgbClr val="262626"/>
                </a:solidFill>
                <a:latin typeface="Calibri"/>
                <a:cs typeface="Calibri"/>
              </a:rPr>
              <a:t> </a:t>
            </a:r>
            <a:r>
              <a:rPr sz="1200" spc="20" dirty="0">
                <a:solidFill>
                  <a:srgbClr val="262626"/>
                </a:solidFill>
                <a:latin typeface="Calibri"/>
                <a:cs typeface="Calibri"/>
              </a:rPr>
              <a:t>Li</a:t>
            </a:r>
            <a:r>
              <a:rPr sz="1200" spc="5" dirty="0">
                <a:solidFill>
                  <a:srgbClr val="262626"/>
                </a:solidFill>
                <a:latin typeface="Calibri"/>
                <a:cs typeface="Calibri"/>
              </a:rPr>
              <a:t>f</a:t>
            </a:r>
            <a:r>
              <a:rPr sz="1200" spc="-10" dirty="0">
                <a:solidFill>
                  <a:srgbClr val="262626"/>
                </a:solidFill>
                <a:latin typeface="Calibri"/>
                <a:cs typeface="Calibri"/>
              </a:rPr>
              <a:t>e</a:t>
            </a:r>
            <a:r>
              <a:rPr sz="1200" spc="-30" dirty="0">
                <a:solidFill>
                  <a:srgbClr val="262626"/>
                </a:solidFill>
                <a:latin typeface="Calibri"/>
                <a:cs typeface="Calibri"/>
              </a:rPr>
              <a:t> </a:t>
            </a:r>
            <a:r>
              <a:rPr sz="1200" spc="5" dirty="0">
                <a:solidFill>
                  <a:srgbClr val="262626"/>
                </a:solidFill>
                <a:latin typeface="Calibri"/>
                <a:cs typeface="Calibri"/>
              </a:rPr>
              <a:t>c</a:t>
            </a:r>
            <a:r>
              <a:rPr sz="1200" spc="30" dirty="0">
                <a:solidFill>
                  <a:srgbClr val="262626"/>
                </a:solidFill>
                <a:latin typeface="Calibri"/>
                <a:cs typeface="Calibri"/>
              </a:rPr>
              <a:t>om</a:t>
            </a:r>
            <a:r>
              <a:rPr sz="1200" spc="5" dirty="0">
                <a:solidFill>
                  <a:srgbClr val="262626"/>
                </a:solidFill>
                <a:latin typeface="Calibri"/>
                <a:cs typeface="Calibri"/>
              </a:rPr>
              <a:t>p</a:t>
            </a:r>
            <a:r>
              <a:rPr sz="1200" spc="20" dirty="0">
                <a:solidFill>
                  <a:srgbClr val="262626"/>
                </a:solidFill>
                <a:latin typeface="Calibri"/>
                <a:cs typeface="Calibri"/>
              </a:rPr>
              <a:t>any</a:t>
            </a:r>
            <a:endParaRPr sz="1200">
              <a:latin typeface="Calibri"/>
              <a:cs typeface="Calibri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241300" y="2076957"/>
          <a:ext cx="9271000" cy="550643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7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31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70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28650">
                <a:tc>
                  <a:txBody>
                    <a:bodyPr/>
                    <a:lstStyle/>
                    <a:p>
                      <a:pPr marL="101600">
                        <a:lnSpc>
                          <a:spcPct val="100000"/>
                        </a:lnSpc>
                      </a:pPr>
                      <a:r>
                        <a:rPr sz="1800" b="1" spc="-55" dirty="0">
                          <a:solidFill>
                            <a:srgbClr val="2F3B42"/>
                          </a:solidFill>
                          <a:latin typeface="Arial Narrow"/>
                          <a:cs typeface="Arial Narrow"/>
                        </a:rPr>
                        <a:t>P</a:t>
                      </a:r>
                      <a:r>
                        <a:rPr sz="1800" b="1" spc="-75" dirty="0">
                          <a:solidFill>
                            <a:srgbClr val="2F3B42"/>
                          </a:solidFill>
                          <a:latin typeface="Arial Narrow"/>
                          <a:cs typeface="Arial Narrow"/>
                        </a:rPr>
                        <a:t>r</a:t>
                      </a:r>
                      <a:r>
                        <a:rPr sz="1800" b="1" spc="-65" dirty="0">
                          <a:solidFill>
                            <a:srgbClr val="2F3B42"/>
                          </a:solidFill>
                          <a:latin typeface="Arial Narrow"/>
                          <a:cs typeface="Arial Narrow"/>
                        </a:rPr>
                        <a:t>e</a:t>
                      </a:r>
                      <a:r>
                        <a:rPr sz="1800" b="1" spc="-75" dirty="0">
                          <a:solidFill>
                            <a:srgbClr val="2F3B42"/>
                          </a:solidFill>
                          <a:latin typeface="Arial Narrow"/>
                          <a:cs typeface="Arial Narrow"/>
                        </a:rPr>
                        <a:t>f</a:t>
                      </a:r>
                      <a:r>
                        <a:rPr sz="1800" b="1" spc="-55" dirty="0">
                          <a:solidFill>
                            <a:srgbClr val="2F3B42"/>
                          </a:solidFill>
                          <a:latin typeface="Arial Narrow"/>
                          <a:cs typeface="Arial Narrow"/>
                        </a:rPr>
                        <a:t>er</a:t>
                      </a:r>
                      <a:r>
                        <a:rPr sz="1800" b="1" spc="-75" dirty="0">
                          <a:solidFill>
                            <a:srgbClr val="2F3B42"/>
                          </a:solidFill>
                          <a:latin typeface="Arial Narrow"/>
                          <a:cs typeface="Arial Narrow"/>
                        </a:rPr>
                        <a:t>r</a:t>
                      </a:r>
                      <a:r>
                        <a:rPr sz="1800" b="1" spc="-55" dirty="0">
                          <a:solidFill>
                            <a:srgbClr val="2F3B42"/>
                          </a:solidFill>
                          <a:latin typeface="Arial Narrow"/>
                          <a:cs typeface="Arial Narrow"/>
                        </a:rPr>
                        <a:t>e</a:t>
                      </a:r>
                      <a:r>
                        <a:rPr sz="1800" b="1" dirty="0">
                          <a:solidFill>
                            <a:srgbClr val="2F3B42"/>
                          </a:solidFill>
                          <a:latin typeface="Arial Narrow"/>
                          <a:cs typeface="Arial Narrow"/>
                        </a:rPr>
                        <a:t>d</a:t>
                      </a:r>
                      <a:r>
                        <a:rPr sz="1800" b="1" spc="-150" dirty="0">
                          <a:solidFill>
                            <a:srgbClr val="2F3B42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b="1" dirty="0">
                          <a:solidFill>
                            <a:srgbClr val="2F3B42"/>
                          </a:solidFill>
                          <a:latin typeface="Arial Narrow"/>
                          <a:cs typeface="Arial Narrow"/>
                        </a:rPr>
                        <a:t>4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B w="12700">
                      <a:solidFill>
                        <a:srgbClr val="2F3B42"/>
                      </a:solidFill>
                      <a:prstDash val="solid"/>
                    </a:lnB>
                    <a:solidFill>
                      <a:srgbClr val="ACB0B3"/>
                    </a:solidFill>
                  </a:tcPr>
                </a:tc>
                <a:tc>
                  <a:txBody>
                    <a:bodyPr/>
                    <a:lstStyle/>
                    <a:p>
                      <a:pPr marL="1351280">
                        <a:lnSpc>
                          <a:spcPct val="100000"/>
                        </a:lnSpc>
                      </a:pPr>
                      <a:r>
                        <a:rPr sz="2400" b="1" spc="-25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F</a:t>
                      </a:r>
                      <a:r>
                        <a:rPr sz="2400" b="1" spc="-15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I</a:t>
                      </a:r>
                      <a:r>
                        <a:rPr sz="2400" b="1" spc="-10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R</a:t>
                      </a:r>
                      <a:r>
                        <a:rPr sz="2400" b="1" spc="5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S</a:t>
                      </a:r>
                      <a:r>
                        <a:rPr sz="2400" b="1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T</a:t>
                      </a:r>
                      <a:r>
                        <a:rPr sz="2400" b="1" spc="-50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2400" b="1" spc="-10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O</a:t>
                      </a:r>
                      <a:r>
                        <a:rPr sz="2400" b="1" spc="-60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C</a:t>
                      </a:r>
                      <a:r>
                        <a:rPr sz="2400" b="1" spc="-30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C</a:t>
                      </a:r>
                      <a:r>
                        <a:rPr sz="2400" b="1" spc="-10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U</a:t>
                      </a:r>
                      <a:r>
                        <a:rPr sz="2400" b="1" spc="-15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RR</a:t>
                      </a:r>
                      <a:r>
                        <a:rPr sz="2400" b="1" spc="-10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EN</a:t>
                      </a:r>
                      <a:r>
                        <a:rPr sz="2400" b="1" spc="-20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C</a:t>
                      </a:r>
                      <a:r>
                        <a:rPr sz="2400" b="1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E</a:t>
                      </a:r>
                      <a:r>
                        <a:rPr sz="2400" b="1" spc="-50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2400" b="1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B</a:t>
                      </a:r>
                      <a:r>
                        <a:rPr sz="2400" b="1" spc="-10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ENE</a:t>
                      </a:r>
                      <a:r>
                        <a:rPr sz="2400" b="1" spc="-25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FI</a:t>
                      </a:r>
                      <a:r>
                        <a:rPr sz="2400" b="1" spc="-10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TS</a:t>
                      </a:r>
                      <a:endParaRPr sz="24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B w="12700">
                      <a:solidFill>
                        <a:srgbClr val="2F3B42"/>
                      </a:solidFill>
                      <a:prstDash val="solid"/>
                    </a:lnB>
                    <a:solidFill>
                      <a:srgbClr val="129DC0"/>
                    </a:solidFill>
                  </a:tcPr>
                </a:tc>
                <a:tc>
                  <a:txBody>
                    <a:bodyPr/>
                    <a:lstStyle/>
                    <a:p>
                      <a:pPr marL="311785">
                        <a:lnSpc>
                          <a:spcPct val="100000"/>
                        </a:lnSpc>
                      </a:pPr>
                      <a:r>
                        <a:rPr sz="1900" b="1" spc="-20" dirty="0">
                          <a:solidFill>
                            <a:srgbClr val="129DC0"/>
                          </a:solidFill>
                          <a:latin typeface="Arial Narrow"/>
                          <a:cs typeface="Arial Narrow"/>
                        </a:rPr>
                        <a:t>Eli</a:t>
                      </a:r>
                      <a:r>
                        <a:rPr sz="1900" b="1" spc="-40" dirty="0">
                          <a:solidFill>
                            <a:srgbClr val="129DC0"/>
                          </a:solidFill>
                          <a:latin typeface="Arial Narrow"/>
                          <a:cs typeface="Arial Narrow"/>
                        </a:rPr>
                        <a:t>t</a:t>
                      </a:r>
                      <a:r>
                        <a:rPr sz="1900" b="1" dirty="0">
                          <a:solidFill>
                            <a:srgbClr val="129DC0"/>
                          </a:solidFill>
                          <a:latin typeface="Arial Narrow"/>
                          <a:cs typeface="Arial Narrow"/>
                        </a:rPr>
                        <a:t>e</a:t>
                      </a:r>
                      <a:r>
                        <a:rPr sz="1900" b="1" spc="-80" dirty="0">
                          <a:solidFill>
                            <a:srgbClr val="129DC0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900" b="1" dirty="0">
                          <a:solidFill>
                            <a:srgbClr val="129DC0"/>
                          </a:solidFill>
                          <a:latin typeface="Arial Narrow"/>
                          <a:cs typeface="Arial Narrow"/>
                        </a:rPr>
                        <a:t>8</a:t>
                      </a:r>
                      <a:endParaRPr sz="19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B w="12700">
                      <a:solidFill>
                        <a:srgbClr val="2F3B42"/>
                      </a:solidFill>
                      <a:prstDash val="solid"/>
                    </a:lnB>
                    <a:solidFill>
                      <a:srgbClr val="DDE4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31377">
                <a:tc>
                  <a:txBody>
                    <a:bodyPr/>
                    <a:lstStyle/>
                    <a:p>
                      <a:endParaRPr sz="19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T w="12700">
                      <a:solidFill>
                        <a:srgbClr val="2F3B42"/>
                      </a:solidFill>
                      <a:prstDash val="solid"/>
                    </a:lnT>
                    <a:solidFill>
                      <a:srgbClr val="ACB0B3"/>
                    </a:solidFill>
                  </a:tcPr>
                </a:tc>
                <a:tc>
                  <a:txBody>
                    <a:bodyPr/>
                    <a:lstStyle/>
                    <a:p>
                      <a:pPr marL="414020">
                        <a:lnSpc>
                          <a:spcPct val="100000"/>
                        </a:lnSpc>
                      </a:pP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One</a:t>
                      </a:r>
                      <a:r>
                        <a:rPr sz="1800" spc="-4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time</a:t>
                      </a:r>
                      <a:r>
                        <a:rPr sz="1800" spc="-4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3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p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ayment</a:t>
                      </a:r>
                      <a:r>
                        <a:rPr sz="1800" spc="-4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per</a:t>
                      </a:r>
                      <a:r>
                        <a:rPr sz="1800" spc="-4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pe</a:t>
                      </a:r>
                      <a:r>
                        <a:rPr sz="1800" spc="-2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son</a:t>
                      </a:r>
                      <a:r>
                        <a:rPr sz="1800" spc="-4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when</a:t>
                      </a:r>
                      <a:r>
                        <a:rPr sz="1800" spc="-4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y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ou</a:t>
                      </a:r>
                      <a:r>
                        <a:rPr sz="1800" spc="-4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800" spc="-2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800" spc="-4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diagnosed</a:t>
                      </a:r>
                      <a:r>
                        <a:rPr sz="1800" spc="-4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with…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12700">
                      <a:solidFill>
                        <a:srgbClr val="2F3B42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12700">
                      <a:solidFill>
                        <a:srgbClr val="2F3B42"/>
                      </a:solidFill>
                      <a:prstDash val="solid"/>
                    </a:lnT>
                    <a:solidFill>
                      <a:srgbClr val="DDE4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21386">
                <a:tc>
                  <a:txBody>
                    <a:bodyPr/>
                    <a:lstStyle/>
                    <a:p>
                      <a:pPr marL="408940">
                        <a:lnSpc>
                          <a:spcPct val="100000"/>
                        </a:lnSpc>
                      </a:pPr>
                      <a:r>
                        <a:rPr sz="2000" b="1" spc="-20" dirty="0">
                          <a:solidFill>
                            <a:srgbClr val="2F3B42"/>
                          </a:solidFill>
                          <a:latin typeface="Arial Narrow"/>
                          <a:cs typeface="Arial Narrow"/>
                        </a:rPr>
                        <a:t>$3,000</a:t>
                      </a:r>
                      <a:endParaRPr sz="20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solidFill>
                      <a:srgbClr val="ACB0B3"/>
                    </a:solidFill>
                  </a:tcPr>
                </a:tc>
                <a:tc>
                  <a:txBody>
                    <a:bodyPr/>
                    <a:lstStyle/>
                    <a:p>
                      <a:pPr marL="127000">
                        <a:lnSpc>
                          <a:spcPct val="100000"/>
                        </a:lnSpc>
                      </a:pPr>
                      <a:r>
                        <a:rPr sz="2000" b="1" dirty="0">
                          <a:solidFill>
                            <a:srgbClr val="2F3B42"/>
                          </a:solidFill>
                          <a:latin typeface="Arial Narrow"/>
                          <a:cs typeface="Arial Narrow"/>
                        </a:rPr>
                        <a:t>In</a:t>
                      </a:r>
                      <a:r>
                        <a:rPr sz="2000" b="1" spc="-20" dirty="0">
                          <a:solidFill>
                            <a:srgbClr val="2F3B42"/>
                          </a:solidFill>
                          <a:latin typeface="Arial Narrow"/>
                          <a:cs typeface="Arial Narrow"/>
                        </a:rPr>
                        <a:t>t</a:t>
                      </a:r>
                      <a:r>
                        <a:rPr sz="2000" b="1" dirty="0">
                          <a:solidFill>
                            <a:srgbClr val="2F3B42"/>
                          </a:solidFill>
                          <a:latin typeface="Arial Narrow"/>
                          <a:cs typeface="Arial Narrow"/>
                        </a:rPr>
                        <a:t>ernal</a:t>
                      </a:r>
                      <a:r>
                        <a:rPr sz="2000" b="1" spc="-20" dirty="0">
                          <a:solidFill>
                            <a:srgbClr val="2F3B42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2000" b="1" dirty="0">
                          <a:solidFill>
                            <a:srgbClr val="2F3B42"/>
                          </a:solidFill>
                          <a:latin typeface="Arial Narrow"/>
                          <a:cs typeface="Arial Narrow"/>
                        </a:rPr>
                        <a:t>Can</a:t>
                      </a:r>
                      <a:r>
                        <a:rPr sz="2000" b="1" spc="-60" dirty="0">
                          <a:solidFill>
                            <a:srgbClr val="2F3B42"/>
                          </a:solidFill>
                          <a:latin typeface="Arial Narrow"/>
                          <a:cs typeface="Arial Narrow"/>
                        </a:rPr>
                        <a:t>c</a:t>
                      </a:r>
                      <a:r>
                        <a:rPr sz="2000" b="1" dirty="0">
                          <a:solidFill>
                            <a:srgbClr val="2F3B42"/>
                          </a:solidFill>
                          <a:latin typeface="Arial Narrow"/>
                          <a:cs typeface="Arial Narrow"/>
                        </a:rPr>
                        <a:t>er</a:t>
                      </a:r>
                      <a:r>
                        <a:rPr sz="2000" b="1" spc="-65" dirty="0">
                          <a:solidFill>
                            <a:srgbClr val="2F3B42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3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3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3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3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3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3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3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3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3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3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3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3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3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3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3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3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3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3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3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3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3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3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3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3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3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3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3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3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3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3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3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3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3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3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3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3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3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3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3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3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3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3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3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3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08940">
                        <a:lnSpc>
                          <a:spcPct val="100000"/>
                        </a:lnSpc>
                      </a:pPr>
                      <a:r>
                        <a:rPr sz="2000" b="1" spc="-20" dirty="0">
                          <a:solidFill>
                            <a:srgbClr val="129DC0"/>
                          </a:solidFill>
                          <a:latin typeface="Arial Narrow"/>
                          <a:cs typeface="Arial Narrow"/>
                        </a:rPr>
                        <a:t>$6,000</a:t>
                      </a:r>
                      <a:endParaRPr sz="20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solidFill>
                      <a:srgbClr val="DDE4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01572">
                <a:tc gridSpan="3">
                  <a:txBody>
                    <a:bodyPr/>
                    <a:lstStyle/>
                    <a:p>
                      <a:pPr marL="2422525" marR="2414905" algn="ctr">
                        <a:lnSpc>
                          <a:spcPct val="100000"/>
                        </a:lnSpc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Do</a:t>
                      </a:r>
                      <a:r>
                        <a:rPr sz="1800" b="1" spc="-45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b="1" spc="-15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y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ou</a:t>
                      </a:r>
                      <a:r>
                        <a:rPr sz="1800" b="1" spc="-45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see</a:t>
                      </a:r>
                      <a:r>
                        <a:rPr sz="1800" b="1" spc="-45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h</a:t>
                      </a:r>
                      <a:r>
                        <a:rPr sz="1800" b="1" spc="-15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o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w</a:t>
                      </a:r>
                      <a:r>
                        <a:rPr sz="1800" b="1" spc="-45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that</a:t>
                      </a:r>
                      <a:r>
                        <a:rPr sz="1800" b="1" spc="-45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ben</a:t>
                      </a:r>
                      <a:r>
                        <a:rPr sz="1800" b="1" spc="-10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e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fit</a:t>
                      </a:r>
                      <a:r>
                        <a:rPr sz="1800" b="1" spc="-45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b="1" spc="-15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w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ould</a:t>
                      </a:r>
                      <a:r>
                        <a:rPr sz="1800" b="1" spc="-45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be</a:t>
                      </a:r>
                      <a:r>
                        <a:rPr sz="1800" b="1" spc="-45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hel</a:t>
                      </a:r>
                      <a:r>
                        <a:rPr sz="1800" b="1" spc="-10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p</a:t>
                      </a:r>
                      <a:r>
                        <a:rPr sz="1800" b="1" spc="-20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f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ul upon</a:t>
                      </a:r>
                      <a:r>
                        <a:rPr sz="1800" b="1" spc="-45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the</a:t>
                      </a:r>
                      <a:r>
                        <a:rPr sz="1800" b="1" spc="-45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initial</a:t>
                      </a:r>
                      <a:r>
                        <a:rPr sz="1800" b="1" spc="-45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diagn</a:t>
                      </a:r>
                      <a:r>
                        <a:rPr sz="1800" b="1" spc="-10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o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sis</a:t>
                      </a:r>
                      <a:r>
                        <a:rPr sz="1800" b="1" spc="-45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b="1" spc="-10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o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f</a:t>
                      </a:r>
                      <a:r>
                        <a:rPr sz="1800" b="1" spc="-45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b="1" spc="-20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c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an</a:t>
                      </a:r>
                      <a:r>
                        <a:rPr sz="1800" b="1" spc="-45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c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er?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2"/>
                        </a:spcBef>
                      </a:pPr>
                      <a:endParaRPr sz="18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We</a:t>
                      </a:r>
                      <a:r>
                        <a:rPr sz="1800" b="1" spc="-45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also</a:t>
                      </a:r>
                      <a:r>
                        <a:rPr sz="1800" b="1" spc="-45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ha</a:t>
                      </a:r>
                      <a:r>
                        <a:rPr sz="1800" b="1" spc="-15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v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e</a:t>
                      </a:r>
                      <a:r>
                        <a:rPr sz="1800" b="1" spc="-45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a…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B w="7924">
                      <a:solidFill>
                        <a:srgbClr val="008C9A"/>
                      </a:solidFill>
                      <a:prstDash val="solid"/>
                    </a:lnB>
                    <a:solidFill>
                      <a:srgbClr val="129D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27415">
                <a:tc>
                  <a:txBody>
                    <a:bodyPr/>
                    <a:lstStyle/>
                    <a:p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T w="7924">
                      <a:solidFill>
                        <a:srgbClr val="008C9A"/>
                      </a:solidFill>
                      <a:prstDash val="solid"/>
                    </a:lnT>
                    <a:solidFill>
                      <a:srgbClr val="ACB0B3"/>
                    </a:solidFill>
                  </a:tcPr>
                </a:tc>
                <a:tc>
                  <a:txBody>
                    <a:bodyPr/>
                    <a:lstStyle/>
                    <a:p>
                      <a:pPr marL="414020">
                        <a:lnSpc>
                          <a:spcPct val="100000"/>
                        </a:lnSpc>
                      </a:pP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One</a:t>
                      </a:r>
                      <a:r>
                        <a:rPr sz="1800" spc="-4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time</a:t>
                      </a:r>
                      <a:r>
                        <a:rPr sz="1800" spc="-4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3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p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ayment</a:t>
                      </a:r>
                      <a:r>
                        <a:rPr sz="1800" spc="-4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per</a:t>
                      </a:r>
                      <a:r>
                        <a:rPr sz="1800" spc="-4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pe</a:t>
                      </a:r>
                      <a:r>
                        <a:rPr sz="1800" spc="-2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son</a:t>
                      </a:r>
                      <a:r>
                        <a:rPr sz="1800" spc="-4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when</a:t>
                      </a:r>
                      <a:r>
                        <a:rPr sz="1800" spc="-4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y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ou</a:t>
                      </a:r>
                      <a:r>
                        <a:rPr sz="1800" spc="-4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800" spc="-2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800" spc="-4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diagnosed</a:t>
                      </a:r>
                      <a:r>
                        <a:rPr sz="1800" spc="-4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with…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7924">
                      <a:solidFill>
                        <a:srgbClr val="008C9A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7924">
                      <a:solidFill>
                        <a:srgbClr val="008C9A"/>
                      </a:solidFill>
                      <a:prstDash val="solid"/>
                    </a:lnT>
                    <a:solidFill>
                      <a:srgbClr val="DDE4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21387">
                <a:tc>
                  <a:txBody>
                    <a:bodyPr/>
                    <a:lstStyle/>
                    <a:p>
                      <a:pPr marL="614045">
                        <a:lnSpc>
                          <a:spcPct val="100000"/>
                        </a:lnSpc>
                      </a:pPr>
                      <a:r>
                        <a:rPr sz="2000" b="1" spc="-20" dirty="0">
                          <a:solidFill>
                            <a:srgbClr val="2F3B42"/>
                          </a:solidFill>
                          <a:latin typeface="Arial Narrow"/>
                          <a:cs typeface="Arial Narrow"/>
                        </a:rPr>
                        <a:t>$600</a:t>
                      </a:r>
                      <a:endParaRPr sz="20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solidFill>
                      <a:srgbClr val="ACB0B3"/>
                    </a:solidFill>
                  </a:tcPr>
                </a:tc>
                <a:tc>
                  <a:txBody>
                    <a:bodyPr/>
                    <a:lstStyle/>
                    <a:p>
                      <a:pPr marL="127000">
                        <a:lnSpc>
                          <a:spcPct val="100000"/>
                        </a:lnSpc>
                      </a:pPr>
                      <a:r>
                        <a:rPr sz="2000" b="1" dirty="0">
                          <a:solidFill>
                            <a:srgbClr val="2F3B42"/>
                          </a:solidFill>
                          <a:latin typeface="Arial Narrow"/>
                          <a:cs typeface="Arial Narrow"/>
                        </a:rPr>
                        <a:t>Skin</a:t>
                      </a:r>
                      <a:r>
                        <a:rPr sz="2000" b="1" spc="-25" dirty="0">
                          <a:solidFill>
                            <a:srgbClr val="2F3B42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2000" b="1" dirty="0">
                          <a:solidFill>
                            <a:srgbClr val="2F3B42"/>
                          </a:solidFill>
                          <a:latin typeface="Arial Narrow"/>
                          <a:cs typeface="Arial Narrow"/>
                        </a:rPr>
                        <a:t>Can</a:t>
                      </a:r>
                      <a:r>
                        <a:rPr sz="2000" b="1" spc="-60" dirty="0">
                          <a:solidFill>
                            <a:srgbClr val="2F3B42"/>
                          </a:solidFill>
                          <a:latin typeface="Arial Narrow"/>
                          <a:cs typeface="Arial Narrow"/>
                        </a:rPr>
                        <a:t>c</a:t>
                      </a:r>
                      <a:r>
                        <a:rPr sz="2000" b="1" dirty="0">
                          <a:solidFill>
                            <a:srgbClr val="2F3B42"/>
                          </a:solidFill>
                          <a:latin typeface="Arial Narrow"/>
                          <a:cs typeface="Arial Narrow"/>
                        </a:rPr>
                        <a:t>er</a:t>
                      </a:r>
                      <a:r>
                        <a:rPr sz="2000" b="1" spc="-65" dirty="0">
                          <a:solidFill>
                            <a:srgbClr val="2F3B42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3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3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3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3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3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3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3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3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3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3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3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3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3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3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3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3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3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3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3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3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3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3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3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3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3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3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3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3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3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3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3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3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3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3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3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3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3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3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3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3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3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3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3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3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3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3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3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3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08940">
                        <a:lnSpc>
                          <a:spcPct val="100000"/>
                        </a:lnSpc>
                      </a:pPr>
                      <a:r>
                        <a:rPr sz="2000" b="1" spc="-20" dirty="0">
                          <a:solidFill>
                            <a:srgbClr val="129DC0"/>
                          </a:solidFill>
                          <a:latin typeface="Arial Narrow"/>
                          <a:cs typeface="Arial Narrow"/>
                        </a:rPr>
                        <a:t>$1,200</a:t>
                      </a:r>
                      <a:endParaRPr sz="20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solidFill>
                      <a:srgbClr val="DDE4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4650">
                <a:tc gridSpan="3">
                  <a:txBody>
                    <a:bodyPr/>
                    <a:lstStyle/>
                    <a:p>
                      <a:pPr marL="1468755">
                        <a:lnSpc>
                          <a:spcPct val="100000"/>
                        </a:lnSpc>
                      </a:pPr>
                      <a:r>
                        <a:rPr sz="1800" b="1" spc="-90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Y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ou</a:t>
                      </a:r>
                      <a:r>
                        <a:rPr sz="1800" b="1" spc="-45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then</a:t>
                      </a:r>
                      <a:r>
                        <a:rPr sz="1800" b="1" spc="-45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b="1" spc="-20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r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e</a:t>
                      </a:r>
                      <a:r>
                        <a:rPr sz="1800" b="1" spc="-45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c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ei</a:t>
                      </a:r>
                      <a:r>
                        <a:rPr sz="1800" b="1" spc="-15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v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e</a:t>
                      </a:r>
                      <a:r>
                        <a:rPr sz="1800" b="1" spc="-45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the</a:t>
                      </a:r>
                      <a:r>
                        <a:rPr sz="1800" b="1" spc="-45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b="1" spc="-20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f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oll</a:t>
                      </a:r>
                      <a:r>
                        <a:rPr sz="1800" b="1" spc="-15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o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wing</a:t>
                      </a:r>
                      <a:r>
                        <a:rPr sz="1800" b="1" spc="-45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ben</a:t>
                      </a:r>
                      <a:r>
                        <a:rPr sz="1800" b="1" spc="-10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e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fits</a:t>
                      </a:r>
                      <a:r>
                        <a:rPr sz="1800" b="1" spc="-45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b="1" spc="-20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f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or</a:t>
                      </a:r>
                      <a:r>
                        <a:rPr sz="1800" b="1" spc="-45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ALL</a:t>
                      </a:r>
                      <a:r>
                        <a:rPr sz="1800" b="1" spc="-45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b="1" spc="-30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T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YPES</a:t>
                      </a:r>
                      <a:r>
                        <a:rPr sz="1800" b="1" spc="-45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b="1" spc="-10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o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f</a:t>
                      </a:r>
                      <a:r>
                        <a:rPr sz="1800" b="1" spc="-45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b="1" spc="-20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c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an</a:t>
                      </a:r>
                      <a:r>
                        <a:rPr sz="1800" b="1" spc="-45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c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e</a:t>
                      </a:r>
                      <a:r>
                        <a:rPr sz="1800" b="1" spc="-135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r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…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solidFill>
                      <a:srgbClr val="129D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2617243" y="1091098"/>
            <a:ext cx="400050" cy="524510"/>
          </a:xfrm>
          <a:custGeom>
            <a:avLst/>
            <a:gdLst/>
            <a:ahLst/>
            <a:cxnLst/>
            <a:rect l="l" t="t" r="r" b="b"/>
            <a:pathLst>
              <a:path w="400050" h="524510">
                <a:moveTo>
                  <a:pt x="363181" y="403997"/>
                </a:moveTo>
                <a:lnTo>
                  <a:pt x="325794" y="434080"/>
                </a:lnTo>
                <a:lnTo>
                  <a:pt x="280688" y="456626"/>
                </a:lnTo>
                <a:lnTo>
                  <a:pt x="239624" y="465151"/>
                </a:lnTo>
                <a:lnTo>
                  <a:pt x="224258" y="465920"/>
                </a:lnTo>
                <a:lnTo>
                  <a:pt x="210311" y="465415"/>
                </a:lnTo>
                <a:lnTo>
                  <a:pt x="171801" y="457791"/>
                </a:lnTo>
                <a:lnTo>
                  <a:pt x="128919" y="433275"/>
                </a:lnTo>
                <a:lnTo>
                  <a:pt x="103760" y="404032"/>
                </a:lnTo>
                <a:lnTo>
                  <a:pt x="85166" y="365405"/>
                </a:lnTo>
                <a:lnTo>
                  <a:pt x="73639" y="317322"/>
                </a:lnTo>
                <a:lnTo>
                  <a:pt x="69684" y="259712"/>
                </a:lnTo>
                <a:lnTo>
                  <a:pt x="70101" y="241615"/>
                </a:lnTo>
                <a:lnTo>
                  <a:pt x="76282" y="191525"/>
                </a:lnTo>
                <a:lnTo>
                  <a:pt x="89660" y="148338"/>
                </a:lnTo>
                <a:lnTo>
                  <a:pt x="109983" y="112831"/>
                </a:lnTo>
                <a:lnTo>
                  <a:pt x="136997" y="85777"/>
                </a:lnTo>
                <a:lnTo>
                  <a:pt x="182988" y="64195"/>
                </a:lnTo>
                <a:lnTo>
                  <a:pt x="210088" y="60130"/>
                </a:lnTo>
                <a:lnTo>
                  <a:pt x="230437" y="60903"/>
                </a:lnTo>
                <a:lnTo>
                  <a:pt x="279090" y="72504"/>
                </a:lnTo>
                <a:lnTo>
                  <a:pt x="311093" y="95786"/>
                </a:lnTo>
                <a:lnTo>
                  <a:pt x="332189" y="140021"/>
                </a:lnTo>
                <a:lnTo>
                  <a:pt x="334228" y="152724"/>
                </a:lnTo>
                <a:lnTo>
                  <a:pt x="399783" y="162583"/>
                </a:lnTo>
                <a:lnTo>
                  <a:pt x="393281" y="115213"/>
                </a:lnTo>
                <a:lnTo>
                  <a:pt x="377588" y="76052"/>
                </a:lnTo>
                <a:lnTo>
                  <a:pt x="353445" y="45049"/>
                </a:lnTo>
                <a:lnTo>
                  <a:pt x="321592" y="22156"/>
                </a:lnTo>
                <a:lnTo>
                  <a:pt x="282769" y="7323"/>
                </a:lnTo>
                <a:lnTo>
                  <a:pt x="237716" y="502"/>
                </a:lnTo>
                <a:lnTo>
                  <a:pt x="221441" y="0"/>
                </a:lnTo>
                <a:lnTo>
                  <a:pt x="199768" y="864"/>
                </a:lnTo>
                <a:lnTo>
                  <a:pt x="159793" y="7584"/>
                </a:lnTo>
                <a:lnTo>
                  <a:pt x="108237" y="29131"/>
                </a:lnTo>
                <a:lnTo>
                  <a:pt x="66736" y="62832"/>
                </a:lnTo>
                <a:lnTo>
                  <a:pt x="35254" y="106875"/>
                </a:lnTo>
                <a:lnTo>
                  <a:pt x="13754" y="159451"/>
                </a:lnTo>
                <a:lnTo>
                  <a:pt x="4947" y="198348"/>
                </a:lnTo>
                <a:lnTo>
                  <a:pt x="549" y="239696"/>
                </a:lnTo>
                <a:lnTo>
                  <a:pt x="0" y="261122"/>
                </a:lnTo>
                <a:lnTo>
                  <a:pt x="503" y="283230"/>
                </a:lnTo>
                <a:lnTo>
                  <a:pt x="4570" y="325626"/>
                </a:lnTo>
                <a:lnTo>
                  <a:pt x="12801" y="365201"/>
                </a:lnTo>
                <a:lnTo>
                  <a:pt x="25297" y="401482"/>
                </a:lnTo>
                <a:lnTo>
                  <a:pt x="52260" y="448693"/>
                </a:lnTo>
                <a:lnTo>
                  <a:pt x="89390" y="485832"/>
                </a:lnTo>
                <a:lnTo>
                  <a:pt x="137029" y="511303"/>
                </a:lnTo>
                <a:lnTo>
                  <a:pt x="174796" y="521013"/>
                </a:lnTo>
                <a:lnTo>
                  <a:pt x="217487" y="524355"/>
                </a:lnTo>
                <a:lnTo>
                  <a:pt x="231633" y="524011"/>
                </a:lnTo>
                <a:lnTo>
                  <a:pt x="271943" y="518949"/>
                </a:lnTo>
                <a:lnTo>
                  <a:pt x="309181" y="508097"/>
                </a:lnTo>
                <a:lnTo>
                  <a:pt x="354313" y="485190"/>
                </a:lnTo>
                <a:lnTo>
                  <a:pt x="384968" y="462109"/>
                </a:lnTo>
                <a:lnTo>
                  <a:pt x="363181" y="403997"/>
                </a:lnTo>
                <a:close/>
              </a:path>
            </a:pathLst>
          </a:custGeom>
          <a:ln w="16510">
            <a:solidFill>
              <a:srgbClr val="129D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067768" y="1100245"/>
            <a:ext cx="434975" cy="507365"/>
          </a:xfrm>
          <a:custGeom>
            <a:avLst/>
            <a:gdLst/>
            <a:ahLst/>
            <a:cxnLst/>
            <a:rect l="l" t="t" r="r" b="b"/>
            <a:pathLst>
              <a:path w="434975" h="507365">
                <a:moveTo>
                  <a:pt x="181584" y="0"/>
                </a:moveTo>
                <a:lnTo>
                  <a:pt x="0" y="506755"/>
                </a:lnTo>
                <a:lnTo>
                  <a:pt x="69672" y="506755"/>
                </a:lnTo>
                <a:lnTo>
                  <a:pt x="118237" y="370916"/>
                </a:lnTo>
                <a:lnTo>
                  <a:pt x="316014" y="370916"/>
                </a:lnTo>
                <a:lnTo>
                  <a:pt x="365290" y="506755"/>
                </a:lnTo>
                <a:lnTo>
                  <a:pt x="434962" y="506755"/>
                </a:lnTo>
                <a:lnTo>
                  <a:pt x="251269" y="0"/>
                </a:lnTo>
                <a:lnTo>
                  <a:pt x="181584" y="0"/>
                </a:lnTo>
                <a:close/>
              </a:path>
            </a:pathLst>
          </a:custGeom>
          <a:ln w="16509">
            <a:solidFill>
              <a:srgbClr val="129D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204306" y="1176254"/>
            <a:ext cx="161290" cy="235585"/>
          </a:xfrm>
          <a:custGeom>
            <a:avLst/>
            <a:gdLst/>
            <a:ahLst/>
            <a:cxnLst/>
            <a:rect l="l" t="t" r="r" b="b"/>
            <a:pathLst>
              <a:path w="161289" h="235584">
                <a:moveTo>
                  <a:pt x="0" y="235089"/>
                </a:moveTo>
                <a:lnTo>
                  <a:pt x="80238" y="0"/>
                </a:lnTo>
                <a:lnTo>
                  <a:pt x="161175" y="235089"/>
                </a:lnTo>
                <a:lnTo>
                  <a:pt x="0" y="235089"/>
                </a:lnTo>
                <a:close/>
              </a:path>
            </a:pathLst>
          </a:custGeom>
          <a:ln w="16510">
            <a:solidFill>
              <a:srgbClr val="129D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571001" y="1100250"/>
            <a:ext cx="384810" cy="507365"/>
          </a:xfrm>
          <a:custGeom>
            <a:avLst/>
            <a:gdLst/>
            <a:ahLst/>
            <a:cxnLst/>
            <a:rect l="l" t="t" r="r" b="b"/>
            <a:pathLst>
              <a:path w="384810" h="507365">
                <a:moveTo>
                  <a:pt x="0" y="506755"/>
                </a:moveTo>
                <a:lnTo>
                  <a:pt x="64046" y="506755"/>
                </a:lnTo>
                <a:lnTo>
                  <a:pt x="64046" y="119646"/>
                </a:lnTo>
                <a:lnTo>
                  <a:pt x="325869" y="506755"/>
                </a:lnTo>
                <a:lnTo>
                  <a:pt x="384289" y="506755"/>
                </a:lnTo>
                <a:lnTo>
                  <a:pt x="384289" y="0"/>
                </a:lnTo>
                <a:lnTo>
                  <a:pt x="319544" y="0"/>
                </a:lnTo>
                <a:lnTo>
                  <a:pt x="319544" y="386397"/>
                </a:lnTo>
                <a:lnTo>
                  <a:pt x="59118" y="0"/>
                </a:lnTo>
                <a:lnTo>
                  <a:pt x="0" y="0"/>
                </a:lnTo>
                <a:lnTo>
                  <a:pt x="0" y="506755"/>
                </a:lnTo>
                <a:close/>
              </a:path>
            </a:pathLst>
          </a:custGeom>
          <a:ln w="16509">
            <a:solidFill>
              <a:srgbClr val="129D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055019" y="1091098"/>
            <a:ext cx="400050" cy="524510"/>
          </a:xfrm>
          <a:custGeom>
            <a:avLst/>
            <a:gdLst/>
            <a:ahLst/>
            <a:cxnLst/>
            <a:rect l="l" t="t" r="r" b="b"/>
            <a:pathLst>
              <a:path w="400050" h="524510">
                <a:moveTo>
                  <a:pt x="363181" y="403997"/>
                </a:moveTo>
                <a:lnTo>
                  <a:pt x="325794" y="434080"/>
                </a:lnTo>
                <a:lnTo>
                  <a:pt x="280688" y="456626"/>
                </a:lnTo>
                <a:lnTo>
                  <a:pt x="239624" y="465151"/>
                </a:lnTo>
                <a:lnTo>
                  <a:pt x="224258" y="465920"/>
                </a:lnTo>
                <a:lnTo>
                  <a:pt x="210311" y="465415"/>
                </a:lnTo>
                <a:lnTo>
                  <a:pt x="171801" y="457791"/>
                </a:lnTo>
                <a:lnTo>
                  <a:pt x="128919" y="433275"/>
                </a:lnTo>
                <a:lnTo>
                  <a:pt x="103760" y="404032"/>
                </a:lnTo>
                <a:lnTo>
                  <a:pt x="85166" y="365405"/>
                </a:lnTo>
                <a:lnTo>
                  <a:pt x="73639" y="317322"/>
                </a:lnTo>
                <a:lnTo>
                  <a:pt x="69684" y="259712"/>
                </a:lnTo>
                <a:lnTo>
                  <a:pt x="70101" y="241615"/>
                </a:lnTo>
                <a:lnTo>
                  <a:pt x="76282" y="191525"/>
                </a:lnTo>
                <a:lnTo>
                  <a:pt x="89660" y="148338"/>
                </a:lnTo>
                <a:lnTo>
                  <a:pt x="109983" y="112831"/>
                </a:lnTo>
                <a:lnTo>
                  <a:pt x="136997" y="85777"/>
                </a:lnTo>
                <a:lnTo>
                  <a:pt x="182988" y="64195"/>
                </a:lnTo>
                <a:lnTo>
                  <a:pt x="210088" y="60130"/>
                </a:lnTo>
                <a:lnTo>
                  <a:pt x="230437" y="60903"/>
                </a:lnTo>
                <a:lnTo>
                  <a:pt x="279090" y="72504"/>
                </a:lnTo>
                <a:lnTo>
                  <a:pt x="311093" y="95786"/>
                </a:lnTo>
                <a:lnTo>
                  <a:pt x="332189" y="140021"/>
                </a:lnTo>
                <a:lnTo>
                  <a:pt x="334228" y="152724"/>
                </a:lnTo>
                <a:lnTo>
                  <a:pt x="399783" y="162583"/>
                </a:lnTo>
                <a:lnTo>
                  <a:pt x="393281" y="115213"/>
                </a:lnTo>
                <a:lnTo>
                  <a:pt x="377588" y="76052"/>
                </a:lnTo>
                <a:lnTo>
                  <a:pt x="353445" y="45049"/>
                </a:lnTo>
                <a:lnTo>
                  <a:pt x="321592" y="22156"/>
                </a:lnTo>
                <a:lnTo>
                  <a:pt x="282769" y="7323"/>
                </a:lnTo>
                <a:lnTo>
                  <a:pt x="237716" y="502"/>
                </a:lnTo>
                <a:lnTo>
                  <a:pt x="221441" y="0"/>
                </a:lnTo>
                <a:lnTo>
                  <a:pt x="199768" y="864"/>
                </a:lnTo>
                <a:lnTo>
                  <a:pt x="159793" y="7584"/>
                </a:lnTo>
                <a:lnTo>
                  <a:pt x="108237" y="29131"/>
                </a:lnTo>
                <a:lnTo>
                  <a:pt x="66736" y="62832"/>
                </a:lnTo>
                <a:lnTo>
                  <a:pt x="35254" y="106875"/>
                </a:lnTo>
                <a:lnTo>
                  <a:pt x="13754" y="159451"/>
                </a:lnTo>
                <a:lnTo>
                  <a:pt x="4947" y="198348"/>
                </a:lnTo>
                <a:lnTo>
                  <a:pt x="549" y="239696"/>
                </a:lnTo>
                <a:lnTo>
                  <a:pt x="0" y="261122"/>
                </a:lnTo>
                <a:lnTo>
                  <a:pt x="503" y="283230"/>
                </a:lnTo>
                <a:lnTo>
                  <a:pt x="4570" y="325626"/>
                </a:lnTo>
                <a:lnTo>
                  <a:pt x="12801" y="365201"/>
                </a:lnTo>
                <a:lnTo>
                  <a:pt x="25297" y="401482"/>
                </a:lnTo>
                <a:lnTo>
                  <a:pt x="52260" y="448693"/>
                </a:lnTo>
                <a:lnTo>
                  <a:pt x="89390" y="485832"/>
                </a:lnTo>
                <a:lnTo>
                  <a:pt x="137029" y="511303"/>
                </a:lnTo>
                <a:lnTo>
                  <a:pt x="174796" y="521013"/>
                </a:lnTo>
                <a:lnTo>
                  <a:pt x="217487" y="524355"/>
                </a:lnTo>
                <a:lnTo>
                  <a:pt x="231633" y="524011"/>
                </a:lnTo>
                <a:lnTo>
                  <a:pt x="271943" y="518949"/>
                </a:lnTo>
                <a:lnTo>
                  <a:pt x="309181" y="508097"/>
                </a:lnTo>
                <a:lnTo>
                  <a:pt x="354313" y="485190"/>
                </a:lnTo>
                <a:lnTo>
                  <a:pt x="384968" y="462109"/>
                </a:lnTo>
                <a:lnTo>
                  <a:pt x="363181" y="403997"/>
                </a:lnTo>
                <a:close/>
              </a:path>
            </a:pathLst>
          </a:custGeom>
          <a:ln w="16510">
            <a:solidFill>
              <a:srgbClr val="129D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548755" y="1100250"/>
            <a:ext cx="327660" cy="507365"/>
          </a:xfrm>
          <a:custGeom>
            <a:avLst/>
            <a:gdLst/>
            <a:ahLst/>
            <a:cxnLst/>
            <a:rect l="l" t="t" r="r" b="b"/>
            <a:pathLst>
              <a:path w="327660" h="507365">
                <a:moveTo>
                  <a:pt x="0" y="506755"/>
                </a:moveTo>
                <a:lnTo>
                  <a:pt x="327279" y="506755"/>
                </a:lnTo>
                <a:lnTo>
                  <a:pt x="327279" y="448335"/>
                </a:lnTo>
                <a:lnTo>
                  <a:pt x="65455" y="448335"/>
                </a:lnTo>
                <a:lnTo>
                  <a:pt x="65455" y="278714"/>
                </a:lnTo>
                <a:lnTo>
                  <a:pt x="299135" y="278714"/>
                </a:lnTo>
                <a:lnTo>
                  <a:pt x="299135" y="219595"/>
                </a:lnTo>
                <a:lnTo>
                  <a:pt x="65455" y="219595"/>
                </a:lnTo>
                <a:lnTo>
                  <a:pt x="65455" y="59118"/>
                </a:lnTo>
                <a:lnTo>
                  <a:pt x="321652" y="59118"/>
                </a:lnTo>
                <a:lnTo>
                  <a:pt x="321652" y="0"/>
                </a:lnTo>
                <a:lnTo>
                  <a:pt x="0" y="0"/>
                </a:lnTo>
                <a:lnTo>
                  <a:pt x="0" y="506755"/>
                </a:lnTo>
                <a:close/>
              </a:path>
            </a:pathLst>
          </a:custGeom>
          <a:ln w="16510">
            <a:solidFill>
              <a:srgbClr val="129D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971961" y="1100245"/>
            <a:ext cx="369570" cy="507365"/>
          </a:xfrm>
          <a:custGeom>
            <a:avLst/>
            <a:gdLst/>
            <a:ahLst/>
            <a:cxnLst/>
            <a:rect l="l" t="t" r="r" b="b"/>
            <a:pathLst>
              <a:path w="369570" h="507365">
                <a:moveTo>
                  <a:pt x="0" y="0"/>
                </a:moveTo>
                <a:lnTo>
                  <a:pt x="0" y="506755"/>
                </a:lnTo>
                <a:lnTo>
                  <a:pt x="65455" y="506755"/>
                </a:lnTo>
                <a:lnTo>
                  <a:pt x="65455" y="309689"/>
                </a:lnTo>
                <a:lnTo>
                  <a:pt x="142176" y="309689"/>
                </a:lnTo>
                <a:lnTo>
                  <a:pt x="155973" y="309439"/>
                </a:lnTo>
                <a:lnTo>
                  <a:pt x="168823" y="308690"/>
                </a:lnTo>
                <a:lnTo>
                  <a:pt x="181033" y="307441"/>
                </a:lnTo>
                <a:lnTo>
                  <a:pt x="192907" y="305692"/>
                </a:lnTo>
                <a:lnTo>
                  <a:pt x="297726" y="506755"/>
                </a:lnTo>
                <a:lnTo>
                  <a:pt x="369519" y="506755"/>
                </a:lnTo>
                <a:lnTo>
                  <a:pt x="256895" y="289280"/>
                </a:lnTo>
                <a:lnTo>
                  <a:pt x="269935" y="282294"/>
                </a:lnTo>
                <a:lnTo>
                  <a:pt x="302158" y="257298"/>
                </a:lnTo>
                <a:lnTo>
                  <a:pt x="324381" y="226331"/>
                </a:lnTo>
                <a:lnTo>
                  <a:pt x="337050" y="189505"/>
                </a:lnTo>
                <a:lnTo>
                  <a:pt x="340408" y="161753"/>
                </a:lnTo>
                <a:lnTo>
                  <a:pt x="339973" y="145877"/>
                </a:lnTo>
                <a:lnTo>
                  <a:pt x="332921" y="102678"/>
                </a:lnTo>
                <a:lnTo>
                  <a:pt x="317079" y="66462"/>
                </a:lnTo>
                <a:lnTo>
                  <a:pt x="281910" y="29776"/>
                </a:lnTo>
                <a:lnTo>
                  <a:pt x="244718" y="11523"/>
                </a:lnTo>
                <a:lnTo>
                  <a:pt x="198016" y="1685"/>
                </a:lnTo>
                <a:lnTo>
                  <a:pt x="180298" y="350"/>
                </a:lnTo>
                <a:lnTo>
                  <a:pt x="0" y="0"/>
                </a:lnTo>
                <a:close/>
              </a:path>
            </a:pathLst>
          </a:custGeom>
          <a:ln w="16510">
            <a:solidFill>
              <a:srgbClr val="129D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037416" y="1157255"/>
            <a:ext cx="208915" cy="198120"/>
          </a:xfrm>
          <a:custGeom>
            <a:avLst/>
            <a:gdLst/>
            <a:ahLst/>
            <a:cxnLst/>
            <a:rect l="l" t="t" r="r" b="b"/>
            <a:pathLst>
              <a:path w="208914" h="198119">
                <a:moveTo>
                  <a:pt x="97129" y="0"/>
                </a:moveTo>
                <a:lnTo>
                  <a:pt x="148745" y="6476"/>
                </a:lnTo>
                <a:lnTo>
                  <a:pt x="183997" y="25808"/>
                </a:lnTo>
                <a:lnTo>
                  <a:pt x="207060" y="71332"/>
                </a:lnTo>
                <a:lnTo>
                  <a:pt x="208767" y="86203"/>
                </a:lnTo>
                <a:lnTo>
                  <a:pt x="208123" y="103436"/>
                </a:lnTo>
                <a:lnTo>
                  <a:pt x="197619" y="146166"/>
                </a:lnTo>
                <a:lnTo>
                  <a:pt x="163342" y="182867"/>
                </a:lnTo>
                <a:lnTo>
                  <a:pt x="122175" y="195799"/>
                </a:lnTo>
                <a:lnTo>
                  <a:pt x="0" y="197777"/>
                </a:lnTo>
                <a:lnTo>
                  <a:pt x="0" y="0"/>
                </a:lnTo>
                <a:lnTo>
                  <a:pt x="97129" y="0"/>
                </a:lnTo>
                <a:close/>
              </a:path>
            </a:pathLst>
          </a:custGeom>
          <a:ln w="16510">
            <a:solidFill>
              <a:srgbClr val="129D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409100" y="1091098"/>
            <a:ext cx="400050" cy="524510"/>
          </a:xfrm>
          <a:custGeom>
            <a:avLst/>
            <a:gdLst/>
            <a:ahLst/>
            <a:cxnLst/>
            <a:rect l="l" t="t" r="r" b="b"/>
            <a:pathLst>
              <a:path w="400050" h="524510">
                <a:moveTo>
                  <a:pt x="363181" y="403997"/>
                </a:moveTo>
                <a:lnTo>
                  <a:pt x="325794" y="434080"/>
                </a:lnTo>
                <a:lnTo>
                  <a:pt x="280688" y="456626"/>
                </a:lnTo>
                <a:lnTo>
                  <a:pt x="239624" y="465151"/>
                </a:lnTo>
                <a:lnTo>
                  <a:pt x="224258" y="465920"/>
                </a:lnTo>
                <a:lnTo>
                  <a:pt x="210311" y="465415"/>
                </a:lnTo>
                <a:lnTo>
                  <a:pt x="171801" y="457791"/>
                </a:lnTo>
                <a:lnTo>
                  <a:pt x="128919" y="433275"/>
                </a:lnTo>
                <a:lnTo>
                  <a:pt x="103760" y="404032"/>
                </a:lnTo>
                <a:lnTo>
                  <a:pt x="85166" y="365405"/>
                </a:lnTo>
                <a:lnTo>
                  <a:pt x="73639" y="317322"/>
                </a:lnTo>
                <a:lnTo>
                  <a:pt x="69684" y="259712"/>
                </a:lnTo>
                <a:lnTo>
                  <a:pt x="70101" y="241615"/>
                </a:lnTo>
                <a:lnTo>
                  <a:pt x="76282" y="191525"/>
                </a:lnTo>
                <a:lnTo>
                  <a:pt x="89660" y="148338"/>
                </a:lnTo>
                <a:lnTo>
                  <a:pt x="109983" y="112831"/>
                </a:lnTo>
                <a:lnTo>
                  <a:pt x="136997" y="85777"/>
                </a:lnTo>
                <a:lnTo>
                  <a:pt x="182988" y="64195"/>
                </a:lnTo>
                <a:lnTo>
                  <a:pt x="210088" y="60130"/>
                </a:lnTo>
                <a:lnTo>
                  <a:pt x="230437" y="60903"/>
                </a:lnTo>
                <a:lnTo>
                  <a:pt x="279090" y="72504"/>
                </a:lnTo>
                <a:lnTo>
                  <a:pt x="311093" y="95786"/>
                </a:lnTo>
                <a:lnTo>
                  <a:pt x="332189" y="140021"/>
                </a:lnTo>
                <a:lnTo>
                  <a:pt x="334228" y="152724"/>
                </a:lnTo>
                <a:lnTo>
                  <a:pt x="399783" y="162583"/>
                </a:lnTo>
                <a:lnTo>
                  <a:pt x="393281" y="115213"/>
                </a:lnTo>
                <a:lnTo>
                  <a:pt x="377588" y="76052"/>
                </a:lnTo>
                <a:lnTo>
                  <a:pt x="353445" y="45049"/>
                </a:lnTo>
                <a:lnTo>
                  <a:pt x="321592" y="22156"/>
                </a:lnTo>
                <a:lnTo>
                  <a:pt x="282769" y="7323"/>
                </a:lnTo>
                <a:lnTo>
                  <a:pt x="237716" y="502"/>
                </a:lnTo>
                <a:lnTo>
                  <a:pt x="221441" y="0"/>
                </a:lnTo>
                <a:lnTo>
                  <a:pt x="199768" y="864"/>
                </a:lnTo>
                <a:lnTo>
                  <a:pt x="159793" y="7584"/>
                </a:lnTo>
                <a:lnTo>
                  <a:pt x="108237" y="29131"/>
                </a:lnTo>
                <a:lnTo>
                  <a:pt x="66736" y="62832"/>
                </a:lnTo>
                <a:lnTo>
                  <a:pt x="35254" y="106875"/>
                </a:lnTo>
                <a:lnTo>
                  <a:pt x="13754" y="159451"/>
                </a:lnTo>
                <a:lnTo>
                  <a:pt x="4947" y="198348"/>
                </a:lnTo>
                <a:lnTo>
                  <a:pt x="549" y="239696"/>
                </a:lnTo>
                <a:lnTo>
                  <a:pt x="0" y="261122"/>
                </a:lnTo>
                <a:lnTo>
                  <a:pt x="503" y="283230"/>
                </a:lnTo>
                <a:lnTo>
                  <a:pt x="4570" y="325626"/>
                </a:lnTo>
                <a:lnTo>
                  <a:pt x="12801" y="365201"/>
                </a:lnTo>
                <a:lnTo>
                  <a:pt x="25297" y="401482"/>
                </a:lnTo>
                <a:lnTo>
                  <a:pt x="52260" y="448693"/>
                </a:lnTo>
                <a:lnTo>
                  <a:pt x="89390" y="485832"/>
                </a:lnTo>
                <a:lnTo>
                  <a:pt x="137029" y="511303"/>
                </a:lnTo>
                <a:lnTo>
                  <a:pt x="174796" y="521013"/>
                </a:lnTo>
                <a:lnTo>
                  <a:pt x="217487" y="524355"/>
                </a:lnTo>
                <a:lnTo>
                  <a:pt x="231633" y="524011"/>
                </a:lnTo>
                <a:lnTo>
                  <a:pt x="271943" y="518949"/>
                </a:lnTo>
                <a:lnTo>
                  <a:pt x="309181" y="508097"/>
                </a:lnTo>
                <a:lnTo>
                  <a:pt x="354313" y="485190"/>
                </a:lnTo>
                <a:lnTo>
                  <a:pt x="384968" y="462109"/>
                </a:lnTo>
                <a:lnTo>
                  <a:pt x="363181" y="403997"/>
                </a:lnTo>
                <a:close/>
              </a:path>
            </a:pathLst>
          </a:custGeom>
          <a:ln w="16510">
            <a:solidFill>
              <a:srgbClr val="2F3B4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859626" y="1100245"/>
            <a:ext cx="434975" cy="507365"/>
          </a:xfrm>
          <a:custGeom>
            <a:avLst/>
            <a:gdLst/>
            <a:ahLst/>
            <a:cxnLst/>
            <a:rect l="l" t="t" r="r" b="b"/>
            <a:pathLst>
              <a:path w="434975" h="507365">
                <a:moveTo>
                  <a:pt x="181584" y="0"/>
                </a:moveTo>
                <a:lnTo>
                  <a:pt x="0" y="506755"/>
                </a:lnTo>
                <a:lnTo>
                  <a:pt x="69672" y="506755"/>
                </a:lnTo>
                <a:lnTo>
                  <a:pt x="118237" y="370916"/>
                </a:lnTo>
                <a:lnTo>
                  <a:pt x="316014" y="370916"/>
                </a:lnTo>
                <a:lnTo>
                  <a:pt x="365290" y="506755"/>
                </a:lnTo>
                <a:lnTo>
                  <a:pt x="434962" y="506755"/>
                </a:lnTo>
                <a:lnTo>
                  <a:pt x="251269" y="0"/>
                </a:lnTo>
                <a:lnTo>
                  <a:pt x="181584" y="0"/>
                </a:lnTo>
                <a:close/>
              </a:path>
            </a:pathLst>
          </a:custGeom>
          <a:ln w="16509">
            <a:solidFill>
              <a:srgbClr val="2F3B4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996163" y="1176254"/>
            <a:ext cx="161290" cy="235585"/>
          </a:xfrm>
          <a:custGeom>
            <a:avLst/>
            <a:gdLst/>
            <a:ahLst/>
            <a:cxnLst/>
            <a:rect l="l" t="t" r="r" b="b"/>
            <a:pathLst>
              <a:path w="161289" h="235584">
                <a:moveTo>
                  <a:pt x="0" y="235089"/>
                </a:moveTo>
                <a:lnTo>
                  <a:pt x="80238" y="0"/>
                </a:lnTo>
                <a:lnTo>
                  <a:pt x="161175" y="235089"/>
                </a:lnTo>
                <a:lnTo>
                  <a:pt x="0" y="235089"/>
                </a:lnTo>
                <a:close/>
              </a:path>
            </a:pathLst>
          </a:custGeom>
          <a:ln w="16510">
            <a:solidFill>
              <a:srgbClr val="2F3B4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362857" y="1100245"/>
            <a:ext cx="369570" cy="507365"/>
          </a:xfrm>
          <a:custGeom>
            <a:avLst/>
            <a:gdLst/>
            <a:ahLst/>
            <a:cxnLst/>
            <a:rect l="l" t="t" r="r" b="b"/>
            <a:pathLst>
              <a:path w="369570" h="507365">
                <a:moveTo>
                  <a:pt x="0" y="0"/>
                </a:moveTo>
                <a:lnTo>
                  <a:pt x="0" y="506755"/>
                </a:lnTo>
                <a:lnTo>
                  <a:pt x="65455" y="506755"/>
                </a:lnTo>
                <a:lnTo>
                  <a:pt x="65455" y="309689"/>
                </a:lnTo>
                <a:lnTo>
                  <a:pt x="142176" y="309689"/>
                </a:lnTo>
                <a:lnTo>
                  <a:pt x="155973" y="309439"/>
                </a:lnTo>
                <a:lnTo>
                  <a:pt x="168823" y="308690"/>
                </a:lnTo>
                <a:lnTo>
                  <a:pt x="181033" y="307441"/>
                </a:lnTo>
                <a:lnTo>
                  <a:pt x="192907" y="305692"/>
                </a:lnTo>
                <a:lnTo>
                  <a:pt x="297726" y="506755"/>
                </a:lnTo>
                <a:lnTo>
                  <a:pt x="369506" y="506755"/>
                </a:lnTo>
                <a:lnTo>
                  <a:pt x="256895" y="289280"/>
                </a:lnTo>
                <a:lnTo>
                  <a:pt x="269935" y="282294"/>
                </a:lnTo>
                <a:lnTo>
                  <a:pt x="302158" y="257298"/>
                </a:lnTo>
                <a:lnTo>
                  <a:pt x="324381" y="226331"/>
                </a:lnTo>
                <a:lnTo>
                  <a:pt x="337050" y="189505"/>
                </a:lnTo>
                <a:lnTo>
                  <a:pt x="340408" y="161753"/>
                </a:lnTo>
                <a:lnTo>
                  <a:pt x="339973" y="145877"/>
                </a:lnTo>
                <a:lnTo>
                  <a:pt x="332921" y="102678"/>
                </a:lnTo>
                <a:lnTo>
                  <a:pt x="317079" y="66462"/>
                </a:lnTo>
                <a:lnTo>
                  <a:pt x="281910" y="29776"/>
                </a:lnTo>
                <a:lnTo>
                  <a:pt x="244718" y="11523"/>
                </a:lnTo>
                <a:lnTo>
                  <a:pt x="198016" y="1685"/>
                </a:lnTo>
                <a:lnTo>
                  <a:pt x="180298" y="350"/>
                </a:lnTo>
                <a:lnTo>
                  <a:pt x="0" y="0"/>
                </a:lnTo>
                <a:close/>
              </a:path>
            </a:pathLst>
          </a:custGeom>
          <a:ln w="16510">
            <a:solidFill>
              <a:srgbClr val="2F3B4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428313" y="1157255"/>
            <a:ext cx="208915" cy="198120"/>
          </a:xfrm>
          <a:custGeom>
            <a:avLst/>
            <a:gdLst/>
            <a:ahLst/>
            <a:cxnLst/>
            <a:rect l="l" t="t" r="r" b="b"/>
            <a:pathLst>
              <a:path w="208915" h="198119">
                <a:moveTo>
                  <a:pt x="97129" y="0"/>
                </a:moveTo>
                <a:lnTo>
                  <a:pt x="148745" y="6476"/>
                </a:lnTo>
                <a:lnTo>
                  <a:pt x="183997" y="25808"/>
                </a:lnTo>
                <a:lnTo>
                  <a:pt x="207060" y="71332"/>
                </a:lnTo>
                <a:lnTo>
                  <a:pt x="208767" y="86203"/>
                </a:lnTo>
                <a:lnTo>
                  <a:pt x="208123" y="103436"/>
                </a:lnTo>
                <a:lnTo>
                  <a:pt x="197619" y="146166"/>
                </a:lnTo>
                <a:lnTo>
                  <a:pt x="163342" y="182867"/>
                </a:lnTo>
                <a:lnTo>
                  <a:pt x="122175" y="195799"/>
                </a:lnTo>
                <a:lnTo>
                  <a:pt x="0" y="197777"/>
                </a:lnTo>
                <a:lnTo>
                  <a:pt x="0" y="0"/>
                </a:lnTo>
                <a:lnTo>
                  <a:pt x="97129" y="0"/>
                </a:lnTo>
                <a:close/>
              </a:path>
            </a:pathLst>
          </a:custGeom>
          <a:ln w="16510">
            <a:solidFill>
              <a:srgbClr val="2F3B4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811894" y="1100250"/>
            <a:ext cx="327660" cy="507365"/>
          </a:xfrm>
          <a:custGeom>
            <a:avLst/>
            <a:gdLst/>
            <a:ahLst/>
            <a:cxnLst/>
            <a:rect l="l" t="t" r="r" b="b"/>
            <a:pathLst>
              <a:path w="327659" h="507365">
                <a:moveTo>
                  <a:pt x="0" y="506755"/>
                </a:moveTo>
                <a:lnTo>
                  <a:pt x="327279" y="506755"/>
                </a:lnTo>
                <a:lnTo>
                  <a:pt x="327279" y="448335"/>
                </a:lnTo>
                <a:lnTo>
                  <a:pt x="65455" y="448335"/>
                </a:lnTo>
                <a:lnTo>
                  <a:pt x="65455" y="278714"/>
                </a:lnTo>
                <a:lnTo>
                  <a:pt x="299123" y="278714"/>
                </a:lnTo>
                <a:lnTo>
                  <a:pt x="299123" y="219595"/>
                </a:lnTo>
                <a:lnTo>
                  <a:pt x="65455" y="219595"/>
                </a:lnTo>
                <a:lnTo>
                  <a:pt x="65455" y="59118"/>
                </a:lnTo>
                <a:lnTo>
                  <a:pt x="321652" y="59118"/>
                </a:lnTo>
                <a:lnTo>
                  <a:pt x="321652" y="0"/>
                </a:lnTo>
                <a:lnTo>
                  <a:pt x="0" y="0"/>
                </a:lnTo>
                <a:lnTo>
                  <a:pt x="0" y="506755"/>
                </a:lnTo>
                <a:close/>
              </a:path>
            </a:pathLst>
          </a:custGeom>
          <a:ln w="16510">
            <a:solidFill>
              <a:srgbClr val="2F3B4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xfrm>
            <a:off x="685800" y="757556"/>
            <a:ext cx="8476051" cy="944244"/>
          </a:xfrm>
          <a:prstGeom prst="rect">
            <a:avLst/>
          </a:prstGeom>
        </p:spPr>
        <p:txBody>
          <a:bodyPr vert="horz" wrap="square" lIns="0" tIns="178873" rIns="0" bIns="0" rtlCol="0">
            <a:spAutoFit/>
          </a:bodyPr>
          <a:lstStyle/>
          <a:p>
            <a:pPr marL="1940560">
              <a:lnSpc>
                <a:spcPct val="100000"/>
              </a:lnSpc>
            </a:pPr>
            <a:r>
              <a:rPr sz="5550" b="0" spc="760" dirty="0">
                <a:solidFill>
                  <a:srgbClr val="129DC0"/>
                </a:solidFill>
                <a:latin typeface="Calibri"/>
                <a:cs typeface="Calibri"/>
              </a:rPr>
              <a:t>C</a:t>
            </a:r>
            <a:r>
              <a:rPr sz="5550" b="0" spc="390" dirty="0">
                <a:solidFill>
                  <a:srgbClr val="129DC0"/>
                </a:solidFill>
                <a:latin typeface="Calibri"/>
                <a:cs typeface="Calibri"/>
              </a:rPr>
              <a:t>A</a:t>
            </a:r>
            <a:r>
              <a:rPr sz="5550" b="0" spc="335" dirty="0">
                <a:solidFill>
                  <a:srgbClr val="129DC0"/>
                </a:solidFill>
                <a:latin typeface="Calibri"/>
                <a:cs typeface="Calibri"/>
              </a:rPr>
              <a:t>N</a:t>
            </a:r>
            <a:r>
              <a:rPr sz="5550" b="0" spc="755" dirty="0">
                <a:solidFill>
                  <a:srgbClr val="129DC0"/>
                </a:solidFill>
                <a:latin typeface="Calibri"/>
                <a:cs typeface="Calibri"/>
              </a:rPr>
              <a:t>C</a:t>
            </a:r>
            <a:r>
              <a:rPr sz="5550" b="0" spc="605" dirty="0">
                <a:solidFill>
                  <a:srgbClr val="129DC0"/>
                </a:solidFill>
                <a:latin typeface="Calibri"/>
                <a:cs typeface="Calibri"/>
              </a:rPr>
              <a:t>E</a:t>
            </a:r>
            <a:r>
              <a:rPr sz="5550" b="0" spc="550" dirty="0">
                <a:solidFill>
                  <a:srgbClr val="129DC0"/>
                </a:solidFill>
                <a:latin typeface="Calibri"/>
                <a:cs typeface="Calibri"/>
              </a:rPr>
              <a:t>R</a:t>
            </a:r>
            <a:r>
              <a:rPr sz="5550" b="0" spc="760" dirty="0">
                <a:solidFill>
                  <a:srgbClr val="2F3B42"/>
                </a:solidFill>
                <a:latin typeface="Calibri"/>
                <a:cs typeface="Calibri"/>
              </a:rPr>
              <a:t>C</a:t>
            </a:r>
            <a:r>
              <a:rPr sz="5550" b="0" spc="450" dirty="0">
                <a:solidFill>
                  <a:srgbClr val="2F3B42"/>
                </a:solidFill>
                <a:latin typeface="Calibri"/>
                <a:cs typeface="Calibri"/>
              </a:rPr>
              <a:t>A</a:t>
            </a:r>
            <a:r>
              <a:rPr sz="5550" b="0" spc="434" dirty="0">
                <a:solidFill>
                  <a:srgbClr val="2F3B42"/>
                </a:solidFill>
                <a:latin typeface="Calibri"/>
                <a:cs typeface="Calibri"/>
              </a:rPr>
              <a:t>R</a:t>
            </a:r>
            <a:r>
              <a:rPr sz="5550" b="0" spc="565" dirty="0">
                <a:solidFill>
                  <a:srgbClr val="2F3B42"/>
                </a:solidFill>
                <a:latin typeface="Calibri"/>
                <a:cs typeface="Calibri"/>
              </a:rPr>
              <a:t>E</a:t>
            </a:r>
            <a:endParaRPr sz="5550" dirty="0">
              <a:latin typeface="Calibri"/>
              <a:cs typeface="Calibri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7284466" y="12111059"/>
            <a:ext cx="1254872" cy="44146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733434" y="11646965"/>
            <a:ext cx="562965" cy="91264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508000" y="7493507"/>
            <a:ext cx="578866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5" dirty="0">
                <a:solidFill>
                  <a:srgbClr val="262626"/>
                </a:solidFill>
                <a:latin typeface="Calibri"/>
                <a:cs typeface="Calibri"/>
              </a:rPr>
              <a:t>Unde</a:t>
            </a:r>
            <a:r>
              <a:rPr sz="1200" spc="15" dirty="0">
                <a:solidFill>
                  <a:srgbClr val="262626"/>
                </a:solidFill>
                <a:latin typeface="Calibri"/>
                <a:cs typeface="Calibri"/>
              </a:rPr>
              <a:t>r</a:t>
            </a:r>
            <a:r>
              <a:rPr sz="1200" dirty="0">
                <a:solidFill>
                  <a:srgbClr val="262626"/>
                </a:solidFill>
                <a:latin typeface="Calibri"/>
                <a:cs typeface="Calibri"/>
              </a:rPr>
              <a:t>writ</a:t>
            </a:r>
            <a:r>
              <a:rPr sz="1200" spc="-15" dirty="0">
                <a:solidFill>
                  <a:srgbClr val="262626"/>
                </a:solidFill>
                <a:latin typeface="Calibri"/>
                <a:cs typeface="Calibri"/>
              </a:rPr>
              <a:t>t</a:t>
            </a:r>
            <a:r>
              <a:rPr sz="1200" spc="5" dirty="0">
                <a:solidFill>
                  <a:srgbClr val="262626"/>
                </a:solidFill>
                <a:latin typeface="Calibri"/>
                <a:cs typeface="Calibri"/>
              </a:rPr>
              <a:t>en</a:t>
            </a:r>
            <a:r>
              <a:rPr sz="1200" spc="-30" dirty="0">
                <a:solidFill>
                  <a:srgbClr val="262626"/>
                </a:solidFill>
                <a:latin typeface="Calibri"/>
                <a:cs typeface="Calibri"/>
              </a:rPr>
              <a:t> </a:t>
            </a:r>
            <a:r>
              <a:rPr sz="1200" spc="25" dirty="0">
                <a:solidFill>
                  <a:srgbClr val="262626"/>
                </a:solidFill>
                <a:latin typeface="Calibri"/>
                <a:cs typeface="Calibri"/>
              </a:rPr>
              <a:t>b</a:t>
            </a:r>
            <a:r>
              <a:rPr sz="1200" spc="15" dirty="0">
                <a:solidFill>
                  <a:srgbClr val="262626"/>
                </a:solidFill>
                <a:latin typeface="Calibri"/>
                <a:cs typeface="Calibri"/>
              </a:rPr>
              <a:t>y</a:t>
            </a:r>
            <a:r>
              <a:rPr sz="1200" spc="-30" dirty="0">
                <a:solidFill>
                  <a:srgbClr val="262626"/>
                </a:solidFill>
                <a:latin typeface="Calibri"/>
                <a:cs typeface="Calibri"/>
              </a:rPr>
              <a:t> </a:t>
            </a:r>
            <a:r>
              <a:rPr sz="1200" spc="-15" dirty="0">
                <a:solidFill>
                  <a:srgbClr val="262626"/>
                </a:solidFill>
                <a:latin typeface="Calibri"/>
                <a:cs typeface="Calibri"/>
              </a:rPr>
              <a:t>F</a:t>
            </a:r>
            <a:r>
              <a:rPr sz="1200" spc="25" dirty="0">
                <a:solidFill>
                  <a:srgbClr val="262626"/>
                </a:solidFill>
                <a:latin typeface="Calibri"/>
                <a:cs typeface="Calibri"/>
              </a:rPr>
              <a:t>amily</a:t>
            </a:r>
            <a:r>
              <a:rPr sz="1200" spc="-30" dirty="0">
                <a:solidFill>
                  <a:srgbClr val="262626"/>
                </a:solidFill>
                <a:latin typeface="Calibri"/>
                <a:cs typeface="Calibri"/>
              </a:rPr>
              <a:t> </a:t>
            </a:r>
            <a:r>
              <a:rPr sz="1200" spc="5" dirty="0">
                <a:solidFill>
                  <a:srgbClr val="262626"/>
                </a:solidFill>
                <a:latin typeface="Calibri"/>
                <a:cs typeface="Calibri"/>
              </a:rPr>
              <a:t>Heri</a:t>
            </a:r>
            <a:r>
              <a:rPr sz="1200" spc="-25" dirty="0">
                <a:solidFill>
                  <a:srgbClr val="262626"/>
                </a:solidFill>
                <a:latin typeface="Calibri"/>
                <a:cs typeface="Calibri"/>
              </a:rPr>
              <a:t>t</a:t>
            </a:r>
            <a:r>
              <a:rPr sz="1200" spc="30" dirty="0">
                <a:solidFill>
                  <a:srgbClr val="262626"/>
                </a:solidFill>
                <a:latin typeface="Calibri"/>
                <a:cs typeface="Calibri"/>
              </a:rPr>
              <a:t>a</a:t>
            </a:r>
            <a:r>
              <a:rPr sz="1200" spc="10" dirty="0">
                <a:solidFill>
                  <a:srgbClr val="262626"/>
                </a:solidFill>
                <a:latin typeface="Calibri"/>
                <a:cs typeface="Calibri"/>
              </a:rPr>
              <a:t>g</a:t>
            </a:r>
            <a:r>
              <a:rPr sz="1200" spc="-10" dirty="0">
                <a:solidFill>
                  <a:srgbClr val="262626"/>
                </a:solidFill>
                <a:latin typeface="Calibri"/>
                <a:cs typeface="Calibri"/>
              </a:rPr>
              <a:t>e</a:t>
            </a:r>
            <a:r>
              <a:rPr sz="1200" spc="-30" dirty="0">
                <a:solidFill>
                  <a:srgbClr val="262626"/>
                </a:solidFill>
                <a:latin typeface="Calibri"/>
                <a:cs typeface="Calibri"/>
              </a:rPr>
              <a:t> </a:t>
            </a:r>
            <a:r>
              <a:rPr sz="1200" spc="20" dirty="0">
                <a:solidFill>
                  <a:srgbClr val="262626"/>
                </a:solidFill>
                <a:latin typeface="Calibri"/>
                <a:cs typeface="Calibri"/>
              </a:rPr>
              <a:t>Li</a:t>
            </a:r>
            <a:r>
              <a:rPr sz="1200" spc="5" dirty="0">
                <a:solidFill>
                  <a:srgbClr val="262626"/>
                </a:solidFill>
                <a:latin typeface="Calibri"/>
                <a:cs typeface="Calibri"/>
              </a:rPr>
              <a:t>f</a:t>
            </a:r>
            <a:r>
              <a:rPr sz="1200" spc="-10" dirty="0">
                <a:solidFill>
                  <a:srgbClr val="262626"/>
                </a:solidFill>
                <a:latin typeface="Calibri"/>
                <a:cs typeface="Calibri"/>
              </a:rPr>
              <a:t>e</a:t>
            </a:r>
            <a:r>
              <a:rPr sz="1200" spc="-30" dirty="0">
                <a:solidFill>
                  <a:srgbClr val="262626"/>
                </a:solidFill>
                <a:latin typeface="Calibri"/>
                <a:cs typeface="Calibri"/>
              </a:rPr>
              <a:t> </a:t>
            </a:r>
            <a:r>
              <a:rPr sz="1200" spc="15" dirty="0">
                <a:solidFill>
                  <a:srgbClr val="262626"/>
                </a:solidFill>
                <a:latin typeface="Calibri"/>
                <a:cs typeface="Calibri"/>
              </a:rPr>
              <a:t>Insu</a:t>
            </a:r>
            <a:r>
              <a:rPr sz="1200" spc="-20" dirty="0">
                <a:solidFill>
                  <a:srgbClr val="262626"/>
                </a:solidFill>
                <a:latin typeface="Calibri"/>
                <a:cs typeface="Calibri"/>
              </a:rPr>
              <a:t>r</a:t>
            </a:r>
            <a:r>
              <a:rPr sz="1200" spc="35" dirty="0">
                <a:solidFill>
                  <a:srgbClr val="262626"/>
                </a:solidFill>
                <a:latin typeface="Calibri"/>
                <a:cs typeface="Calibri"/>
              </a:rPr>
              <a:t>an</a:t>
            </a:r>
            <a:r>
              <a:rPr sz="1200" dirty="0">
                <a:solidFill>
                  <a:srgbClr val="262626"/>
                </a:solidFill>
                <a:latin typeface="Calibri"/>
                <a:cs typeface="Calibri"/>
              </a:rPr>
              <a:t>c</a:t>
            </a:r>
            <a:r>
              <a:rPr sz="1200" spc="-10" dirty="0">
                <a:solidFill>
                  <a:srgbClr val="262626"/>
                </a:solidFill>
                <a:latin typeface="Calibri"/>
                <a:cs typeface="Calibri"/>
              </a:rPr>
              <a:t>e</a:t>
            </a:r>
            <a:r>
              <a:rPr sz="1200" spc="-30" dirty="0">
                <a:solidFill>
                  <a:srgbClr val="262626"/>
                </a:solidFill>
                <a:latin typeface="Calibri"/>
                <a:cs typeface="Calibri"/>
              </a:rPr>
              <a:t> </a:t>
            </a:r>
            <a:r>
              <a:rPr sz="1200" spc="25" dirty="0">
                <a:solidFill>
                  <a:srgbClr val="262626"/>
                </a:solidFill>
                <a:latin typeface="Calibri"/>
                <a:cs typeface="Calibri"/>
              </a:rPr>
              <a:t>Com</a:t>
            </a:r>
            <a:r>
              <a:rPr sz="1200" spc="5" dirty="0">
                <a:solidFill>
                  <a:srgbClr val="262626"/>
                </a:solidFill>
                <a:latin typeface="Calibri"/>
                <a:cs typeface="Calibri"/>
              </a:rPr>
              <a:t>p</a:t>
            </a:r>
            <a:r>
              <a:rPr sz="1200" spc="20" dirty="0">
                <a:solidFill>
                  <a:srgbClr val="262626"/>
                </a:solidFill>
                <a:latin typeface="Calibri"/>
                <a:cs typeface="Calibri"/>
              </a:rPr>
              <a:t>any</a:t>
            </a:r>
            <a:r>
              <a:rPr sz="1200" spc="-30" dirty="0">
                <a:solidFill>
                  <a:srgbClr val="262626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262626"/>
                </a:solidFill>
                <a:latin typeface="Calibri"/>
                <a:cs typeface="Calibri"/>
              </a:rPr>
              <a:t>of</a:t>
            </a:r>
            <a:r>
              <a:rPr sz="1200" spc="-30" dirty="0">
                <a:solidFill>
                  <a:srgbClr val="262626"/>
                </a:solidFill>
                <a:latin typeface="Calibri"/>
                <a:cs typeface="Calibri"/>
              </a:rPr>
              <a:t> </a:t>
            </a:r>
            <a:r>
              <a:rPr sz="1200" spc="5" dirty="0">
                <a:solidFill>
                  <a:srgbClr val="262626"/>
                </a:solidFill>
                <a:latin typeface="Calibri"/>
                <a:cs typeface="Calibri"/>
              </a:rPr>
              <a:t>Ameri</a:t>
            </a:r>
            <a:r>
              <a:rPr sz="1200" spc="-10" dirty="0">
                <a:solidFill>
                  <a:srgbClr val="262626"/>
                </a:solidFill>
                <a:latin typeface="Calibri"/>
                <a:cs typeface="Calibri"/>
              </a:rPr>
              <a:t>c</a:t>
            </a:r>
            <a:r>
              <a:rPr sz="1200" spc="15" dirty="0">
                <a:solidFill>
                  <a:srgbClr val="262626"/>
                </a:solidFill>
                <a:latin typeface="Calibri"/>
                <a:cs typeface="Calibri"/>
              </a:rPr>
              <a:t>a,</a:t>
            </a:r>
            <a:r>
              <a:rPr sz="1200" spc="-30" dirty="0">
                <a:solidFill>
                  <a:srgbClr val="262626"/>
                </a:solidFill>
                <a:latin typeface="Calibri"/>
                <a:cs typeface="Calibri"/>
              </a:rPr>
              <a:t> </a:t>
            </a:r>
            <a:r>
              <a:rPr sz="1200" spc="30" dirty="0">
                <a:solidFill>
                  <a:srgbClr val="262626"/>
                </a:solidFill>
                <a:latin typeface="Calibri"/>
                <a:cs typeface="Calibri"/>
              </a:rPr>
              <a:t>a</a:t>
            </a:r>
            <a:r>
              <a:rPr sz="1200" spc="-30" dirty="0">
                <a:solidFill>
                  <a:srgbClr val="262626"/>
                </a:solidFill>
                <a:latin typeface="Calibri"/>
                <a:cs typeface="Calibri"/>
              </a:rPr>
              <a:t> </a:t>
            </a:r>
            <a:r>
              <a:rPr sz="1200" spc="10" dirty="0">
                <a:solidFill>
                  <a:srgbClr val="262626"/>
                </a:solidFill>
                <a:latin typeface="Calibri"/>
                <a:cs typeface="Calibri"/>
              </a:rPr>
              <a:t>Globe</a:t>
            </a:r>
            <a:r>
              <a:rPr sz="1200" spc="-30" dirty="0">
                <a:solidFill>
                  <a:srgbClr val="262626"/>
                </a:solidFill>
                <a:latin typeface="Calibri"/>
                <a:cs typeface="Calibri"/>
              </a:rPr>
              <a:t> </a:t>
            </a:r>
            <a:r>
              <a:rPr sz="1200" spc="20" dirty="0">
                <a:solidFill>
                  <a:srgbClr val="262626"/>
                </a:solidFill>
                <a:latin typeface="Calibri"/>
                <a:cs typeface="Calibri"/>
              </a:rPr>
              <a:t>Li</a:t>
            </a:r>
            <a:r>
              <a:rPr sz="1200" spc="5" dirty="0">
                <a:solidFill>
                  <a:srgbClr val="262626"/>
                </a:solidFill>
                <a:latin typeface="Calibri"/>
                <a:cs typeface="Calibri"/>
              </a:rPr>
              <a:t>f</a:t>
            </a:r>
            <a:r>
              <a:rPr sz="1200" spc="-10" dirty="0">
                <a:solidFill>
                  <a:srgbClr val="262626"/>
                </a:solidFill>
                <a:latin typeface="Calibri"/>
                <a:cs typeface="Calibri"/>
              </a:rPr>
              <a:t>e</a:t>
            </a:r>
            <a:r>
              <a:rPr sz="1200" spc="-30" dirty="0">
                <a:solidFill>
                  <a:srgbClr val="262626"/>
                </a:solidFill>
                <a:latin typeface="Calibri"/>
                <a:cs typeface="Calibri"/>
              </a:rPr>
              <a:t> </a:t>
            </a:r>
            <a:r>
              <a:rPr sz="1200" spc="5" dirty="0">
                <a:solidFill>
                  <a:srgbClr val="262626"/>
                </a:solidFill>
                <a:latin typeface="Calibri"/>
                <a:cs typeface="Calibri"/>
              </a:rPr>
              <a:t>c</a:t>
            </a:r>
            <a:r>
              <a:rPr sz="1200" spc="30" dirty="0">
                <a:solidFill>
                  <a:srgbClr val="262626"/>
                </a:solidFill>
                <a:latin typeface="Calibri"/>
                <a:cs typeface="Calibri"/>
              </a:rPr>
              <a:t>om</a:t>
            </a:r>
            <a:r>
              <a:rPr sz="1200" spc="5" dirty="0">
                <a:solidFill>
                  <a:srgbClr val="262626"/>
                </a:solidFill>
                <a:latin typeface="Calibri"/>
                <a:cs typeface="Calibri"/>
              </a:rPr>
              <a:t>p</a:t>
            </a:r>
            <a:r>
              <a:rPr sz="1200" spc="20" dirty="0">
                <a:solidFill>
                  <a:srgbClr val="262626"/>
                </a:solidFill>
                <a:latin typeface="Calibri"/>
                <a:cs typeface="Calibri"/>
              </a:rPr>
              <a:t>any</a:t>
            </a:r>
            <a:endParaRPr sz="1200">
              <a:latin typeface="Calibri"/>
              <a:cs typeface="Calibri"/>
            </a:endParaRPr>
          </a:p>
        </p:txBody>
      </p:sp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241300" y="2076957"/>
          <a:ext cx="9271000" cy="512621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7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31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70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28650">
                <a:tc>
                  <a:txBody>
                    <a:bodyPr/>
                    <a:lstStyle/>
                    <a:p>
                      <a:pPr marL="101600">
                        <a:lnSpc>
                          <a:spcPct val="100000"/>
                        </a:lnSpc>
                      </a:pPr>
                      <a:r>
                        <a:rPr sz="1800" b="1" spc="-55" dirty="0">
                          <a:solidFill>
                            <a:srgbClr val="2F3B42"/>
                          </a:solidFill>
                          <a:latin typeface="Arial Narrow"/>
                          <a:cs typeface="Arial Narrow"/>
                        </a:rPr>
                        <a:t>P</a:t>
                      </a:r>
                      <a:r>
                        <a:rPr sz="1800" b="1" spc="-75" dirty="0">
                          <a:solidFill>
                            <a:srgbClr val="2F3B42"/>
                          </a:solidFill>
                          <a:latin typeface="Arial Narrow"/>
                          <a:cs typeface="Arial Narrow"/>
                        </a:rPr>
                        <a:t>r</a:t>
                      </a:r>
                      <a:r>
                        <a:rPr sz="1800" b="1" spc="-65" dirty="0">
                          <a:solidFill>
                            <a:srgbClr val="2F3B42"/>
                          </a:solidFill>
                          <a:latin typeface="Arial Narrow"/>
                          <a:cs typeface="Arial Narrow"/>
                        </a:rPr>
                        <a:t>e</a:t>
                      </a:r>
                      <a:r>
                        <a:rPr sz="1800" b="1" spc="-75" dirty="0">
                          <a:solidFill>
                            <a:srgbClr val="2F3B42"/>
                          </a:solidFill>
                          <a:latin typeface="Arial Narrow"/>
                          <a:cs typeface="Arial Narrow"/>
                        </a:rPr>
                        <a:t>f</a:t>
                      </a:r>
                      <a:r>
                        <a:rPr sz="1800" b="1" spc="-55" dirty="0">
                          <a:solidFill>
                            <a:srgbClr val="2F3B42"/>
                          </a:solidFill>
                          <a:latin typeface="Arial Narrow"/>
                          <a:cs typeface="Arial Narrow"/>
                        </a:rPr>
                        <a:t>er</a:t>
                      </a:r>
                      <a:r>
                        <a:rPr sz="1800" b="1" spc="-75" dirty="0">
                          <a:solidFill>
                            <a:srgbClr val="2F3B42"/>
                          </a:solidFill>
                          <a:latin typeface="Arial Narrow"/>
                          <a:cs typeface="Arial Narrow"/>
                        </a:rPr>
                        <a:t>r</a:t>
                      </a:r>
                      <a:r>
                        <a:rPr sz="1800" b="1" spc="-55" dirty="0">
                          <a:solidFill>
                            <a:srgbClr val="2F3B42"/>
                          </a:solidFill>
                          <a:latin typeface="Arial Narrow"/>
                          <a:cs typeface="Arial Narrow"/>
                        </a:rPr>
                        <a:t>e</a:t>
                      </a:r>
                      <a:r>
                        <a:rPr sz="1800" b="1" dirty="0">
                          <a:solidFill>
                            <a:srgbClr val="2F3B42"/>
                          </a:solidFill>
                          <a:latin typeface="Arial Narrow"/>
                          <a:cs typeface="Arial Narrow"/>
                        </a:rPr>
                        <a:t>d</a:t>
                      </a:r>
                      <a:r>
                        <a:rPr sz="1800" b="1" spc="-150" dirty="0">
                          <a:solidFill>
                            <a:srgbClr val="2F3B42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b="1" dirty="0">
                          <a:solidFill>
                            <a:srgbClr val="2F3B42"/>
                          </a:solidFill>
                          <a:latin typeface="Arial Narrow"/>
                          <a:cs typeface="Arial Narrow"/>
                        </a:rPr>
                        <a:t>4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B w="12700">
                      <a:solidFill>
                        <a:srgbClr val="2F3B42"/>
                      </a:solidFill>
                      <a:prstDash val="solid"/>
                    </a:lnB>
                    <a:solidFill>
                      <a:srgbClr val="ACB0B3"/>
                    </a:solidFill>
                  </a:tcPr>
                </a:tc>
                <a:tc>
                  <a:txBody>
                    <a:bodyPr/>
                    <a:lstStyle/>
                    <a:p>
                      <a:pPr marL="1976755">
                        <a:lnSpc>
                          <a:spcPct val="100000"/>
                        </a:lnSpc>
                      </a:pPr>
                      <a:r>
                        <a:rPr sz="2400" b="1" spc="-15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I</a:t>
                      </a:r>
                      <a:r>
                        <a:rPr sz="2400" b="1" spc="-10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N</a:t>
                      </a:r>
                      <a:r>
                        <a:rPr sz="2400" b="1" spc="-85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P</a:t>
                      </a:r>
                      <a:r>
                        <a:rPr sz="2400" b="1" spc="-120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A</a:t>
                      </a:r>
                      <a:r>
                        <a:rPr sz="2400" b="1" spc="-25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T</a:t>
                      </a:r>
                      <a:r>
                        <a:rPr sz="2400" b="1" spc="-15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I</a:t>
                      </a:r>
                      <a:r>
                        <a:rPr sz="2400" b="1" spc="-10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E</a:t>
                      </a:r>
                      <a:r>
                        <a:rPr sz="2400" b="1" spc="-25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N</a:t>
                      </a:r>
                      <a:r>
                        <a:rPr sz="2400" b="1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T</a:t>
                      </a:r>
                      <a:r>
                        <a:rPr sz="2400" b="1" spc="-50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2400" b="1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B</a:t>
                      </a:r>
                      <a:r>
                        <a:rPr sz="2400" b="1" spc="-10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ENE</a:t>
                      </a:r>
                      <a:r>
                        <a:rPr sz="2400" b="1" spc="-25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FI</a:t>
                      </a:r>
                      <a:r>
                        <a:rPr sz="2400" b="1" spc="-10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TS</a:t>
                      </a:r>
                      <a:endParaRPr sz="24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B w="12700">
                      <a:solidFill>
                        <a:srgbClr val="2F3B42"/>
                      </a:solidFill>
                      <a:prstDash val="solid"/>
                    </a:lnB>
                    <a:solidFill>
                      <a:srgbClr val="129DC0"/>
                    </a:solidFill>
                  </a:tcPr>
                </a:tc>
                <a:tc>
                  <a:txBody>
                    <a:bodyPr/>
                    <a:lstStyle/>
                    <a:p>
                      <a:pPr marL="311785">
                        <a:lnSpc>
                          <a:spcPct val="100000"/>
                        </a:lnSpc>
                      </a:pPr>
                      <a:r>
                        <a:rPr sz="1900" b="1" spc="-20" dirty="0">
                          <a:solidFill>
                            <a:srgbClr val="129DC0"/>
                          </a:solidFill>
                          <a:latin typeface="Arial Narrow"/>
                          <a:cs typeface="Arial Narrow"/>
                        </a:rPr>
                        <a:t>Eli</a:t>
                      </a:r>
                      <a:r>
                        <a:rPr sz="1900" b="1" spc="-40" dirty="0">
                          <a:solidFill>
                            <a:srgbClr val="129DC0"/>
                          </a:solidFill>
                          <a:latin typeface="Arial Narrow"/>
                          <a:cs typeface="Arial Narrow"/>
                        </a:rPr>
                        <a:t>t</a:t>
                      </a:r>
                      <a:r>
                        <a:rPr sz="1900" b="1" dirty="0">
                          <a:solidFill>
                            <a:srgbClr val="129DC0"/>
                          </a:solidFill>
                          <a:latin typeface="Arial Narrow"/>
                          <a:cs typeface="Arial Narrow"/>
                        </a:rPr>
                        <a:t>e</a:t>
                      </a:r>
                      <a:r>
                        <a:rPr sz="1900" b="1" spc="-80" dirty="0">
                          <a:solidFill>
                            <a:srgbClr val="129DC0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900" b="1" dirty="0">
                          <a:solidFill>
                            <a:srgbClr val="129DC0"/>
                          </a:solidFill>
                          <a:latin typeface="Arial Narrow"/>
                          <a:cs typeface="Arial Narrow"/>
                        </a:rPr>
                        <a:t>8</a:t>
                      </a:r>
                      <a:endParaRPr sz="19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B w="12700">
                      <a:solidFill>
                        <a:srgbClr val="2F3B42"/>
                      </a:solidFill>
                      <a:prstDash val="solid"/>
                    </a:lnB>
                    <a:solidFill>
                      <a:srgbClr val="DDE4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31377">
                <a:tc>
                  <a:txBody>
                    <a:bodyPr/>
                    <a:lstStyle/>
                    <a:p>
                      <a:endParaRPr sz="19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T w="12700">
                      <a:solidFill>
                        <a:srgbClr val="2F3B42"/>
                      </a:solidFill>
                      <a:prstDash val="solid"/>
                    </a:lnT>
                    <a:solidFill>
                      <a:srgbClr val="ACB0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No</a:t>
                      </a:r>
                      <a:r>
                        <a:rPr sz="1800" spc="-4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Li</a:t>
                      </a:r>
                      <a:r>
                        <a:rPr sz="1800" spc="-2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f</a:t>
                      </a:r>
                      <a:r>
                        <a:rPr sz="1800" spc="-3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time</a:t>
                      </a:r>
                      <a:r>
                        <a:rPr sz="1800" spc="-4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Limits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12700">
                      <a:solidFill>
                        <a:srgbClr val="2F3B42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12700">
                      <a:solidFill>
                        <a:srgbClr val="2F3B42"/>
                      </a:solidFill>
                      <a:prstDash val="solid"/>
                    </a:lnT>
                    <a:solidFill>
                      <a:srgbClr val="DDE4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70026">
                <a:tc>
                  <a:txBody>
                    <a:bodyPr/>
                    <a:lstStyle/>
                    <a:p>
                      <a:pPr marL="614045">
                        <a:lnSpc>
                          <a:spcPct val="100000"/>
                        </a:lnSpc>
                      </a:pPr>
                      <a:r>
                        <a:rPr sz="2000" b="1" spc="-20" dirty="0">
                          <a:solidFill>
                            <a:srgbClr val="2F3B42"/>
                          </a:solidFill>
                          <a:latin typeface="Arial Narrow"/>
                          <a:cs typeface="Arial Narrow"/>
                        </a:rPr>
                        <a:t>$400</a:t>
                      </a:r>
                      <a:endParaRPr sz="20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solidFill>
                      <a:srgbClr val="ACB0B3"/>
                    </a:solidFill>
                  </a:tcPr>
                </a:tc>
                <a:tc>
                  <a:txBody>
                    <a:bodyPr/>
                    <a:lstStyle/>
                    <a:p>
                      <a:pPr marL="127000">
                        <a:lnSpc>
                          <a:spcPts val="2380"/>
                        </a:lnSpc>
                      </a:pPr>
                      <a:r>
                        <a:rPr sz="2000" b="1" dirty="0">
                          <a:solidFill>
                            <a:srgbClr val="2F3B42"/>
                          </a:solidFill>
                          <a:latin typeface="Arial Narrow"/>
                          <a:cs typeface="Arial Narrow"/>
                        </a:rPr>
                        <a:t>H</a:t>
                      </a:r>
                      <a:r>
                        <a:rPr sz="2000" b="1" spc="-10" dirty="0">
                          <a:solidFill>
                            <a:srgbClr val="2F3B42"/>
                          </a:solidFill>
                          <a:latin typeface="Arial Narrow"/>
                          <a:cs typeface="Arial Narrow"/>
                        </a:rPr>
                        <a:t>o</a:t>
                      </a:r>
                      <a:r>
                        <a:rPr sz="2000" b="1" dirty="0">
                          <a:solidFill>
                            <a:srgbClr val="2F3B42"/>
                          </a:solidFill>
                          <a:latin typeface="Arial Narrow"/>
                          <a:cs typeface="Arial Narrow"/>
                        </a:rPr>
                        <a:t>spi</a:t>
                      </a:r>
                      <a:r>
                        <a:rPr sz="2000" b="1" spc="-25" dirty="0">
                          <a:solidFill>
                            <a:srgbClr val="2F3B42"/>
                          </a:solidFill>
                          <a:latin typeface="Arial Narrow"/>
                          <a:cs typeface="Arial Narrow"/>
                        </a:rPr>
                        <a:t>t</a:t>
                      </a:r>
                      <a:r>
                        <a:rPr sz="2000" b="1" dirty="0">
                          <a:solidFill>
                            <a:srgbClr val="2F3B42"/>
                          </a:solidFill>
                          <a:latin typeface="Arial Narrow"/>
                          <a:cs typeface="Arial Narrow"/>
                        </a:rPr>
                        <a:t>ali</a:t>
                      </a:r>
                      <a:r>
                        <a:rPr sz="2000" b="1" spc="-30" dirty="0">
                          <a:solidFill>
                            <a:srgbClr val="2F3B42"/>
                          </a:solidFill>
                          <a:latin typeface="Arial Narrow"/>
                          <a:cs typeface="Arial Narrow"/>
                        </a:rPr>
                        <a:t>z</a:t>
                      </a:r>
                      <a:r>
                        <a:rPr sz="2000" b="1" dirty="0">
                          <a:solidFill>
                            <a:srgbClr val="2F3B42"/>
                          </a:solidFill>
                          <a:latin typeface="Arial Narrow"/>
                          <a:cs typeface="Arial Narrow"/>
                        </a:rPr>
                        <a:t>ation</a:t>
                      </a:r>
                      <a:endParaRPr sz="2000">
                        <a:latin typeface="Arial Narrow"/>
                        <a:cs typeface="Arial Narrow"/>
                      </a:endParaRPr>
                    </a:p>
                    <a:p>
                      <a:pPr marL="127000">
                        <a:lnSpc>
                          <a:spcPts val="2140"/>
                        </a:lnSpc>
                      </a:pP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Each</a:t>
                      </a:r>
                      <a:r>
                        <a:rPr sz="1800" spc="-1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day</a:t>
                      </a:r>
                      <a:r>
                        <a:rPr sz="1800" spc="-1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2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f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or</a:t>
                      </a:r>
                      <a:r>
                        <a:rPr sz="1800" spc="-1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4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c</a:t>
                      </a:r>
                      <a:r>
                        <a:rPr sz="1800" spc="-1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ov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800" spc="-2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ed</a:t>
                      </a:r>
                      <a:r>
                        <a:rPr sz="1800" spc="-1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2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c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an</a:t>
                      </a:r>
                      <a:r>
                        <a:rPr sz="1800" spc="-4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c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er</a:t>
                      </a:r>
                      <a:r>
                        <a:rPr sz="1800" spc="-1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1800" spc="-2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1800" spc="-3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atment .</a:t>
                      </a:r>
                      <a:r>
                        <a:rPr sz="1800" spc="-1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1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1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1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1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1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1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1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1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1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1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1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1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1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1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1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1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1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1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1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1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1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1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1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1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127000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6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Including</a:t>
                      </a:r>
                      <a:r>
                        <a:rPr sz="1600" spc="-4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3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U</a:t>
                      </a:r>
                      <a:r>
                        <a:rPr sz="16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.S.</a:t>
                      </a:r>
                      <a:r>
                        <a:rPr sz="1600" spc="-4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G</a:t>
                      </a:r>
                      <a:r>
                        <a:rPr sz="1600" spc="-1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ov</a:t>
                      </a:r>
                      <a:r>
                        <a:rPr sz="16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ernment</a:t>
                      </a:r>
                      <a:r>
                        <a:rPr sz="1600" spc="-4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Hospi</a:t>
                      </a:r>
                      <a:r>
                        <a:rPr sz="1600" spc="-3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16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als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14045">
                        <a:lnSpc>
                          <a:spcPct val="100000"/>
                        </a:lnSpc>
                      </a:pPr>
                      <a:r>
                        <a:rPr sz="2000" b="1" spc="-20" dirty="0">
                          <a:solidFill>
                            <a:srgbClr val="129DC0"/>
                          </a:solidFill>
                          <a:latin typeface="Arial Narrow"/>
                          <a:cs typeface="Arial Narrow"/>
                        </a:rPr>
                        <a:t>$800</a:t>
                      </a:r>
                      <a:endParaRPr sz="20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solidFill>
                      <a:srgbClr val="DDE4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4650">
                <a:tc gridSpan="3">
                  <a:txBody>
                    <a:bodyPr/>
                    <a:lstStyle/>
                    <a:p>
                      <a:pPr marL="2518410">
                        <a:lnSpc>
                          <a:spcPct val="100000"/>
                        </a:lnSpc>
                      </a:pPr>
                      <a:r>
                        <a:rPr sz="1800" b="1" spc="-30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F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or</a:t>
                      </a:r>
                      <a:r>
                        <a:rPr sz="1800" b="1" spc="-45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b="1" spc="-25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e</a:t>
                      </a:r>
                      <a:r>
                        <a:rPr sz="1800" b="1" spc="-20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x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ample,</a:t>
                      </a:r>
                      <a:r>
                        <a:rPr sz="1800" b="1" spc="-45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a</a:t>
                      </a:r>
                      <a:r>
                        <a:rPr sz="1800" b="1" spc="-45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10</a:t>
                      </a:r>
                      <a:r>
                        <a:rPr sz="1800" b="1" spc="-45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day</a:t>
                      </a:r>
                      <a:r>
                        <a:rPr sz="1800" b="1" spc="-45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s</a:t>
                      </a:r>
                      <a:r>
                        <a:rPr sz="1800" b="1" spc="-30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t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ay</a:t>
                      </a:r>
                      <a:r>
                        <a:rPr sz="1800" b="1" spc="-45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b="1" spc="-15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w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ould</a:t>
                      </a:r>
                      <a:r>
                        <a:rPr sz="1800" b="1" spc="-45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be</a:t>
                      </a:r>
                      <a:r>
                        <a:rPr sz="1800" b="1" spc="-45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$8,000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solidFill>
                      <a:srgbClr val="129D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72539">
                <a:tc>
                  <a:txBody>
                    <a:bodyPr/>
                    <a:lstStyle/>
                    <a:p>
                      <a:pPr marL="614045">
                        <a:lnSpc>
                          <a:spcPct val="100000"/>
                        </a:lnSpc>
                      </a:pPr>
                      <a:r>
                        <a:rPr sz="2000" b="1" spc="-20" dirty="0">
                          <a:solidFill>
                            <a:srgbClr val="2F3B42"/>
                          </a:solidFill>
                          <a:latin typeface="Arial Narrow"/>
                          <a:cs typeface="Arial Narrow"/>
                        </a:rPr>
                        <a:t>$600</a:t>
                      </a:r>
                      <a:endParaRPr sz="20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solidFill>
                      <a:srgbClr val="ACB0B3"/>
                    </a:solidFill>
                  </a:tcPr>
                </a:tc>
                <a:tc>
                  <a:txBody>
                    <a:bodyPr/>
                    <a:lstStyle/>
                    <a:p>
                      <a:pPr marL="127000">
                        <a:lnSpc>
                          <a:spcPts val="2380"/>
                        </a:lnSpc>
                      </a:pPr>
                      <a:r>
                        <a:rPr sz="2000" b="1" dirty="0">
                          <a:solidFill>
                            <a:srgbClr val="2F3B42"/>
                          </a:solidFill>
                          <a:latin typeface="Arial Narrow"/>
                          <a:cs typeface="Arial Narrow"/>
                        </a:rPr>
                        <a:t>Ambulan</a:t>
                      </a:r>
                      <a:r>
                        <a:rPr sz="2000" b="1" spc="-60" dirty="0">
                          <a:solidFill>
                            <a:srgbClr val="2F3B42"/>
                          </a:solidFill>
                          <a:latin typeface="Arial Narrow"/>
                          <a:cs typeface="Arial Narrow"/>
                        </a:rPr>
                        <a:t>c</a:t>
                      </a:r>
                      <a:r>
                        <a:rPr sz="2000" b="1" dirty="0">
                          <a:solidFill>
                            <a:srgbClr val="2F3B42"/>
                          </a:solidFill>
                          <a:latin typeface="Arial Narrow"/>
                          <a:cs typeface="Arial Narrow"/>
                        </a:rPr>
                        <a:t>e</a:t>
                      </a:r>
                      <a:endParaRPr sz="2000">
                        <a:latin typeface="Arial Narrow"/>
                        <a:cs typeface="Arial Narrow"/>
                      </a:endParaRPr>
                    </a:p>
                    <a:p>
                      <a:pPr marL="127000">
                        <a:lnSpc>
                          <a:spcPts val="2140"/>
                        </a:lnSpc>
                      </a:pP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Each</a:t>
                      </a:r>
                      <a:r>
                        <a:rPr sz="1800" spc="-2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trip</a:t>
                      </a:r>
                      <a:r>
                        <a:rPr sz="1800" spc="-1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2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2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2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2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2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2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2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2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2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2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2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2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2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2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2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2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2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2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2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2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2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2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2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2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2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2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2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2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2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2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2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2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2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2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2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2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2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2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2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2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2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2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2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2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2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2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2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2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2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2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2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800" spc="-2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.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127000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600" spc="-7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P</a:t>
                      </a:r>
                      <a:r>
                        <a:rPr sz="16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ays</a:t>
                      </a:r>
                      <a:r>
                        <a:rPr sz="1600" spc="-4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2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f</a:t>
                      </a:r>
                      <a:r>
                        <a:rPr sz="16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or</a:t>
                      </a:r>
                      <a:r>
                        <a:rPr sz="1600" spc="-4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sur</a:t>
                      </a:r>
                      <a:r>
                        <a:rPr sz="1600" spc="-3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f</a:t>
                      </a:r>
                      <a:r>
                        <a:rPr sz="16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600" spc="-3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c</a:t>
                      </a:r>
                      <a:r>
                        <a:rPr sz="16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600" spc="-4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or</a:t>
                      </a:r>
                      <a:r>
                        <a:rPr sz="1600" spc="-4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air</a:t>
                      </a:r>
                      <a:r>
                        <a:rPr sz="1600" spc="-4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ambulan</a:t>
                      </a:r>
                      <a:r>
                        <a:rPr sz="1600" spc="-3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c</a:t>
                      </a:r>
                      <a:r>
                        <a:rPr sz="16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e.</a:t>
                      </a:r>
                      <a:r>
                        <a:rPr sz="1600" spc="-4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1600" spc="-1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w</a:t>
                      </a:r>
                      <a:r>
                        <a:rPr sz="16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sz="1600" spc="-4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on</a:t>
                      </a:r>
                      <a:r>
                        <a:rPr sz="1600" spc="5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6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-</a:t>
                      </a:r>
                      <a:r>
                        <a:rPr sz="1600" spc="-2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w</a:t>
                      </a:r>
                      <a:r>
                        <a:rPr sz="16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ay</a:t>
                      </a:r>
                      <a:r>
                        <a:rPr sz="1600" spc="-4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trips</a:t>
                      </a:r>
                      <a:r>
                        <a:rPr sz="1600" spc="-4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per</a:t>
                      </a:r>
                      <a:r>
                        <a:rPr sz="1600" spc="-4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hospi</a:t>
                      </a:r>
                      <a:r>
                        <a:rPr sz="1600" spc="-3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16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ali</a:t>
                      </a:r>
                      <a:r>
                        <a:rPr sz="1600" spc="-4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z</a:t>
                      </a:r>
                      <a:r>
                        <a:rPr sz="1600" dirty="0">
                          <a:solidFill>
                            <a:srgbClr val="2F3B42"/>
                          </a:solidFill>
                          <a:latin typeface="Calibri"/>
                          <a:cs typeface="Calibri"/>
                        </a:rPr>
                        <a:t>ation.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08940">
                        <a:lnSpc>
                          <a:spcPct val="100000"/>
                        </a:lnSpc>
                      </a:pPr>
                      <a:r>
                        <a:rPr sz="2000" b="1" spc="-20" dirty="0">
                          <a:solidFill>
                            <a:srgbClr val="129DC0"/>
                          </a:solidFill>
                          <a:latin typeface="Arial Narrow"/>
                          <a:cs typeface="Arial Narrow"/>
                        </a:rPr>
                        <a:t>$1,200</a:t>
                      </a:r>
                      <a:endParaRPr sz="20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solidFill>
                      <a:srgbClr val="DDE4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48970"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800" b="1" spc="-20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Thi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s</a:t>
                      </a:r>
                      <a:r>
                        <a:rPr sz="1800" b="1" spc="-80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b="1" spc="-20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poli</a:t>
                      </a:r>
                      <a:r>
                        <a:rPr sz="1800" b="1" spc="-15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c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y</a:t>
                      </a:r>
                      <a:r>
                        <a:rPr sz="1800" b="1" spc="-80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b="1" spc="-20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ha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s</a:t>
                      </a:r>
                      <a:r>
                        <a:rPr sz="1800" b="1" spc="-80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b="1" spc="-20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n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o</a:t>
                      </a:r>
                      <a:r>
                        <a:rPr sz="1800" b="1" spc="-80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b="1" spc="-40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c</a:t>
                      </a:r>
                      <a:r>
                        <a:rPr sz="1800" b="1" spc="-20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a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p</a:t>
                      </a:r>
                      <a:r>
                        <a:rPr sz="1800" b="1" spc="-80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b="1" spc="-20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o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n</a:t>
                      </a:r>
                      <a:r>
                        <a:rPr sz="1800" b="1" spc="-80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b="1" spc="-20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th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e</a:t>
                      </a:r>
                      <a:r>
                        <a:rPr sz="1800" b="1" spc="-80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b="1" spc="-40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t</a:t>
                      </a:r>
                      <a:r>
                        <a:rPr sz="1800" b="1" spc="-20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o</a:t>
                      </a:r>
                      <a:r>
                        <a:rPr sz="1800" b="1" spc="-45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t</a:t>
                      </a:r>
                      <a:r>
                        <a:rPr sz="1800" b="1" spc="-20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a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l</a:t>
                      </a:r>
                      <a:r>
                        <a:rPr sz="1800" b="1" spc="-80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b="1" spc="-20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amoun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t</a:t>
                      </a:r>
                      <a:r>
                        <a:rPr sz="1800" b="1" spc="-80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b="1" spc="-30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o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f</a:t>
                      </a:r>
                      <a:r>
                        <a:rPr sz="1800" b="1" spc="-80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b="1" spc="-20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ben</a:t>
                      </a:r>
                      <a:r>
                        <a:rPr sz="1800" b="1" spc="-25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e</a:t>
                      </a:r>
                      <a:r>
                        <a:rPr sz="1800" b="1" spc="-20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fit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s</a:t>
                      </a:r>
                      <a:r>
                        <a:rPr sz="1800" b="1" spc="-80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b="1" spc="-30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y</a:t>
                      </a:r>
                      <a:r>
                        <a:rPr sz="1800" b="1" spc="-20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o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u</a:t>
                      </a:r>
                      <a:r>
                        <a:rPr sz="1800" b="1" spc="-80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b="1" spc="-40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c</a:t>
                      </a:r>
                      <a:r>
                        <a:rPr sz="1800" b="1" spc="-20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a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n</a:t>
                      </a:r>
                      <a:r>
                        <a:rPr sz="1800" b="1" spc="-80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b="1" spc="-40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r</a:t>
                      </a:r>
                      <a:r>
                        <a:rPr sz="1800" b="1" spc="-20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e</a:t>
                      </a:r>
                      <a:r>
                        <a:rPr sz="1800" b="1" spc="-65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c</a:t>
                      </a:r>
                      <a:r>
                        <a:rPr sz="1800" b="1" spc="-20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ei</a:t>
                      </a:r>
                      <a:r>
                        <a:rPr sz="1800" b="1" spc="-30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v</a:t>
                      </a:r>
                      <a:r>
                        <a:rPr sz="1800" b="1" spc="-20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e.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Why</a:t>
                      </a:r>
                      <a:r>
                        <a:rPr sz="1800" b="1" spc="-45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b="1" spc="-15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w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ould</a:t>
                      </a:r>
                      <a:r>
                        <a:rPr sz="1800" b="1" spc="-45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that</a:t>
                      </a:r>
                      <a:r>
                        <a:rPr sz="1800" b="1" spc="-45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be</a:t>
                      </a:r>
                      <a:r>
                        <a:rPr sz="1800" b="1" spc="-45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impor</a:t>
                      </a:r>
                      <a:r>
                        <a:rPr sz="1800" b="1" spc="-30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t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ant</a:t>
                      </a:r>
                      <a:r>
                        <a:rPr sz="1800" b="1" spc="-45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when</a:t>
                      </a:r>
                      <a:r>
                        <a:rPr sz="1800" b="1" spc="-45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d</a:t>
                      </a:r>
                      <a:r>
                        <a:rPr sz="1800" b="1" spc="-25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e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aling</a:t>
                      </a:r>
                      <a:r>
                        <a:rPr sz="1800" b="1" spc="-45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with</a:t>
                      </a:r>
                      <a:r>
                        <a:rPr sz="1800" b="1" spc="-45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b="1" spc="-20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c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an</a:t>
                      </a:r>
                      <a:r>
                        <a:rPr sz="1800" b="1" spc="-45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c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er?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solidFill>
                      <a:srgbClr val="129D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</TotalTime>
  <Words>4192</Words>
  <Application>Microsoft Office PowerPoint</Application>
  <PresentationFormat>Custom</PresentationFormat>
  <Paragraphs>479</Paragraphs>
  <Slides>21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0" baseType="lpstr">
      <vt:lpstr>Arial</vt:lpstr>
      <vt:lpstr>Arial Narrow</vt:lpstr>
      <vt:lpstr>Calibri</vt:lpstr>
      <vt:lpstr>Microsoft Sans Serif</vt:lpstr>
      <vt:lpstr>Myriad Pro</vt:lpstr>
      <vt:lpstr>Myriad Pro Light</vt:lpstr>
      <vt:lpstr>Times New Roman</vt:lpstr>
      <vt:lpstr>Trebuchet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CANCERCARE</vt:lpstr>
      <vt:lpstr>CANCERCARE</vt:lpstr>
      <vt:lpstr>CANCERCARE</vt:lpstr>
      <vt:lpstr>CANCERCARE</vt:lpstr>
      <vt:lpstr>CANCERCARE</vt:lpstr>
      <vt:lpstr>PowerPoint Presentation</vt:lpstr>
      <vt:lpstr>CANCERCARE</vt:lpstr>
      <vt:lpstr>PowerPoint Presentation</vt:lpstr>
      <vt:lpstr>PowerPoint Presentation</vt:lpstr>
      <vt:lpstr>PowerPoint Presentation</vt:lpstr>
      <vt:lpstr>PowerPoint Presentation</vt:lpstr>
      <vt:lpstr>Our Commitments to You…</vt:lpstr>
      <vt:lpstr>Return of Premium Issue age 65 &amp; Under</vt:lpstr>
      <vt:lpstr>Survivor Benefit Issue age 66 to 80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Ginley, Bridget</cp:lastModifiedBy>
  <cp:revision>2</cp:revision>
  <dcterms:created xsi:type="dcterms:W3CDTF">2022-03-16T09:34:40Z</dcterms:created>
  <dcterms:modified xsi:type="dcterms:W3CDTF">2022-03-16T13:56:42Z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2019-10-18T00:00:00Z</vt:filetime>
  </property>
  <property fmtid="{D5CDD505-2E9C-101B-9397-08002B2CF9AE}" pid="3" name="LastSaved">
    <vt:filetime>2022-03-16T00:00:00Z</vt:filetime>
  </property>
</Properties>
</file>